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gs" Target="tags/tag189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image" Target="../media/image4.png"/><Relationship Id="rId5" Type="http://schemas.openxmlformats.org/officeDocument/2006/relationships/tags" Target="../tags/tag12.xml"/><Relationship Id="rId4" Type="http://schemas.openxmlformats.org/officeDocument/2006/relationships/image" Target="../media/image3.png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image" Target="../media/image1.png"/><Relationship Id="rId4" Type="http://schemas.openxmlformats.org/officeDocument/2006/relationships/tags" Target="../tags/tag19.xml"/><Relationship Id="rId3" Type="http://schemas.openxmlformats.org/officeDocument/2006/relationships/image" Target="../media/image2.png"/><Relationship Id="rId2" Type="http://schemas.openxmlformats.org/officeDocument/2006/relationships/tags" Target="../tags/tag18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image" Target="../media/image4.png"/><Relationship Id="rId5" Type="http://schemas.openxmlformats.org/officeDocument/2006/relationships/tags" Target="../tags/tag28.xml"/><Relationship Id="rId4" Type="http://schemas.openxmlformats.org/officeDocument/2006/relationships/image" Target="../media/image3.png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4.png"/><Relationship Id="rId5" Type="http://schemas.openxmlformats.org/officeDocument/2006/relationships/tags" Target="../tags/tag37.xml"/><Relationship Id="rId4" Type="http://schemas.openxmlformats.org/officeDocument/2006/relationships/image" Target="../media/image3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4" Type="http://schemas.openxmlformats.org/officeDocument/2006/relationships/tags" Target="../tags/tag45.xml"/><Relationship Id="rId13" Type="http://schemas.openxmlformats.org/officeDocument/2006/relationships/tags" Target="../tags/tag44.xml"/><Relationship Id="rId12" Type="http://schemas.openxmlformats.org/officeDocument/2006/relationships/tags" Target="../tags/tag43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52.xml"/><Relationship Id="rId8" Type="http://schemas.openxmlformats.org/officeDocument/2006/relationships/tags" Target="../tags/tag51.xml"/><Relationship Id="rId7" Type="http://schemas.openxmlformats.org/officeDocument/2006/relationships/tags" Target="../tags/tag50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image" Target="../media/image5.png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image" Target="../media/image6.png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image" Target="../media/image2.png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image" Target="../media/image1.png"/><Relationship Id="rId2" Type="http://schemas.openxmlformats.org/officeDocument/2006/relationships/tags" Target="../tags/tag72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image" Target="../media/image4.png"/><Relationship Id="rId4" Type="http://schemas.openxmlformats.org/officeDocument/2006/relationships/tags" Target="../tags/tag82.xml"/><Relationship Id="rId3" Type="http://schemas.openxmlformats.org/officeDocument/2006/relationships/image" Target="../media/image3.png"/><Relationship Id="rId2" Type="http://schemas.openxmlformats.org/officeDocument/2006/relationships/tags" Target="../tags/tag8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image" Target="../media/image4.png"/><Relationship Id="rId5" Type="http://schemas.openxmlformats.org/officeDocument/2006/relationships/tags" Target="../tags/tag89.xml"/><Relationship Id="rId4" Type="http://schemas.openxmlformats.org/officeDocument/2006/relationships/image" Target="../media/image3.png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tags" Target="../tags/tag10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image" Target="../media/image7.png"/><Relationship Id="rId2" Type="http://schemas.openxmlformats.org/officeDocument/2006/relationships/tags" Target="../tags/tag95.xml"/><Relationship Id="rId10" Type="http://schemas.openxmlformats.org/officeDocument/2006/relationships/tags" Target="../tags/tag102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09.xml"/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image" Target="../media/image7.png"/><Relationship Id="rId2" Type="http://schemas.openxmlformats.org/officeDocument/2006/relationships/tags" Target="../tags/tag103.xml"/><Relationship Id="rId10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image" Target="../media/image7.png"/><Relationship Id="rId2" Type="http://schemas.openxmlformats.org/officeDocument/2006/relationships/tags" Target="../tags/tag111.xml"/><Relationship Id="rId10" Type="http://schemas.openxmlformats.org/officeDocument/2006/relationships/tags" Target="../tags/tag118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image" Target="../media/image7.png"/><Relationship Id="rId2" Type="http://schemas.openxmlformats.org/officeDocument/2006/relationships/tags" Target="../tags/tag119.xml"/><Relationship Id="rId12" Type="http://schemas.openxmlformats.org/officeDocument/2006/relationships/tags" Target="../tags/tag128.xml"/><Relationship Id="rId11" Type="http://schemas.openxmlformats.org/officeDocument/2006/relationships/tags" Target="../tags/tag127.xml"/><Relationship Id="rId10" Type="http://schemas.openxmlformats.org/officeDocument/2006/relationships/tags" Target="../tags/tag126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3598632" cy="3429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593368" y="3429000"/>
            <a:ext cx="3598632" cy="3429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151399" y="4555452"/>
            <a:ext cx="1880585" cy="1513077"/>
          </a:xfrm>
          <a:prstGeom prst="rect">
            <a:avLst/>
          </a:prstGeom>
        </p:spPr>
      </p:pic>
      <p:cxnSp>
        <p:nvCxnSpPr>
          <p:cNvPr id="10" name="直接连接符 9"/>
          <p:cNvCxnSpPr/>
          <p:nvPr>
            <p:custDataLst>
              <p:tags r:id="rId7"/>
            </p:custDataLst>
          </p:nvPr>
        </p:nvCxnSpPr>
        <p:spPr>
          <a:xfrm>
            <a:off x="5917520" y="3296589"/>
            <a:ext cx="34834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8"/>
            </p:custDataLst>
          </p:nvPr>
        </p:nvSpPr>
        <p:spPr>
          <a:xfrm>
            <a:off x="1810553" y="1600835"/>
            <a:ext cx="8570894" cy="1633855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2929563" y="3329674"/>
            <a:ext cx="6672600" cy="614797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1" y="0"/>
            <a:ext cx="12191999" cy="6857999"/>
            <a:chOff x="1" y="0"/>
            <a:chExt cx="12191999" cy="6857999"/>
          </a:xfrm>
        </p:grpSpPr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" y="0"/>
              <a:ext cx="1867398" cy="177937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10800000">
              <a:off x="10416745" y="5166425"/>
              <a:ext cx="1775255" cy="169157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8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155706" y="4555452"/>
            <a:ext cx="1880585" cy="151307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598632" cy="3429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 rot="10800000">
            <a:off x="8593368" y="3429000"/>
            <a:ext cx="3598632" cy="3429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2939598" y="2172132"/>
            <a:ext cx="6508750" cy="1152524"/>
          </a:xfrm>
          <a:noFill/>
        </p:spPr>
        <p:txBody>
          <a:bodyPr lIns="90000" tIns="46800" rIns="90000" bIns="46800" anchor="b" anchorCtr="0">
            <a:normAutofit/>
          </a:bodyPr>
          <a:lstStyle>
            <a:lvl1pPr algn="ctr">
              <a:defRPr sz="48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2939598" y="3441935"/>
            <a:ext cx="6508750" cy="695957"/>
          </a:xfrm>
        </p:spPr>
        <p:txBody>
          <a:bodyPr lIns="90000" tIns="46800" rIns="90000" bIns="46800" anchor="t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2000" b="0" i="0" u="none" strike="noStrike" kern="1200" cap="none" spc="15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1" y="0"/>
            <a:ext cx="12191999" cy="6857999"/>
            <a:chOff x="1" y="0"/>
            <a:chExt cx="12191999" cy="6857999"/>
          </a:xfrm>
        </p:grpSpPr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" y="0"/>
              <a:ext cx="1867398" cy="177937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10800000">
              <a:off x="10416745" y="5166425"/>
              <a:ext cx="1775255" cy="169157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8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1" y="0"/>
            <a:ext cx="12191999" cy="6857999"/>
            <a:chOff x="1" y="0"/>
            <a:chExt cx="12191999" cy="6857999"/>
          </a:xfrm>
        </p:grpSpPr>
        <p:pic>
          <p:nvPicPr>
            <p:cNvPr id="12" name="图片 11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" y="0"/>
              <a:ext cx="1867398" cy="1779373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10800000">
              <a:off x="10416745" y="5166425"/>
              <a:ext cx="1775255" cy="169157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1" y="0"/>
            <a:ext cx="12192000" cy="6858000"/>
            <a:chOff x="1" y="0"/>
            <a:chExt cx="12192000" cy="6858000"/>
          </a:xfrm>
        </p:grpSpPr>
        <p:pic>
          <p:nvPicPr>
            <p:cNvPr id="6" name="图片 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" y="0"/>
              <a:ext cx="2420164" cy="2306083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9771837" y="4551917"/>
              <a:ext cx="2420164" cy="2306083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2939415" cy="280035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3598632" cy="3429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593368" y="3429000"/>
            <a:ext cx="3598632" cy="3429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151399" y="4555452"/>
            <a:ext cx="1880585" cy="1513077"/>
          </a:xfrm>
          <a:prstGeom prst="rect">
            <a:avLst/>
          </a:prstGeom>
        </p:spPr>
      </p:pic>
      <p:cxnSp>
        <p:nvCxnSpPr>
          <p:cNvPr id="9" name="直接连接符 8"/>
          <p:cNvCxnSpPr/>
          <p:nvPr>
            <p:custDataLst>
              <p:tags r:id="rId7"/>
            </p:custDataLst>
          </p:nvPr>
        </p:nvCxnSpPr>
        <p:spPr>
          <a:xfrm>
            <a:off x="5917520" y="3611901"/>
            <a:ext cx="34834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2440373" y="2222401"/>
            <a:ext cx="7486644" cy="131324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 hasCustomPrompt="1"/>
            <p:custDataLst>
              <p:tags r:id="rId12"/>
            </p:custDataLst>
          </p:nvPr>
        </p:nvSpPr>
        <p:spPr>
          <a:xfrm>
            <a:off x="2440373" y="3675442"/>
            <a:ext cx="7486644" cy="665592"/>
          </a:xfrm>
        </p:spPr>
        <p:txBody>
          <a:bodyPr lIns="90000" tIns="46800" rIns="90000" bIns="46800" anchor="ctr">
            <a:normAutofit/>
          </a:bodyPr>
          <a:lstStyle>
            <a:lvl1pPr marL="0" indent="0" algn="ctr">
              <a:buNone/>
              <a:defRPr sz="240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735" y="304165"/>
            <a:ext cx="11606530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lIns="90000" tIns="46800" rIns="90000" bIns="46800" anchor="ctr">
            <a:normAutofit/>
          </a:bodyPr>
          <a:lstStyle>
            <a:lvl1pPr>
              <a:defRPr sz="32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667365" y="5405120"/>
            <a:ext cx="1524635" cy="145288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4823460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lIns="90000" tIns="46800" rIns="90000" bIns="46800" anchor="ctr">
            <a:normAutofit/>
          </a:bodyPr>
          <a:lstStyle>
            <a:lvl1pPr>
              <a:defRPr sz="3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3999"/>
            <a:ext cx="3956400" cy="40932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7"/>
            <a:ext cx="6480000" cy="5087937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667365" y="5405120"/>
            <a:ext cx="1524635" cy="1452880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lIns="90000" tIns="46800" rIns="90000" bIns="46800" anchor="ctr">
            <a:normAutofit/>
          </a:bodyPr>
          <a:lstStyle>
            <a:lvl1pPr algn="ctr">
              <a:defRPr sz="3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 lIns="90000" tIns="46800" rIns="90000" bIns="46800">
            <a:normAutofit/>
          </a:bodyPr>
          <a:lstStyle>
            <a:lvl1pPr algn="ctr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-9525"/>
            <a:ext cx="1524635" cy="145288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lIns="90000" tIns="46800" rIns="90000" bIns="46800" anchor="ctr">
            <a:normAutofit/>
          </a:bodyPr>
          <a:lstStyle>
            <a:lvl1pPr algn="ctr">
              <a:defRPr sz="32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667365" y="5405120"/>
            <a:ext cx="1524635" cy="1452880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>
            <a:normAutofit/>
          </a:bodyPr>
          <a:lstStyle>
            <a:lvl1pPr algn="ctr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0"/>
            <a:ext cx="3143250" cy="299529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9"/>
          <a:stretch>
            <a:fillRect/>
          </a:stretch>
        </p:blipFill>
        <p:spPr>
          <a:xfrm rot="10800000">
            <a:off x="9048750" y="3862705"/>
            <a:ext cx="3143250" cy="29952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42.xml"/><Relationship Id="rId23" Type="http://schemas.openxmlformats.org/officeDocument/2006/relationships/tags" Target="../tags/tag141.xml"/><Relationship Id="rId22" Type="http://schemas.openxmlformats.org/officeDocument/2006/relationships/tags" Target="../tags/tag140.xml"/><Relationship Id="rId21" Type="http://schemas.openxmlformats.org/officeDocument/2006/relationships/tags" Target="../tags/tag139.xml"/><Relationship Id="rId20" Type="http://schemas.openxmlformats.org/officeDocument/2006/relationships/tags" Target="../tags/tag138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37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72.xml"/><Relationship Id="rId5" Type="http://schemas.openxmlformats.org/officeDocument/2006/relationships/image" Target="../media/image17.png"/><Relationship Id="rId4" Type="http://schemas.openxmlformats.org/officeDocument/2006/relationships/image" Target="../media/image4.png"/><Relationship Id="rId3" Type="http://schemas.openxmlformats.org/officeDocument/2006/relationships/tags" Target="../tags/tag171.xml"/><Relationship Id="rId2" Type="http://schemas.openxmlformats.org/officeDocument/2006/relationships/image" Target="../media/image3.png"/><Relationship Id="rId1" Type="http://schemas.openxmlformats.org/officeDocument/2006/relationships/tags" Target="../tags/tag170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75.xml"/><Relationship Id="rId5" Type="http://schemas.openxmlformats.org/officeDocument/2006/relationships/image" Target="../media/image18.png"/><Relationship Id="rId4" Type="http://schemas.openxmlformats.org/officeDocument/2006/relationships/image" Target="../media/image4.png"/><Relationship Id="rId3" Type="http://schemas.openxmlformats.org/officeDocument/2006/relationships/tags" Target="../tags/tag174.xml"/><Relationship Id="rId2" Type="http://schemas.openxmlformats.org/officeDocument/2006/relationships/image" Target="../media/image3.png"/><Relationship Id="rId1" Type="http://schemas.openxmlformats.org/officeDocument/2006/relationships/tags" Target="../tags/tag173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78.xml"/><Relationship Id="rId5" Type="http://schemas.openxmlformats.org/officeDocument/2006/relationships/image" Target="../media/image19.png"/><Relationship Id="rId4" Type="http://schemas.openxmlformats.org/officeDocument/2006/relationships/image" Target="../media/image4.png"/><Relationship Id="rId3" Type="http://schemas.openxmlformats.org/officeDocument/2006/relationships/tags" Target="../tags/tag177.xml"/><Relationship Id="rId2" Type="http://schemas.openxmlformats.org/officeDocument/2006/relationships/image" Target="../media/image3.png"/><Relationship Id="rId1" Type="http://schemas.openxmlformats.org/officeDocument/2006/relationships/tags" Target="../tags/tag17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image" Target="../media/image20.png"/><Relationship Id="rId4" Type="http://schemas.openxmlformats.org/officeDocument/2006/relationships/image" Target="../media/image4.png"/><Relationship Id="rId3" Type="http://schemas.openxmlformats.org/officeDocument/2006/relationships/tags" Target="../tags/tag180.xml"/><Relationship Id="rId2" Type="http://schemas.openxmlformats.org/officeDocument/2006/relationships/image" Target="../media/image3.png"/><Relationship Id="rId1" Type="http://schemas.openxmlformats.org/officeDocument/2006/relationships/tags" Target="../tags/tag179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85.xml"/><Relationship Id="rId5" Type="http://schemas.openxmlformats.org/officeDocument/2006/relationships/image" Target="../media/image21.png"/><Relationship Id="rId4" Type="http://schemas.openxmlformats.org/officeDocument/2006/relationships/image" Target="../media/image4.png"/><Relationship Id="rId3" Type="http://schemas.openxmlformats.org/officeDocument/2006/relationships/tags" Target="../tags/tag184.xml"/><Relationship Id="rId2" Type="http://schemas.openxmlformats.org/officeDocument/2006/relationships/image" Target="../media/image3.png"/><Relationship Id="rId1" Type="http://schemas.openxmlformats.org/officeDocument/2006/relationships/tags" Target="../tags/tag183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88.xml"/><Relationship Id="rId5" Type="http://schemas.openxmlformats.org/officeDocument/2006/relationships/image" Target="../media/image22.png"/><Relationship Id="rId4" Type="http://schemas.openxmlformats.org/officeDocument/2006/relationships/image" Target="../media/image4.png"/><Relationship Id="rId3" Type="http://schemas.openxmlformats.org/officeDocument/2006/relationships/tags" Target="../tags/tag187.xml"/><Relationship Id="rId2" Type="http://schemas.openxmlformats.org/officeDocument/2006/relationships/image" Target="../media/image3.png"/><Relationship Id="rId1" Type="http://schemas.openxmlformats.org/officeDocument/2006/relationships/tags" Target="../tags/tag186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48.xml"/><Relationship Id="rId5" Type="http://schemas.openxmlformats.org/officeDocument/2006/relationships/image" Target="../media/image9.png"/><Relationship Id="rId4" Type="http://schemas.openxmlformats.org/officeDocument/2006/relationships/image" Target="../media/image4.png"/><Relationship Id="rId3" Type="http://schemas.openxmlformats.org/officeDocument/2006/relationships/tags" Target="../tags/tag147.xml"/><Relationship Id="rId2" Type="http://schemas.openxmlformats.org/officeDocument/2006/relationships/image" Target="../media/image3.png"/><Relationship Id="rId1" Type="http://schemas.openxmlformats.org/officeDocument/2006/relationships/tags" Target="../tags/tag146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51.xml"/><Relationship Id="rId5" Type="http://schemas.openxmlformats.org/officeDocument/2006/relationships/image" Target="../media/image10.png"/><Relationship Id="rId4" Type="http://schemas.openxmlformats.org/officeDocument/2006/relationships/image" Target="../media/image4.png"/><Relationship Id="rId3" Type="http://schemas.openxmlformats.org/officeDocument/2006/relationships/tags" Target="../tags/tag150.xml"/><Relationship Id="rId2" Type="http://schemas.openxmlformats.org/officeDocument/2006/relationships/image" Target="../media/image3.png"/><Relationship Id="rId1" Type="http://schemas.openxmlformats.org/officeDocument/2006/relationships/tags" Target="../tags/tag149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54.xml"/><Relationship Id="rId5" Type="http://schemas.openxmlformats.org/officeDocument/2006/relationships/image" Target="../media/image11.png"/><Relationship Id="rId4" Type="http://schemas.openxmlformats.org/officeDocument/2006/relationships/image" Target="../media/image4.png"/><Relationship Id="rId3" Type="http://schemas.openxmlformats.org/officeDocument/2006/relationships/tags" Target="../tags/tag153.xml"/><Relationship Id="rId2" Type="http://schemas.openxmlformats.org/officeDocument/2006/relationships/image" Target="../media/image3.png"/><Relationship Id="rId1" Type="http://schemas.openxmlformats.org/officeDocument/2006/relationships/tags" Target="../tags/tag152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57.xml"/><Relationship Id="rId5" Type="http://schemas.openxmlformats.org/officeDocument/2006/relationships/image" Target="../media/image12.png"/><Relationship Id="rId4" Type="http://schemas.openxmlformats.org/officeDocument/2006/relationships/image" Target="../media/image4.png"/><Relationship Id="rId3" Type="http://schemas.openxmlformats.org/officeDocument/2006/relationships/tags" Target="../tags/tag156.xml"/><Relationship Id="rId2" Type="http://schemas.openxmlformats.org/officeDocument/2006/relationships/image" Target="../media/image3.png"/><Relationship Id="rId1" Type="http://schemas.openxmlformats.org/officeDocument/2006/relationships/tags" Target="../tags/tag155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60.xml"/><Relationship Id="rId5" Type="http://schemas.openxmlformats.org/officeDocument/2006/relationships/image" Target="../media/image13.png"/><Relationship Id="rId4" Type="http://schemas.openxmlformats.org/officeDocument/2006/relationships/image" Target="../media/image4.png"/><Relationship Id="rId3" Type="http://schemas.openxmlformats.org/officeDocument/2006/relationships/tags" Target="../tags/tag159.xml"/><Relationship Id="rId2" Type="http://schemas.openxmlformats.org/officeDocument/2006/relationships/image" Target="../media/image3.png"/><Relationship Id="rId1" Type="http://schemas.openxmlformats.org/officeDocument/2006/relationships/tags" Target="../tags/tag158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63.xml"/><Relationship Id="rId5" Type="http://schemas.openxmlformats.org/officeDocument/2006/relationships/image" Target="../media/image14.png"/><Relationship Id="rId4" Type="http://schemas.openxmlformats.org/officeDocument/2006/relationships/image" Target="../media/image4.png"/><Relationship Id="rId3" Type="http://schemas.openxmlformats.org/officeDocument/2006/relationships/tags" Target="../tags/tag162.xml"/><Relationship Id="rId2" Type="http://schemas.openxmlformats.org/officeDocument/2006/relationships/image" Target="../media/image3.png"/><Relationship Id="rId1" Type="http://schemas.openxmlformats.org/officeDocument/2006/relationships/tags" Target="../tags/tag161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66.xml"/><Relationship Id="rId5" Type="http://schemas.openxmlformats.org/officeDocument/2006/relationships/image" Target="../media/image15.png"/><Relationship Id="rId4" Type="http://schemas.openxmlformats.org/officeDocument/2006/relationships/image" Target="../media/image4.png"/><Relationship Id="rId3" Type="http://schemas.openxmlformats.org/officeDocument/2006/relationships/tags" Target="../tags/tag165.xml"/><Relationship Id="rId2" Type="http://schemas.openxmlformats.org/officeDocument/2006/relationships/image" Target="../media/image3.png"/><Relationship Id="rId1" Type="http://schemas.openxmlformats.org/officeDocument/2006/relationships/tags" Target="../tags/tag164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69.xml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3" Type="http://schemas.openxmlformats.org/officeDocument/2006/relationships/tags" Target="../tags/tag168.xml"/><Relationship Id="rId2" Type="http://schemas.openxmlformats.org/officeDocument/2006/relationships/image" Target="../media/image3.png"/><Relationship Id="rId1" Type="http://schemas.openxmlformats.org/officeDocument/2006/relationships/tags" Target="../tags/tag1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>
                <a:solidFill>
                  <a:schemeClr val="accent1">
                    <a:lumMod val="75000"/>
                  </a:schemeClr>
                </a:solidFill>
              </a:rPr>
              <a:t>太空一日</a:t>
            </a:r>
            <a:endParaRPr lang="zh-CN" alt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892733" y="3609074"/>
            <a:ext cx="6672600" cy="614797"/>
          </a:xfrm>
        </p:spPr>
        <p:txBody>
          <a:bodyPr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800">
                <a:solidFill>
                  <a:schemeClr val="dk1">
                    <a:lumMod val="85000"/>
                    <a:lumOff val="15000"/>
                  </a:schemeClr>
                </a:solidFill>
              </a:rPr>
              <a:t>杨利伟</a:t>
            </a:r>
            <a:endParaRPr lang="zh-CN" altLang="en-US" sz="180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121920" y="1982470"/>
            <a:ext cx="12965430" cy="289306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972185" y="479425"/>
            <a:ext cx="16055339" cy="597281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0" y="1578610"/>
            <a:ext cx="12069445" cy="310705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118110" y="764540"/>
            <a:ext cx="15777211" cy="511302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594360" y="5877560"/>
            <a:ext cx="31203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dk1">
                    <a:lumMod val="85000"/>
                    <a:lumOff val="15000"/>
                  </a:schemeClr>
                </a:solidFill>
                <a:highlight>
                  <a:srgbClr val="FFFF00"/>
                </a:highlight>
                <a:latin typeface="微软雅黑" panose="020B0503020204020204" charset="-122"/>
                <a:ea typeface="微软雅黑" panose="020B0503020204020204" charset="-122"/>
              </a:rPr>
              <a:t>三十斤为一均</a:t>
            </a:r>
            <a:endParaRPr lang="zh-CN" altLang="en-US" sz="2800">
              <a:solidFill>
                <a:schemeClr val="dk1">
                  <a:lumMod val="85000"/>
                  <a:lumOff val="15000"/>
                </a:schemeClr>
              </a:solidFill>
              <a:highlight>
                <a:srgbClr val="FFFF00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191770" y="464185"/>
            <a:ext cx="12000230" cy="593026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103505" y="561340"/>
            <a:ext cx="12088495" cy="573532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367665" y="760730"/>
            <a:ext cx="12126595" cy="533717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413385" y="913130"/>
            <a:ext cx="12258675" cy="503237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97155" y="983615"/>
            <a:ext cx="13072111" cy="508698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838200" y="365125"/>
            <a:ext cx="11353165" cy="655066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838200" y="502285"/>
            <a:ext cx="12294870" cy="644588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452120" y="502285"/>
            <a:ext cx="13578839" cy="596709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0" y="717550"/>
            <a:ext cx="13268961" cy="59182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416540" y="5166360"/>
            <a:ext cx="1775460" cy="169164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299085" y="635635"/>
            <a:ext cx="12740005" cy="583311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2*i*1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2*i*2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8*i*1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8*i*1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7407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7407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COMBINE_RELATE_SLIDE_ID" val="background20176891_1"/>
  <p:tag name="KSO_WM_TEMPLATE_SUBCATEGORY" val="0"/>
  <p:tag name="KSO_WM_TEMPLATE_THUMBS_INDEX" val="1、4、11、23、25、27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177407"/>
  <p:tag name="KSO_WM_TEMPLATE_MASTER_TYPE" val="1"/>
</p:tagLst>
</file>

<file path=ppt/tags/tag143.xml><?xml version="1.0" encoding="utf-8"?>
<p:tagLst xmlns:p="http://schemas.openxmlformats.org/presentationml/2006/main">
  <p:tag name="KSO_WM_UNIT_ISCONTENTSTITLE" val="0"/>
  <p:tag name="KSO_WM_UNIT_PRESET_TEXT" val="复古风小鸟花卉总结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7407_1*a*1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ISCONTENTSTITLE" val="0"/>
  <p:tag name="KSO_WM_UNIT_PRESET_TEXT" val="点击此处可添加副标题"/>
  <p:tag name="KSO_WM_UNIT_NOCLEAR" val="0"/>
  <p:tag name="KSO_WM_UNIT_VALUE" val="5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77407_1*b*1"/>
  <p:tag name="KSO_WM_TEMPLATE_CATEGORY" val="custom"/>
  <p:tag name="KSO_WM_TEMPLATE_INDEX" val="20177407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COMBINE_RELATE_SLIDE_ID" val="background20176891_1"/>
  <p:tag name="KSO_WM_TEMPLATE_THUMBS_INDEX" val="1、4、11、23、25、27"/>
  <p:tag name="KSO_WM_SLIDE_ID" val="custom20177407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177407"/>
  <p:tag name="KSO_WM_SLIDE_LAYOUT" val="a_b"/>
  <p:tag name="KSO_WM_SLIDE_LAYOUT_CNT" val="1_1"/>
</p:tagLst>
</file>

<file path=ppt/tags/tag14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4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4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5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5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5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5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6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6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6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6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7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7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8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18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1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9.xml><?xml version="1.0" encoding="utf-8"?>
<p:tagLst xmlns:p="http://schemas.openxmlformats.org/presentationml/2006/main">
  <p:tag name="COMMONDATA" val="eyJoZGlkIjoiZjRkYWZmYmJmMjlhODkxZDU1Njc1NGJjMzQzZDcwMzUifQ==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4*i*1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4*i*2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5*i*1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5*i*2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6*i*3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6*i*4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0*i*1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WM_BEAUTIFY_SHAPE_IDENTITY" val="{93959114-8501-44dc-b897-db4d73f4483c}"/>
</p:tagLst>
</file>

<file path=ppt/tags/tag8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WM_BEAUTIFY_SHAPE_IDENTITY" val="{28cb1098-d27e-4e52-a955-e587290b68eb}"/>
</p:tagLst>
</file>

<file path=ppt/tags/tag8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3*i*2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19">
      <a:dk1>
        <a:srgbClr val="000000"/>
      </a:dk1>
      <a:lt1>
        <a:srgbClr val="FFFFFF"/>
      </a:lt1>
      <a:dk2>
        <a:srgbClr val="EEF8E7"/>
      </a:dk2>
      <a:lt2>
        <a:srgbClr val="F8FFF3"/>
      </a:lt2>
      <a:accent1>
        <a:srgbClr val="929E2D"/>
      </a:accent1>
      <a:accent2>
        <a:srgbClr val="A2811D"/>
      </a:accent2>
      <a:accent3>
        <a:srgbClr val="AD621F"/>
      </a:accent3>
      <a:accent4>
        <a:srgbClr val="B0422B"/>
      </a:accent4>
      <a:accent5>
        <a:srgbClr val="AA1F3E"/>
      </a:accent5>
      <a:accent6>
        <a:srgbClr val="99004D"/>
      </a:accent6>
      <a:hlink>
        <a:srgbClr val="334EE4"/>
      </a:hlink>
      <a:folHlink>
        <a:srgbClr val="B759BC"/>
      </a:folHlink>
    </a:clrScheme>
    <a:fontScheme name="自定义 1">
      <a:majorFont>
        <a:latin typeface="微软雅黑"/>
        <a:ea typeface="汉仪旗黑-85S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WPS 演示</Application>
  <PresentationFormat>宽屏</PresentationFormat>
  <Paragraphs>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汉仪旗黑-85S</vt:lpstr>
      <vt:lpstr>黑体</vt:lpstr>
      <vt:lpstr>Arial Unicode MS</vt:lpstr>
      <vt:lpstr>Calibri</vt:lpstr>
      <vt:lpstr>Office 主题</vt:lpstr>
      <vt:lpstr>2_Office 主题​​</vt:lpstr>
      <vt:lpstr>太空一日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6</cp:revision>
  <dcterms:created xsi:type="dcterms:W3CDTF">2022-06-08T01:58:00Z</dcterms:created>
  <dcterms:modified xsi:type="dcterms:W3CDTF">2022-06-08T03:55:23Z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6984428466684942A21F41069316A183</vt:lpwstr>
  </property>
  <property fmtid="{D5CDD505-2E9C-101B-9397-08002B2CF9AE}" pid="3" name="KSOProductBuildVer">
    <vt:lpwstr>2052-11.1.0.9564</vt:lpwstr>
  </property>
</Properties>
</file>