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4" r:id="rId3"/>
    <p:sldMasterId id="2147483657" r:id="rId4"/>
  </p:sldMasterIdLst>
  <p:notesMasterIdLst>
    <p:notesMasterId r:id="rId21"/>
  </p:notesMasterIdLst>
  <p:sldIdLst>
    <p:sldId id="256" r:id="rId5"/>
    <p:sldId id="265" r:id="rId6"/>
    <p:sldId id="263" r:id="rId7"/>
    <p:sldId id="269" r:id="rId8"/>
    <p:sldId id="279" r:id="rId9"/>
    <p:sldId id="290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</p:sldIdLst>
  <p:sldSz cx="12192000" cy="6858000"/>
  <p:notesSz cx="6858000" cy="9144000"/>
  <p:custDataLst>
    <p:tags r:id="rId2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8B02"/>
    <a:srgbClr val="46B300"/>
    <a:srgbClr val="43B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3" autoAdjust="0"/>
    <p:restoredTop sz="94660"/>
  </p:normalViewPr>
  <p:slideViewPr>
    <p:cSldViewPr snapToGrid="0">
      <p:cViewPr>
        <p:scale>
          <a:sx n="80" d="100"/>
          <a:sy n="80" d="100"/>
        </p:scale>
        <p:origin x="-72" y="666"/>
      </p:cViewPr>
      <p:guideLst>
        <p:guide orient="horz" pos="4292"/>
        <p:guide pos="384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E384180-1678-4921-ADD6-9E5734B88CFE}" type="datetimeFigureOut">
              <a:rPr lang="zh-CN" altLang="en-US"/>
              <a:pPr>
                <a:defRPr/>
              </a:pPr>
              <a:t>2017/10/11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106B727-D114-45F2-AA1A-7F42841C28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67382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5363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6B9680F-A961-4BFA-9844-FF4D73C2FBE5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379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403767-E77B-42F4-9F1F-04DC5139A5B0}" type="slidenum">
              <a:rPr lang="zh-CN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5843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4D2B17D-EA27-4216-99A2-D283FBE6D256}" type="slidenum">
              <a:rPr lang="zh-CN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1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019247-5AB0-4877-BD2F-05777D729BC0}" type="slidenum">
              <a:rPr lang="zh-CN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9939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754FB5-406F-4386-9E09-CF649C20A1CD}" type="slidenum">
              <a:rPr lang="zh-CN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987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51541F-AF2E-4819-A667-A8CE5B36C470}" type="slidenum">
              <a:rPr lang="zh-CN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403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CF8776D-9551-4BD9-8037-F8980BAF5621}" type="slidenum">
              <a:rPr lang="zh-CN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6083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4DBD1C-B42E-47E7-B17B-76F09DB67D0F}" type="slidenum">
              <a:rPr lang="zh-CN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2CA6B4-4C20-44FC-A52F-1BA5ACAAD35B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9459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192E30-6E87-4D33-8754-67191BDF3E57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7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9A543F-570A-4FCA-975C-5BBF3BF8EA18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187A67-9EC3-42B1-A8DB-C99002CFB35B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5603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E4DE1A6-6AEE-48F3-877C-C71DE8C95695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7651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146DCC8-B05E-4C32-B279-6BBF9876F1CC}" type="slidenum">
              <a:rPr lang="zh-CN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699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847EA00-5E1D-43FD-BC38-A789F29D84C1}" type="slidenum">
              <a:rPr lang="zh-CN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1747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F808DD1-47CE-4028-8D71-0927DA6B6BD4}" type="slidenum">
              <a:rPr lang="zh-CN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2FDFA-451C-4242-A56A-5617A25F8798}" type="datetimeFigureOut">
              <a:rPr lang="zh-CN" altLang="en-US"/>
              <a:pPr>
                <a:defRPr/>
              </a:pPr>
              <a:t>2017/10/11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DAF89-A4C7-4638-B502-DB89B29DDAA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55A6C-C6AF-4B6E-952B-A65081FF9937}" type="datetimeFigureOut">
              <a:rPr lang="zh-CN" altLang="en-US"/>
              <a:pPr>
                <a:defRPr/>
              </a:pPr>
              <a:t>2017/10/11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36D78-8F1C-4899-8EB0-44F73A7B444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6C3E6-515E-42E5-B469-F3DDCB2E5865}" type="datetimeFigureOut">
              <a:rPr lang="zh-CN" altLang="en-US"/>
              <a:pPr>
                <a:defRPr/>
              </a:pPr>
              <a:t>2017/10/11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48253-D274-418F-9FA9-D0423ECD8E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6A9BD-29CD-4069-BE06-8F2EB1707DBE}" type="datetimeFigureOut">
              <a:rPr lang="zh-CN" altLang="en-US"/>
              <a:pPr>
                <a:defRPr/>
              </a:pPr>
              <a:t>2017/10/11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1050C-E0B3-4805-8C26-A428BC60EC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CE63A-6FBF-43C0-BCDF-FC8FD9478891}" type="datetimeFigureOut">
              <a:rPr lang="zh-CN" altLang="en-US"/>
              <a:pPr>
                <a:defRPr/>
              </a:pPr>
              <a:t>2017/10/11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192B6-8C70-4754-AED2-D836C9033AD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AD7C4-6D56-4716-A3D8-67B57A75BF3B}" type="datetimeFigureOut">
              <a:rPr lang="zh-CN" altLang="en-US"/>
              <a:pPr>
                <a:defRPr/>
              </a:pPr>
              <a:t>2017/10/11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3BA79-BD21-4B36-86C9-9E4E3390E78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F3867-BF7F-45B5-B8C9-03642E53F312}" type="datetimeFigureOut">
              <a:rPr lang="zh-CN" altLang="en-US"/>
              <a:pPr>
                <a:defRPr/>
              </a:pPr>
              <a:t>2017/10/11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0034C-78DB-4E0F-A116-81424FAEE3A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42CEE-04BB-4A07-9DAC-B7994884F0E4}" type="datetimeFigureOut">
              <a:rPr lang="zh-CN" altLang="en-US"/>
              <a:pPr>
                <a:defRPr/>
              </a:pPr>
              <a:t>2017/10/11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6B918-4E91-48EE-AA83-61F569BE372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0548379-FCA2-44DB-9130-C8D68A605B8A}" type="datetimeFigureOut">
              <a:rPr lang="zh-CN" altLang="en-US"/>
              <a:pPr>
                <a:defRPr/>
              </a:pPr>
              <a:t>2017/10/11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9E24A07-224C-472D-B33F-DA63875E415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</p:sldLayoutIdLst>
  <p:transition spd="slow">
    <p:random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gency FB"/>
          <a:ea typeface="微软雅黑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gency FB"/>
          <a:ea typeface="微软雅黑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gency FB"/>
          <a:ea typeface="微软雅黑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gency FB"/>
          <a:ea typeface="微软雅黑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gency FB"/>
          <a:ea typeface="微软雅黑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gency FB"/>
          <a:ea typeface="微软雅黑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gency FB"/>
          <a:ea typeface="微软雅黑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gency FB"/>
          <a:ea typeface="微软雅黑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4099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7FF643E-9811-41C9-9149-652A37EC6CA1}" type="datetimeFigureOut">
              <a:rPr lang="zh-CN" altLang="en-US"/>
              <a:pPr>
                <a:defRPr/>
              </a:pPr>
              <a:t>2017/10/11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030BB9C-1C50-4EA1-BFE7-E6FE5866230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</p:sldLayoutIdLst>
  <p:transition spd="slow">
    <p:random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gency FB"/>
          <a:ea typeface="微软雅黑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gency FB"/>
          <a:ea typeface="微软雅黑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gency FB"/>
          <a:ea typeface="微软雅黑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gency FB"/>
          <a:ea typeface="微软雅黑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gency FB"/>
          <a:ea typeface="微软雅黑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gency FB"/>
          <a:ea typeface="微软雅黑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gency FB"/>
          <a:ea typeface="微软雅黑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gency FB"/>
          <a:ea typeface="微软雅黑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717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4A424E0-0159-4CA0-BB11-EF83549CCAC7}" type="datetimeFigureOut">
              <a:rPr lang="zh-CN" altLang="en-US"/>
              <a:pPr>
                <a:defRPr/>
              </a:pPr>
              <a:t>2017/10/11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3686BD2-6185-40E0-A436-4C1FB3CE19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2" r:id="rId2"/>
  </p:sldLayoutIdLst>
  <p:transition spd="slow">
    <p:random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gency FB"/>
          <a:ea typeface="微软雅黑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gency FB"/>
          <a:ea typeface="微软雅黑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gency FB"/>
          <a:ea typeface="微软雅黑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gency FB"/>
          <a:ea typeface="微软雅黑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gency FB"/>
          <a:ea typeface="微软雅黑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gency FB"/>
          <a:ea typeface="微软雅黑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gency FB"/>
          <a:ea typeface="微软雅黑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gency FB"/>
          <a:ea typeface="微软雅黑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43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C022828-735D-4EAC-81D8-F15C482BA14F}" type="datetimeFigureOut">
              <a:rPr lang="zh-CN" altLang="en-US"/>
              <a:pPr>
                <a:defRPr/>
              </a:pPr>
              <a:t>2017/10/11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825C55B-419C-492C-A823-7E372083E50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4" r:id="rId2"/>
  </p:sldLayoutIdLst>
  <p:transition spd="slow">
    <p:random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gency FB"/>
          <a:ea typeface="微软雅黑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gency FB"/>
          <a:ea typeface="微软雅黑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gency FB"/>
          <a:ea typeface="微软雅黑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gency FB"/>
          <a:ea typeface="微软雅黑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gency FB"/>
          <a:ea typeface="微软雅黑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gency FB"/>
          <a:ea typeface="微软雅黑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gency FB"/>
          <a:ea typeface="微软雅黑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gency FB"/>
          <a:ea typeface="微软雅黑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1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5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5"/>
          <p:cNvSpPr txBox="1"/>
          <p:nvPr/>
        </p:nvSpPr>
        <p:spPr>
          <a:xfrm>
            <a:off x="1001713" y="1476375"/>
            <a:ext cx="1018857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200" b="1" spc="600" dirty="0">
                <a:solidFill>
                  <a:srgbClr val="43B2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散步</a:t>
            </a:r>
            <a:endParaRPr lang="zh-CN" altLang="en-US" sz="7200" b="1" spc="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263243" y="2838204"/>
            <a:ext cx="3438850" cy="525392"/>
            <a:chOff x="4633101" y="2676821"/>
            <a:chExt cx="3156997" cy="298636"/>
          </a:xfrm>
          <a:solidFill>
            <a:schemeClr val="bg1"/>
          </a:solidFill>
        </p:grpSpPr>
        <p:sp>
          <p:nvSpPr>
            <p:cNvPr id="12" name="矩形 11"/>
            <p:cNvSpPr/>
            <p:nvPr/>
          </p:nvSpPr>
          <p:spPr>
            <a:xfrm>
              <a:off x="4639772" y="2676821"/>
              <a:ext cx="3150326" cy="298636"/>
            </a:xfrm>
            <a:prstGeom prst="rect">
              <a:avLst/>
            </a:prstGeom>
            <a:solidFill>
              <a:srgbClr val="3D8B0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30" u="sng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4633101" y="2699413"/>
              <a:ext cx="3156455" cy="2296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34290" tIns="17145" rIns="34290" bIns="17145">
              <a:spAutoFit/>
            </a:bodyPr>
            <a:lstStyle/>
            <a:p>
              <a:pPr algn="ctr" defTabSz="81597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  <a:sym typeface="微软雅黑" panose="020B0503020204020204" pitchFamily="34" charset="-122"/>
                </a:rPr>
                <a:t>讲课人：朱烨</a:t>
              </a: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5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16"/>
          <p:cNvSpPr txBox="1">
            <a:spLocks noChangeArrowheads="1"/>
          </p:cNvSpPr>
          <p:nvPr/>
        </p:nvSpPr>
        <p:spPr bwMode="auto">
          <a:xfrm>
            <a:off x="2397125" y="387350"/>
            <a:ext cx="6248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>
              <a:latin typeface="Agency FB"/>
              <a:ea typeface="微软雅黑" pitchFamily="34" charset="-122"/>
            </a:endParaRPr>
          </a:p>
        </p:txBody>
      </p:sp>
      <p:pic>
        <p:nvPicPr>
          <p:cNvPr id="21" name="Picture 5" descr="a62q7p77324209192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5250" y="134938"/>
            <a:ext cx="4357688" cy="326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5" descr="5E5C28630EF1E261A1AA2D3F8E72EEFB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52938" y="569913"/>
            <a:ext cx="3124200" cy="413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4" descr="7BCECA6F1C41D03FE734BF27569656E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15288" y="134938"/>
            <a:ext cx="3789362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4" descr="6BF3CA1BF95332B22DD9CC9B1B5AAA8C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8300" y="3973513"/>
            <a:ext cx="3371850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4" descr="J[3EL$4DET]_UOAK3)AR7DA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6250" y="3973513"/>
            <a:ext cx="3551238" cy="266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4" descr="J[Q)S~LN~35Y2XH[X1RB5PI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343900" y="4113213"/>
            <a:ext cx="3365500" cy="252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5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361950"/>
            <a:ext cx="346075" cy="609600"/>
          </a:xfrm>
          <a:prstGeom prst="rect">
            <a:avLst/>
          </a:prstGeom>
          <a:solidFill>
            <a:srgbClr val="3D8B0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19" name="矩形 1"/>
          <p:cNvSpPr>
            <a:spLocks noChangeArrowheads="1"/>
          </p:cNvSpPr>
          <p:nvPr/>
        </p:nvSpPr>
        <p:spPr bwMode="auto">
          <a:xfrm>
            <a:off x="503238" y="404813"/>
            <a:ext cx="18843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 dirty="0" smtClean="0">
                <a:latin typeface="Agency FB"/>
                <a:ea typeface="黑体" pitchFamily="2" charset="-122"/>
              </a:rPr>
              <a:t>同桌讨论</a:t>
            </a:r>
            <a:endParaRPr lang="zh-CN" altLang="en-US" sz="2800" dirty="0">
              <a:latin typeface="Agency FB"/>
              <a:ea typeface="微软雅黑" pitchFamily="34" charset="-122"/>
            </a:endParaRPr>
          </a:p>
        </p:txBody>
      </p:sp>
      <p:sp>
        <p:nvSpPr>
          <p:cNvPr id="34820" name="矩形 2"/>
          <p:cNvSpPr>
            <a:spLocks noChangeArrowheads="1"/>
          </p:cNvSpPr>
          <p:nvPr/>
        </p:nvSpPr>
        <p:spPr bwMode="auto">
          <a:xfrm>
            <a:off x="882650" y="1308100"/>
            <a:ext cx="88026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Agency FB"/>
                <a:ea typeface="微软雅黑" pitchFamily="34" charset="-122"/>
              </a:rPr>
              <a:t>全文只写了散步这件小事，读来却饶有兴味，为什么？</a:t>
            </a: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1633538" y="2168525"/>
            <a:ext cx="6697662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zh-CN" altLang="en-US" sz="3600">
                <a:solidFill>
                  <a:srgbClr val="FF0000"/>
                </a:solidFill>
                <a:ea typeface="黑体" pitchFamily="2" charset="-122"/>
              </a:rPr>
              <a:t>（</a:t>
            </a:r>
            <a:r>
              <a:rPr lang="en-US" altLang="zh-CN" sz="3600">
                <a:solidFill>
                  <a:srgbClr val="FF0000"/>
                </a:solidFill>
                <a:ea typeface="黑体" pitchFamily="2" charset="-122"/>
              </a:rPr>
              <a:t>1</a:t>
            </a:r>
            <a:r>
              <a:rPr lang="zh-CN" altLang="en-US" sz="3600">
                <a:solidFill>
                  <a:srgbClr val="FF0000"/>
                </a:solidFill>
                <a:ea typeface="黑体" pitchFamily="2" charset="-122"/>
              </a:rPr>
              <a:t>）真情美</a:t>
            </a: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1633538" y="2887663"/>
            <a:ext cx="669766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zh-CN" altLang="en-US" sz="3600">
                <a:solidFill>
                  <a:srgbClr val="FF0000"/>
                </a:solidFill>
                <a:ea typeface="黑体" pitchFamily="2" charset="-122"/>
              </a:rPr>
              <a:t>（</a:t>
            </a:r>
            <a:r>
              <a:rPr lang="en-US" altLang="zh-CN" sz="3600">
                <a:solidFill>
                  <a:srgbClr val="FF0000"/>
                </a:solidFill>
                <a:ea typeface="黑体" pitchFamily="2" charset="-122"/>
              </a:rPr>
              <a:t>2</a:t>
            </a:r>
            <a:r>
              <a:rPr lang="zh-CN" altLang="en-US" sz="3600">
                <a:solidFill>
                  <a:srgbClr val="FF0000"/>
                </a:solidFill>
                <a:ea typeface="黑体" pitchFamily="2" charset="-122"/>
              </a:rPr>
              <a:t>）语言美</a:t>
            </a:r>
          </a:p>
        </p:txBody>
      </p:sp>
      <p:sp>
        <p:nvSpPr>
          <p:cNvPr id="34823" name="Rectangle 8"/>
          <p:cNvSpPr>
            <a:spLocks noChangeArrowheads="1"/>
          </p:cNvSpPr>
          <p:nvPr/>
        </p:nvSpPr>
        <p:spPr bwMode="auto">
          <a:xfrm>
            <a:off x="1633538" y="3565525"/>
            <a:ext cx="6697662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zh-CN" altLang="en-US" sz="3600">
                <a:solidFill>
                  <a:srgbClr val="FF0000"/>
                </a:solidFill>
                <a:ea typeface="黑体" pitchFamily="2" charset="-122"/>
              </a:rPr>
              <a:t>（</a:t>
            </a:r>
            <a:r>
              <a:rPr lang="en-US" altLang="zh-CN" sz="3600">
                <a:solidFill>
                  <a:srgbClr val="FF0000"/>
                </a:solidFill>
                <a:ea typeface="黑体" pitchFamily="2" charset="-122"/>
              </a:rPr>
              <a:t>3</a:t>
            </a:r>
            <a:r>
              <a:rPr lang="zh-CN" altLang="en-US" sz="3600">
                <a:solidFill>
                  <a:srgbClr val="FF0000"/>
                </a:solidFill>
                <a:ea typeface="黑体" pitchFamily="2" charset="-122"/>
              </a:rPr>
              <a:t>）写法美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5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361950"/>
            <a:ext cx="346075" cy="609600"/>
          </a:xfrm>
          <a:prstGeom prst="rect">
            <a:avLst/>
          </a:prstGeom>
          <a:solidFill>
            <a:srgbClr val="3D8B0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867" name="矩形 7"/>
          <p:cNvSpPr>
            <a:spLocks noChangeArrowheads="1"/>
          </p:cNvSpPr>
          <p:nvPr/>
        </p:nvSpPr>
        <p:spPr bwMode="auto">
          <a:xfrm>
            <a:off x="503238" y="404813"/>
            <a:ext cx="18843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Agency FB"/>
                <a:ea typeface="黑体" pitchFamily="2" charset="-122"/>
              </a:rPr>
              <a:t>学习写法</a:t>
            </a:r>
            <a:endParaRPr lang="zh-CN" altLang="en-US" sz="2800">
              <a:latin typeface="Agency FB"/>
              <a:ea typeface="微软雅黑" pitchFamily="34" charset="-122"/>
            </a:endParaRPr>
          </a:p>
        </p:txBody>
      </p:sp>
      <p:sp>
        <p:nvSpPr>
          <p:cNvPr id="36868" name="Rectangle 3"/>
          <p:cNvSpPr txBox="1">
            <a:spLocks noChangeArrowheads="1"/>
          </p:cNvSpPr>
          <p:nvPr/>
        </p:nvSpPr>
        <p:spPr bwMode="auto">
          <a:xfrm>
            <a:off x="1444625" y="1201738"/>
            <a:ext cx="83026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zh-CN" altLang="en-US" sz="2800" b="1">
                <a:solidFill>
                  <a:srgbClr val="0000FF"/>
                </a:solidFill>
                <a:latin typeface="Agency FB"/>
                <a:ea typeface="黑体" pitchFamily="2" charset="-122"/>
              </a:rPr>
              <a:t>语言美，美在对称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endParaRPr lang="zh-CN" altLang="en-US" sz="2800" b="1">
              <a:solidFill>
                <a:srgbClr val="0000FF"/>
              </a:solidFill>
              <a:latin typeface="Agency FB"/>
              <a:ea typeface="黑体" pitchFamily="2" charset="-122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endParaRPr lang="en-US" altLang="zh-CN" sz="2800" b="1">
              <a:solidFill>
                <a:srgbClr val="0000FF"/>
              </a:solidFill>
              <a:latin typeface="Agency FB"/>
              <a:ea typeface="微软雅黑" pitchFamily="34" charset="-122"/>
            </a:endParaRPr>
          </a:p>
        </p:txBody>
      </p:sp>
      <p:sp>
        <p:nvSpPr>
          <p:cNvPr id="36869" name="Rectangle 2"/>
          <p:cNvSpPr>
            <a:spLocks noGrp="1" noChangeArrowheads="1"/>
          </p:cNvSpPr>
          <p:nvPr>
            <p:ph type="title"/>
          </p:nvPr>
        </p:nvSpPr>
        <p:spPr>
          <a:xfrm>
            <a:off x="5595938" y="820738"/>
            <a:ext cx="6551612" cy="1870075"/>
          </a:xfrm>
        </p:spPr>
        <p:txBody>
          <a:bodyPr/>
          <a:lstStyle/>
          <a:p>
            <a:pPr eaLnBrk="1" hangingPunct="1"/>
            <a:r>
              <a:rPr lang="en-US" altLang="zh-CN" sz="4800" b="1" smtClean="0">
                <a:solidFill>
                  <a:srgbClr val="FF0000"/>
                </a:solidFill>
                <a:ea typeface="黑体" pitchFamily="2" charset="-122"/>
              </a:rPr>
              <a:t>——</a:t>
            </a:r>
            <a:r>
              <a:rPr lang="zh-CN" altLang="en-US" sz="4800" b="1" smtClean="0">
                <a:solidFill>
                  <a:srgbClr val="FF0000"/>
                </a:solidFill>
                <a:ea typeface="黑体" pitchFamily="2" charset="-122"/>
              </a:rPr>
              <a:t>语言美</a:t>
            </a:r>
            <a:r>
              <a:rPr lang="zh-CN" altLang="en-US" sz="4800" b="1" smtClean="0">
                <a:solidFill>
                  <a:srgbClr val="FF0000"/>
                </a:solidFill>
              </a:rPr>
              <a:t/>
            </a:r>
            <a:br>
              <a:rPr lang="zh-CN" altLang="en-US" sz="4800" b="1" smtClean="0">
                <a:solidFill>
                  <a:srgbClr val="FF0000"/>
                </a:solidFill>
              </a:rPr>
            </a:br>
            <a:endParaRPr lang="zh-CN" altLang="en-US" sz="4800" b="1" smtClean="0">
              <a:solidFill>
                <a:srgbClr val="FF0000"/>
              </a:solidFill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444625" y="2044700"/>
            <a:ext cx="9144000" cy="292417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itchFamily="18" charset="0"/>
              </a:rPr>
              <a:t>   </a:t>
            </a:r>
            <a:r>
              <a:rPr kumimoji="1" lang="zh-CN" altLang="en-US" sz="2000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有的浓，有的淡。</a:t>
            </a:r>
            <a:r>
              <a:rPr kumimoji="1" lang="zh-CN" altLang="en-US" sz="2000" dirty="0">
                <a:solidFill>
                  <a:schemeClr val="tx1"/>
                </a:solidFill>
                <a:latin typeface="Times New Roman"/>
                <a:ea typeface="楷体_GB2312" pitchFamily="49" charset="-122"/>
              </a:rPr>
              <a:t> </a:t>
            </a:r>
            <a:endParaRPr kumimoji="1" lang="zh-CN" altLang="en-US" sz="2000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  我和母亲在前面，我的妻子和儿子走在后面。</a:t>
            </a:r>
            <a:r>
              <a:rPr kumimoji="1" lang="zh-CN" altLang="en-US" sz="2000" dirty="0">
                <a:solidFill>
                  <a:schemeClr val="tx1"/>
                </a:solidFill>
                <a:latin typeface="Times New Roman"/>
                <a:ea typeface="楷体_GB2312" pitchFamily="49" charset="-122"/>
              </a:rPr>
              <a:t> </a:t>
            </a:r>
            <a:endParaRPr kumimoji="1" lang="zh-CN" altLang="en-US" sz="2000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  前面也是妈妈和儿子，后面也是妈妈和儿子。</a:t>
            </a:r>
            <a:r>
              <a:rPr kumimoji="1" lang="zh-CN" altLang="en-US" sz="2000" dirty="0">
                <a:solidFill>
                  <a:schemeClr val="tx1"/>
                </a:solidFill>
                <a:latin typeface="Times New Roman"/>
                <a:ea typeface="楷体_GB2312" pitchFamily="49" charset="-122"/>
              </a:rPr>
              <a:t> </a:t>
            </a:r>
            <a:endParaRPr kumimoji="1" lang="zh-CN" altLang="en-US" sz="2000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  母亲要走大路，大路平顺；我的儿子要走小路，小路有意思。 </a:t>
            </a:r>
            <a:r>
              <a:rPr kumimoji="1" lang="zh-CN" altLang="en-US" sz="2000" dirty="0">
                <a:solidFill>
                  <a:schemeClr val="tx1"/>
                </a:solidFill>
                <a:latin typeface="Times New Roman"/>
                <a:ea typeface="楷体_GB2312" pitchFamily="49" charset="-122"/>
              </a:rPr>
              <a:t> </a:t>
            </a:r>
            <a:endParaRPr kumimoji="1" lang="zh-CN" altLang="en-US" sz="2000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  我的母亲老了，她早已习惯听从她强壮的儿子；我的儿子还小，   </a:t>
            </a:r>
            <a:endParaRPr kumimoji="1" lang="en-US" altLang="zh-CN" sz="2000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2000" dirty="0">
                <a:latin typeface="楷体_GB2312" pitchFamily="49" charset="-122"/>
                <a:ea typeface="楷体_GB2312" pitchFamily="49" charset="-122"/>
              </a:rPr>
              <a:t>  </a:t>
            </a:r>
            <a:r>
              <a:rPr kumimoji="1" lang="zh-CN" altLang="en-US" sz="2000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他还习惯听从他高大的父亲。</a:t>
            </a:r>
            <a:r>
              <a:rPr kumimoji="1" lang="zh-CN" altLang="en-US" sz="2000" dirty="0">
                <a:solidFill>
                  <a:schemeClr val="tx1"/>
                </a:solidFill>
                <a:latin typeface="Times New Roman"/>
                <a:ea typeface="楷体_GB2312" pitchFamily="49" charset="-122"/>
              </a:rPr>
              <a:t> </a:t>
            </a:r>
            <a:endParaRPr kumimoji="1" lang="zh-CN" altLang="en-US" sz="2000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  我蹲下来，背起了母亲，妻子也蹲下来，背起了儿子。</a:t>
            </a:r>
            <a:r>
              <a:rPr kumimoji="1" lang="zh-CN" altLang="en-US" sz="2000" dirty="0">
                <a:solidFill>
                  <a:schemeClr val="tx1"/>
                </a:solidFill>
                <a:latin typeface="Times New Roman"/>
                <a:ea typeface="楷体_GB2312" pitchFamily="49" charset="-122"/>
              </a:rPr>
              <a:t> </a:t>
            </a:r>
            <a:endParaRPr kumimoji="1" lang="zh-CN" altLang="en-US" sz="2000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  我的母亲虽然高大，然而很瘦，自然不算重；儿子虽然很胖，毕</a:t>
            </a:r>
            <a:endParaRPr kumimoji="1" lang="en-US" altLang="zh-CN" sz="2000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2000" dirty="0">
                <a:latin typeface="楷体_GB2312" pitchFamily="49" charset="-122"/>
                <a:ea typeface="楷体_GB2312" pitchFamily="49" charset="-122"/>
              </a:rPr>
              <a:t>  </a:t>
            </a:r>
            <a:r>
              <a:rPr kumimoji="1" lang="zh-CN" altLang="en-US" sz="2000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竟幼小，自然也轻。 </a:t>
            </a: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412875" y="5184775"/>
            <a:ext cx="9832975" cy="13827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800" dirty="0">
                <a:solidFill>
                  <a:srgbClr val="FF0066"/>
                </a:solidFill>
                <a:latin typeface="黑体" pitchFamily="49" charset="-122"/>
                <a:ea typeface="黑体" pitchFamily="49" charset="-122"/>
              </a:rPr>
              <a:t>事物都是成双成对的，把两个方面集中在一起说，力求把句子写得整齐一点，就可以构成这样对称的句子。对称的句子有对称美，互相映衬，很有情趣。 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2" grpId="0" build="p" autoUpdateAnimBg="0"/>
      <p:bldP spid="13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5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361950"/>
            <a:ext cx="346075" cy="609600"/>
          </a:xfrm>
          <a:prstGeom prst="rect">
            <a:avLst/>
          </a:prstGeom>
          <a:solidFill>
            <a:srgbClr val="3D8B0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8915" name="矩形 7"/>
          <p:cNvSpPr>
            <a:spLocks noChangeArrowheads="1"/>
          </p:cNvSpPr>
          <p:nvPr/>
        </p:nvSpPr>
        <p:spPr bwMode="auto">
          <a:xfrm>
            <a:off x="503238" y="404813"/>
            <a:ext cx="18843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00"/>
                </a:solidFill>
                <a:latin typeface="Agency FB"/>
                <a:ea typeface="黑体" pitchFamily="2" charset="-122"/>
              </a:rPr>
              <a:t>学习写法</a:t>
            </a:r>
            <a:endParaRPr lang="zh-CN" altLang="en-US" sz="2800">
              <a:solidFill>
                <a:srgbClr val="000000"/>
              </a:solidFill>
              <a:latin typeface="Agency FB"/>
              <a:ea typeface="微软雅黑" pitchFamily="34" charset="-122"/>
            </a:endParaRPr>
          </a:p>
        </p:txBody>
      </p:sp>
      <p:sp>
        <p:nvSpPr>
          <p:cNvPr id="38916" name="Rectangle 3"/>
          <p:cNvSpPr txBox="1">
            <a:spLocks noChangeArrowheads="1"/>
          </p:cNvSpPr>
          <p:nvPr/>
        </p:nvSpPr>
        <p:spPr bwMode="auto">
          <a:xfrm>
            <a:off x="1444625" y="1201738"/>
            <a:ext cx="83026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zh-CN" altLang="en-US" sz="2800" b="1">
                <a:solidFill>
                  <a:srgbClr val="0000FF"/>
                </a:solidFill>
                <a:latin typeface="Agency FB"/>
                <a:ea typeface="黑体" pitchFamily="2" charset="-122"/>
              </a:rPr>
              <a:t>语言美，美在意境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endParaRPr lang="zh-CN" altLang="en-US" sz="2800" b="1">
              <a:solidFill>
                <a:srgbClr val="0000FF"/>
              </a:solidFill>
              <a:latin typeface="Agency FB"/>
              <a:ea typeface="黑体" pitchFamily="2" charset="-122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endParaRPr lang="en-US" altLang="zh-CN" sz="2800" b="1">
              <a:solidFill>
                <a:srgbClr val="0000FF"/>
              </a:solidFill>
              <a:latin typeface="Agency FB"/>
              <a:ea typeface="微软雅黑" pitchFamily="34" charset="-122"/>
            </a:endParaRPr>
          </a:p>
        </p:txBody>
      </p:sp>
      <p:sp>
        <p:nvSpPr>
          <p:cNvPr id="38917" name="Rectangle 2"/>
          <p:cNvSpPr>
            <a:spLocks noGrp="1" noChangeArrowheads="1"/>
          </p:cNvSpPr>
          <p:nvPr>
            <p:ph type="title"/>
          </p:nvPr>
        </p:nvSpPr>
        <p:spPr>
          <a:xfrm>
            <a:off x="5595938" y="820738"/>
            <a:ext cx="6551612" cy="1870075"/>
          </a:xfrm>
        </p:spPr>
        <p:txBody>
          <a:bodyPr/>
          <a:lstStyle/>
          <a:p>
            <a:pPr eaLnBrk="1" hangingPunct="1"/>
            <a:r>
              <a:rPr lang="en-US" altLang="zh-CN" sz="4800" b="1" smtClean="0">
                <a:solidFill>
                  <a:srgbClr val="FF0000"/>
                </a:solidFill>
                <a:ea typeface="黑体" pitchFamily="2" charset="-122"/>
              </a:rPr>
              <a:t>——</a:t>
            </a:r>
            <a:r>
              <a:rPr lang="zh-CN" altLang="en-US" sz="4800" b="1" smtClean="0">
                <a:solidFill>
                  <a:srgbClr val="FF0000"/>
                </a:solidFill>
                <a:ea typeface="黑体" pitchFamily="2" charset="-122"/>
              </a:rPr>
              <a:t>语言美</a:t>
            </a:r>
            <a:r>
              <a:rPr lang="zh-CN" altLang="en-US" sz="4800" b="1" smtClean="0">
                <a:solidFill>
                  <a:srgbClr val="FF0000"/>
                </a:solidFill>
              </a:rPr>
              <a:t/>
            </a:r>
            <a:br>
              <a:rPr lang="zh-CN" altLang="en-US" sz="4800" b="1" smtClean="0">
                <a:solidFill>
                  <a:srgbClr val="FF0000"/>
                </a:solidFill>
              </a:rPr>
            </a:br>
            <a:endParaRPr lang="zh-CN" altLang="en-US" sz="4800" b="1" smtClean="0">
              <a:solidFill>
                <a:srgbClr val="FF0000"/>
              </a:solidFill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444625" y="2352675"/>
            <a:ext cx="9144000" cy="1201738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1600" dirty="0">
                <a:solidFill>
                  <a:srgbClr val="000000"/>
                </a:solidFill>
              </a:rPr>
              <a:t> </a:t>
            </a:r>
            <a:r>
              <a:rPr kumimoji="1" lang="zh-CN" altLang="en-US" sz="2400" dirty="0">
                <a:solidFill>
                  <a:srgbClr val="000000"/>
                </a:solidFill>
                <a:ea typeface="楷体_GB2312" pitchFamily="49" charset="-122"/>
              </a:rPr>
              <a:t>这南方初春的田野，大块小块的新绿随意地铺着，有的浓，有的淡；树上的嫩芽也密了；田里的冬水也咕咕地起着水泡。这一切都使人想着一样东西</a:t>
            </a:r>
            <a:r>
              <a:rPr kumimoji="1" lang="en-US" altLang="zh-CN" sz="2400" dirty="0">
                <a:solidFill>
                  <a:srgbClr val="000000"/>
                </a:solidFill>
                <a:ea typeface="楷体_GB2312" pitchFamily="49" charset="-122"/>
              </a:rPr>
              <a:t>——</a:t>
            </a:r>
            <a:r>
              <a:rPr kumimoji="1" lang="zh-CN" altLang="en-US" sz="2400" dirty="0">
                <a:solidFill>
                  <a:srgbClr val="000000"/>
                </a:solidFill>
                <a:ea typeface="楷体_GB2312" pitchFamily="49" charset="-122"/>
              </a:rPr>
              <a:t>生命。</a:t>
            </a:r>
            <a:endParaRPr kumimoji="1" lang="zh-CN" altLang="en-US" sz="2000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1444625" y="3900488"/>
            <a:ext cx="91440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>
                <a:solidFill>
                  <a:srgbClr val="000000"/>
                </a:solidFill>
                <a:latin typeface="Agency FB"/>
                <a:ea typeface="微软雅黑" pitchFamily="34" charset="-122"/>
              </a:rPr>
              <a:t>         </a:t>
            </a:r>
            <a:r>
              <a:rPr kumimoji="1" lang="zh-CN" altLang="en-US" sz="2800">
                <a:solidFill>
                  <a:srgbClr val="FF0066"/>
                </a:solidFill>
                <a:latin typeface="Agency FB"/>
                <a:ea typeface="黑体" pitchFamily="2" charset="-122"/>
              </a:rPr>
              <a:t>远与近，点与面，动与静，有色彩、有形态、有声音，展现了春天的勃勃的生机，从侧面衬托了一家人散步时祥和欢乐的气氛。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2" grpId="0" build="p" autoUpdateAnimBg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5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361950"/>
            <a:ext cx="346075" cy="609600"/>
          </a:xfrm>
          <a:prstGeom prst="rect">
            <a:avLst/>
          </a:prstGeom>
          <a:solidFill>
            <a:srgbClr val="3D8B0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0963" name="矩形 7"/>
          <p:cNvSpPr>
            <a:spLocks noChangeArrowheads="1"/>
          </p:cNvSpPr>
          <p:nvPr/>
        </p:nvSpPr>
        <p:spPr bwMode="auto">
          <a:xfrm>
            <a:off x="503238" y="404813"/>
            <a:ext cx="18843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00"/>
                </a:solidFill>
                <a:latin typeface="Agency FB"/>
                <a:ea typeface="黑体" pitchFamily="2" charset="-122"/>
              </a:rPr>
              <a:t>学习写法</a:t>
            </a:r>
            <a:endParaRPr lang="zh-CN" altLang="en-US" sz="2800">
              <a:solidFill>
                <a:srgbClr val="000000"/>
              </a:solidFill>
              <a:latin typeface="Agency FB"/>
              <a:ea typeface="微软雅黑" pitchFamily="34" charset="-122"/>
            </a:endParaRPr>
          </a:p>
        </p:txBody>
      </p:sp>
      <p:sp>
        <p:nvSpPr>
          <p:cNvPr id="40964" name="Rectangle 3"/>
          <p:cNvSpPr txBox="1">
            <a:spLocks noChangeArrowheads="1"/>
          </p:cNvSpPr>
          <p:nvPr/>
        </p:nvSpPr>
        <p:spPr bwMode="auto">
          <a:xfrm>
            <a:off x="2051050" y="1333500"/>
            <a:ext cx="83026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endParaRPr lang="zh-CN" altLang="en-US" sz="2800" b="1">
              <a:solidFill>
                <a:srgbClr val="0000FF"/>
              </a:solidFill>
              <a:latin typeface="Agency FB"/>
              <a:ea typeface="黑体" pitchFamily="2" charset="-122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endParaRPr lang="en-US" altLang="zh-CN" sz="2800" b="1">
              <a:solidFill>
                <a:srgbClr val="0000FF"/>
              </a:solidFill>
              <a:latin typeface="Agency FB"/>
              <a:ea typeface="微软雅黑" pitchFamily="34" charset="-122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6261100" y="1439863"/>
            <a:ext cx="6551613" cy="1870075"/>
          </a:xfrm>
        </p:spPr>
        <p:txBody>
          <a:bodyPr/>
          <a:lstStyle/>
          <a:p>
            <a:pPr eaLnBrk="1" hangingPunct="1"/>
            <a:r>
              <a:rPr lang="en-US" altLang="zh-CN" sz="4800" b="1" smtClean="0">
                <a:solidFill>
                  <a:srgbClr val="FF0000"/>
                </a:solidFill>
                <a:ea typeface="黑体" pitchFamily="2" charset="-122"/>
              </a:rPr>
              <a:t>——</a:t>
            </a:r>
            <a:r>
              <a:rPr lang="zh-CN" altLang="en-US" sz="4800" b="1" smtClean="0">
                <a:solidFill>
                  <a:srgbClr val="FF0000"/>
                </a:solidFill>
                <a:ea typeface="黑体" pitchFamily="2" charset="-122"/>
              </a:rPr>
              <a:t>写法美</a:t>
            </a:r>
            <a:r>
              <a:rPr lang="zh-CN" altLang="en-US" sz="4800" b="1" smtClean="0">
                <a:solidFill>
                  <a:srgbClr val="FF0000"/>
                </a:solidFill>
              </a:rPr>
              <a:t/>
            </a:r>
            <a:br>
              <a:rPr lang="zh-CN" altLang="en-US" sz="4800" b="1" smtClean="0">
                <a:solidFill>
                  <a:srgbClr val="FF0000"/>
                </a:solidFill>
              </a:rPr>
            </a:br>
            <a:endParaRPr lang="zh-CN" altLang="en-US" sz="4800" b="1" smtClean="0">
              <a:solidFill>
                <a:srgbClr val="FF0000"/>
              </a:solidFill>
            </a:endParaRPr>
          </a:p>
        </p:txBody>
      </p:sp>
      <p:sp>
        <p:nvSpPr>
          <p:cNvPr id="40966" name="Rectangle 3"/>
          <p:cNvSpPr txBox="1">
            <a:spLocks noChangeArrowheads="1"/>
          </p:cNvSpPr>
          <p:nvPr/>
        </p:nvSpPr>
        <p:spPr bwMode="auto">
          <a:xfrm>
            <a:off x="654050" y="2289175"/>
            <a:ext cx="6110288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zh-CN" altLang="en-US" sz="3200" b="1">
                <a:solidFill>
                  <a:srgbClr val="0000FF"/>
                </a:solidFill>
                <a:latin typeface="Agency FB"/>
                <a:ea typeface="黑体" pitchFamily="2" charset="-122"/>
              </a:rPr>
              <a:t>以小见大，意蕴深厚</a:t>
            </a:r>
            <a:endParaRPr lang="zh-CN" altLang="en-US" sz="2800" b="1">
              <a:solidFill>
                <a:srgbClr val="0000FF"/>
              </a:solidFill>
              <a:latin typeface="Agency FB"/>
              <a:ea typeface="黑体" pitchFamily="2" charset="-122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endParaRPr lang="en-US" altLang="zh-CN" sz="2800" b="1">
              <a:solidFill>
                <a:srgbClr val="0000FF"/>
              </a:solidFill>
              <a:latin typeface="Agency FB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5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361950"/>
            <a:ext cx="346075" cy="609600"/>
          </a:xfrm>
          <a:prstGeom prst="rect">
            <a:avLst/>
          </a:prstGeom>
          <a:solidFill>
            <a:srgbClr val="3D8B0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3011" name="矩形 7"/>
          <p:cNvSpPr>
            <a:spLocks noChangeArrowheads="1"/>
          </p:cNvSpPr>
          <p:nvPr/>
        </p:nvSpPr>
        <p:spPr bwMode="auto">
          <a:xfrm>
            <a:off x="503238" y="404813"/>
            <a:ext cx="18843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00"/>
                </a:solidFill>
                <a:latin typeface="Agency FB"/>
                <a:ea typeface="黑体" pitchFamily="2" charset="-122"/>
              </a:rPr>
              <a:t>课堂小结</a:t>
            </a:r>
            <a:endParaRPr lang="zh-CN" altLang="en-US" sz="2800">
              <a:solidFill>
                <a:srgbClr val="000000"/>
              </a:solidFill>
              <a:latin typeface="Agency FB"/>
              <a:ea typeface="微软雅黑" pitchFamily="34" charset="-122"/>
            </a:endParaRPr>
          </a:p>
        </p:txBody>
      </p:sp>
      <p:pic>
        <p:nvPicPr>
          <p:cNvPr id="13" name="Picture 6" descr="PNG-096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25" y="1627188"/>
            <a:ext cx="1906588" cy="190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矩形 2"/>
          <p:cNvSpPr>
            <a:spLocks noChangeArrowheads="1"/>
          </p:cNvSpPr>
          <p:nvPr/>
        </p:nvSpPr>
        <p:spPr bwMode="auto">
          <a:xfrm>
            <a:off x="1077913" y="1627188"/>
            <a:ext cx="7697787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Times New Roman" pitchFamily="18" charset="0"/>
                <a:ea typeface="微软雅黑" pitchFamily="34" charset="-122"/>
              </a:rPr>
              <a:t>      《</a:t>
            </a:r>
            <a:r>
              <a:rPr lang="zh-CN" altLang="en-US" sz="2400">
                <a:solidFill>
                  <a:srgbClr val="3333FF"/>
                </a:solidFill>
                <a:latin typeface="Times New Roman" pitchFamily="18" charset="0"/>
                <a:ea typeface="微软雅黑" pitchFamily="34" charset="-122"/>
              </a:rPr>
              <a:t>散步</a:t>
            </a:r>
            <a:r>
              <a:rPr lang="en-US" altLang="zh-CN" sz="2400">
                <a:solidFill>
                  <a:srgbClr val="3333FF"/>
                </a:solidFill>
                <a:latin typeface="Times New Roman" pitchFamily="18" charset="0"/>
                <a:ea typeface="微软雅黑" pitchFamily="34" charset="-122"/>
              </a:rPr>
              <a:t>》</a:t>
            </a:r>
            <a:r>
              <a:rPr lang="zh-CN" altLang="en-US" sz="2400">
                <a:solidFill>
                  <a:srgbClr val="3333FF"/>
                </a:solidFill>
                <a:latin typeface="Times New Roman" pitchFamily="18" charset="0"/>
                <a:ea typeface="微软雅黑" pitchFamily="34" charset="-122"/>
              </a:rPr>
              <a:t>是一篇秀美隽永、蕴藉丰富的精美散文，作者以敏锐的观察力，抓住了家庭生活中平凡而又蕴涵丰富的一个镜头</a:t>
            </a:r>
            <a:r>
              <a:rPr lang="en-US" altLang="zh-CN" sz="2400">
                <a:solidFill>
                  <a:srgbClr val="3333FF"/>
                </a:solidFill>
                <a:latin typeface="Times New Roman" pitchFamily="18" charset="0"/>
                <a:ea typeface="微软雅黑" pitchFamily="34" charset="-122"/>
              </a:rPr>
              <a:t>——</a:t>
            </a:r>
            <a:r>
              <a:rPr lang="zh-CN" altLang="en-US" sz="2400">
                <a:solidFill>
                  <a:srgbClr val="3333FF"/>
                </a:solidFill>
                <a:latin typeface="Times New Roman" pitchFamily="18" charset="0"/>
                <a:ea typeface="微软雅黑" pitchFamily="34" charset="-122"/>
              </a:rPr>
              <a:t>一家人散步，加以渲染，展现了一个家庭的幸福温馨，展现了人间的真善美。颂扬了我国人民尊老爱幼的传统美德，体现出了中年人的责任感和使命。文章只选取一个三代同堂的普通家庭一次散步的小事来写，但却蕴含了深厚的含义。所以同学们对生活中的小事一定要仔细观察，以小见大，用心感受，才能有真情实感的好文章。 </a:t>
            </a:r>
            <a:endParaRPr lang="zh-CN" altLang="en-US" sz="2400">
              <a:latin typeface="Agency FB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5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361950"/>
            <a:ext cx="346075" cy="609600"/>
          </a:xfrm>
          <a:prstGeom prst="rect">
            <a:avLst/>
          </a:prstGeom>
          <a:solidFill>
            <a:srgbClr val="3D8B0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5059" name="矩形 7"/>
          <p:cNvSpPr>
            <a:spLocks noChangeArrowheads="1"/>
          </p:cNvSpPr>
          <p:nvPr/>
        </p:nvSpPr>
        <p:spPr bwMode="auto">
          <a:xfrm>
            <a:off x="503238" y="404813"/>
            <a:ext cx="18843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00"/>
                </a:solidFill>
                <a:latin typeface="Agency FB"/>
                <a:ea typeface="黑体" pitchFamily="2" charset="-122"/>
              </a:rPr>
              <a:t>拓展延伸</a:t>
            </a:r>
            <a:endParaRPr lang="zh-CN" altLang="en-US" sz="2800">
              <a:solidFill>
                <a:srgbClr val="000000"/>
              </a:solidFill>
              <a:latin typeface="Agency FB"/>
              <a:ea typeface="微软雅黑" pitchFamily="34" charset="-122"/>
            </a:endParaRPr>
          </a:p>
        </p:txBody>
      </p:sp>
      <p:pic>
        <p:nvPicPr>
          <p:cNvPr id="13" name="Picture 6" descr="PNG-096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25" y="1627188"/>
            <a:ext cx="1906588" cy="190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982663" y="2101850"/>
            <a:ext cx="7923212" cy="13239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/>
              <a:t>生活中并不缺少美。只是缺乏发现美的眼睛。试着运用本节课所学，写出独属于你的那份美。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5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361950"/>
            <a:ext cx="346075" cy="609600"/>
          </a:xfrm>
          <a:prstGeom prst="rect">
            <a:avLst/>
          </a:prstGeom>
          <a:solidFill>
            <a:srgbClr val="3D8B0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387" name="矩形 9"/>
          <p:cNvSpPr>
            <a:spLocks noChangeArrowheads="1"/>
          </p:cNvSpPr>
          <p:nvPr/>
        </p:nvSpPr>
        <p:spPr bwMode="auto">
          <a:xfrm>
            <a:off x="520700" y="268288"/>
            <a:ext cx="2133600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1087438"/>
            <a:r>
              <a:rPr lang="zh-CN" altLang="en-US" sz="3500" b="1">
                <a:solidFill>
                  <a:srgbClr val="0D0D0D"/>
                </a:solidFill>
                <a:latin typeface="微软雅黑" pitchFamily="34" charset="-122"/>
                <a:ea typeface="Open Sans"/>
                <a:cs typeface="Open Sans"/>
                <a:sym typeface="微软雅黑" pitchFamily="34" charset="-122"/>
              </a:rPr>
              <a:t>学习目标</a:t>
            </a:r>
            <a:endParaRPr lang="en-CA" altLang="zh-CN" sz="3500" b="1">
              <a:solidFill>
                <a:srgbClr val="0D0D0D"/>
              </a:solidFill>
              <a:latin typeface="微软雅黑" pitchFamily="34" charset="-122"/>
              <a:ea typeface="Open Sans"/>
              <a:cs typeface="Open Sans"/>
              <a:sym typeface="微软雅黑" pitchFamily="34" charset="-122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4213225" y="1000125"/>
            <a:ext cx="765175" cy="765175"/>
            <a:chOff x="6373019" y="2169319"/>
            <a:chExt cx="765175" cy="765175"/>
          </a:xfrm>
        </p:grpSpPr>
        <p:sp>
          <p:nvSpPr>
            <p:cNvPr id="11" name="Oval 30"/>
            <p:cNvSpPr/>
            <p:nvPr/>
          </p:nvSpPr>
          <p:spPr bwMode="auto">
            <a:xfrm>
              <a:off x="6373019" y="2169319"/>
              <a:ext cx="765175" cy="7651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08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900" dirty="0"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73" name="Freeform 127"/>
            <p:cNvSpPr>
              <a:spLocks noChangeArrowheads="1"/>
            </p:cNvSpPr>
            <p:nvPr/>
          </p:nvSpPr>
          <p:spPr bwMode="auto">
            <a:xfrm>
              <a:off x="6559550" y="2382838"/>
              <a:ext cx="414338" cy="333375"/>
            </a:xfrm>
            <a:custGeom>
              <a:avLst/>
              <a:gdLst>
                <a:gd name="T0" fmla="*/ 2147483647 w 497"/>
                <a:gd name="T1" fmla="*/ 2147483647 h 400"/>
                <a:gd name="T2" fmla="*/ 2147483647 w 497"/>
                <a:gd name="T3" fmla="*/ 2147483647 h 400"/>
                <a:gd name="T4" fmla="*/ 2147483647 w 497"/>
                <a:gd name="T5" fmla="*/ 2147483647 h 400"/>
                <a:gd name="T6" fmla="*/ 2147483647 w 497"/>
                <a:gd name="T7" fmla="*/ 2147483647 h 400"/>
                <a:gd name="T8" fmla="*/ 2147483647 w 497"/>
                <a:gd name="T9" fmla="*/ 2147483647 h 400"/>
                <a:gd name="T10" fmla="*/ 2147483647 w 497"/>
                <a:gd name="T11" fmla="*/ 2147483647 h 400"/>
                <a:gd name="T12" fmla="*/ 2147483647 w 497"/>
                <a:gd name="T13" fmla="*/ 2147483647 h 400"/>
                <a:gd name="T14" fmla="*/ 2147483647 w 497"/>
                <a:gd name="T15" fmla="*/ 2147483647 h 400"/>
                <a:gd name="T16" fmla="*/ 2147483647 w 497"/>
                <a:gd name="T17" fmla="*/ 2147483647 h 400"/>
                <a:gd name="T18" fmla="*/ 2147483647 w 497"/>
                <a:gd name="T19" fmla="*/ 2147483647 h 400"/>
                <a:gd name="T20" fmla="*/ 2147483647 w 497"/>
                <a:gd name="T21" fmla="*/ 2147483647 h 400"/>
                <a:gd name="T22" fmla="*/ 2147483647 w 497"/>
                <a:gd name="T23" fmla="*/ 2147483647 h 400"/>
                <a:gd name="T24" fmla="*/ 2147483647 w 497"/>
                <a:gd name="T25" fmla="*/ 0 h 400"/>
                <a:gd name="T26" fmla="*/ 2147483647 w 497"/>
                <a:gd name="T27" fmla="*/ 2147483647 h 400"/>
                <a:gd name="T28" fmla="*/ 0 w 497"/>
                <a:gd name="T29" fmla="*/ 2147483647 h 400"/>
                <a:gd name="T30" fmla="*/ 0 w 497"/>
                <a:gd name="T31" fmla="*/ 2147483647 h 400"/>
                <a:gd name="T32" fmla="*/ 2147483647 w 497"/>
                <a:gd name="T33" fmla="*/ 2147483647 h 400"/>
                <a:gd name="T34" fmla="*/ 2147483647 w 497"/>
                <a:gd name="T35" fmla="*/ 2147483647 h 400"/>
                <a:gd name="T36" fmla="*/ 2147483647 w 497"/>
                <a:gd name="T37" fmla="*/ 2147483647 h 400"/>
                <a:gd name="T38" fmla="*/ 2147483647 w 497"/>
                <a:gd name="T39" fmla="*/ 2147483647 h 400"/>
                <a:gd name="T40" fmla="*/ 2147483647 w 497"/>
                <a:gd name="T41" fmla="*/ 2147483647 h 400"/>
                <a:gd name="T42" fmla="*/ 2147483647 w 497"/>
                <a:gd name="T43" fmla="*/ 2147483647 h 400"/>
                <a:gd name="T44" fmla="*/ 2147483647 w 497"/>
                <a:gd name="T45" fmla="*/ 2147483647 h 400"/>
                <a:gd name="T46" fmla="*/ 2147483647 w 497"/>
                <a:gd name="T47" fmla="*/ 2147483647 h 400"/>
                <a:gd name="T48" fmla="*/ 2147483647 w 497"/>
                <a:gd name="T49" fmla="*/ 2147483647 h 400"/>
                <a:gd name="T50" fmla="*/ 2147483647 w 497"/>
                <a:gd name="T51" fmla="*/ 2147483647 h 400"/>
                <a:gd name="T52" fmla="*/ 2147483647 w 497"/>
                <a:gd name="T53" fmla="*/ 2147483647 h 400"/>
                <a:gd name="T54" fmla="*/ 2147483647 w 497"/>
                <a:gd name="T55" fmla="*/ 2147483647 h 400"/>
                <a:gd name="T56" fmla="*/ 2147483647 w 497"/>
                <a:gd name="T57" fmla="*/ 2147483647 h 400"/>
                <a:gd name="T58" fmla="*/ 2147483647 w 497"/>
                <a:gd name="T59" fmla="*/ 2147483647 h 4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97"/>
                <a:gd name="T91" fmla="*/ 0 h 400"/>
                <a:gd name="T92" fmla="*/ 497 w 497"/>
                <a:gd name="T93" fmla="*/ 400 h 40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97" h="400">
                  <a:moveTo>
                    <a:pt x="169" y="196"/>
                  </a:moveTo>
                  <a:lnTo>
                    <a:pt x="169" y="196"/>
                  </a:lnTo>
                  <a:cubicBezTo>
                    <a:pt x="169" y="240"/>
                    <a:pt x="204" y="275"/>
                    <a:pt x="248" y="275"/>
                  </a:cubicBezTo>
                  <a:cubicBezTo>
                    <a:pt x="292" y="275"/>
                    <a:pt x="328" y="240"/>
                    <a:pt x="328" y="196"/>
                  </a:cubicBezTo>
                  <a:cubicBezTo>
                    <a:pt x="328" y="151"/>
                    <a:pt x="292" y="116"/>
                    <a:pt x="248" y="116"/>
                  </a:cubicBezTo>
                  <a:cubicBezTo>
                    <a:pt x="204" y="116"/>
                    <a:pt x="169" y="151"/>
                    <a:pt x="169" y="196"/>
                  </a:cubicBezTo>
                  <a:close/>
                  <a:moveTo>
                    <a:pt x="116" y="169"/>
                  </a:moveTo>
                  <a:lnTo>
                    <a:pt x="116" y="169"/>
                  </a:lnTo>
                  <a:cubicBezTo>
                    <a:pt x="124" y="107"/>
                    <a:pt x="186" y="63"/>
                    <a:pt x="248" y="63"/>
                  </a:cubicBezTo>
                  <a:cubicBezTo>
                    <a:pt x="284" y="63"/>
                    <a:pt x="319" y="71"/>
                    <a:pt x="345" y="98"/>
                  </a:cubicBezTo>
                  <a:cubicBezTo>
                    <a:pt x="354" y="107"/>
                    <a:pt x="381" y="107"/>
                    <a:pt x="390" y="98"/>
                  </a:cubicBezTo>
                  <a:cubicBezTo>
                    <a:pt x="399" y="89"/>
                    <a:pt x="399" y="71"/>
                    <a:pt x="390" y="54"/>
                  </a:cubicBezTo>
                  <a:cubicBezTo>
                    <a:pt x="354" y="18"/>
                    <a:pt x="301" y="0"/>
                    <a:pt x="248" y="0"/>
                  </a:cubicBezTo>
                  <a:cubicBezTo>
                    <a:pt x="160" y="0"/>
                    <a:pt x="80" y="54"/>
                    <a:pt x="62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80" y="196"/>
                    <a:pt x="80" y="196"/>
                    <a:pt x="80" y="196"/>
                  </a:cubicBezTo>
                  <a:cubicBezTo>
                    <a:pt x="107" y="196"/>
                    <a:pt x="107" y="178"/>
                    <a:pt x="116" y="169"/>
                  </a:cubicBezTo>
                  <a:close/>
                  <a:moveTo>
                    <a:pt x="416" y="196"/>
                  </a:moveTo>
                  <a:lnTo>
                    <a:pt x="416" y="196"/>
                  </a:lnTo>
                  <a:cubicBezTo>
                    <a:pt x="390" y="196"/>
                    <a:pt x="390" y="222"/>
                    <a:pt x="381" y="231"/>
                  </a:cubicBezTo>
                  <a:cubicBezTo>
                    <a:pt x="372" y="293"/>
                    <a:pt x="319" y="337"/>
                    <a:pt x="248" y="337"/>
                  </a:cubicBezTo>
                  <a:cubicBezTo>
                    <a:pt x="213" y="337"/>
                    <a:pt x="177" y="319"/>
                    <a:pt x="151" y="293"/>
                  </a:cubicBezTo>
                  <a:cubicBezTo>
                    <a:pt x="142" y="284"/>
                    <a:pt x="116" y="284"/>
                    <a:pt x="107" y="293"/>
                  </a:cubicBezTo>
                  <a:cubicBezTo>
                    <a:pt x="97" y="310"/>
                    <a:pt x="97" y="328"/>
                    <a:pt x="107" y="337"/>
                  </a:cubicBezTo>
                  <a:cubicBezTo>
                    <a:pt x="142" y="373"/>
                    <a:pt x="195" y="399"/>
                    <a:pt x="248" y="399"/>
                  </a:cubicBezTo>
                  <a:cubicBezTo>
                    <a:pt x="337" y="399"/>
                    <a:pt x="416" y="337"/>
                    <a:pt x="435" y="257"/>
                  </a:cubicBezTo>
                  <a:cubicBezTo>
                    <a:pt x="496" y="257"/>
                    <a:pt x="496" y="257"/>
                    <a:pt x="496" y="257"/>
                  </a:cubicBezTo>
                  <a:cubicBezTo>
                    <a:pt x="496" y="196"/>
                    <a:pt x="496" y="196"/>
                    <a:pt x="496" y="196"/>
                  </a:cubicBezTo>
                  <a:lnTo>
                    <a:pt x="416" y="19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-139700" y="1360488"/>
            <a:ext cx="3956050" cy="4284662"/>
            <a:chOff x="1462088" y="1397000"/>
            <a:chExt cx="3955257" cy="4284663"/>
          </a:xfrm>
        </p:grpSpPr>
        <p:grpSp>
          <p:nvGrpSpPr>
            <p:cNvPr id="30" name="Group 33"/>
            <p:cNvGrpSpPr/>
            <p:nvPr/>
          </p:nvGrpSpPr>
          <p:grpSpPr>
            <a:xfrm>
              <a:off x="2039390" y="4809840"/>
              <a:ext cx="337481" cy="448584"/>
              <a:chOff x="9916767" y="11659096"/>
              <a:chExt cx="1032769" cy="1372771"/>
            </a:xfrm>
            <a:solidFill>
              <a:schemeClr val="accent1"/>
            </a:solidFill>
          </p:grpSpPr>
          <p:sp>
            <p:nvSpPr>
              <p:cNvPr id="31" name="Freeform 1092"/>
              <p:cNvSpPr>
                <a:spLocks noChangeArrowheads="1"/>
              </p:cNvSpPr>
              <p:nvPr/>
            </p:nvSpPr>
            <p:spPr bwMode="auto">
              <a:xfrm>
                <a:off x="9916767" y="12943702"/>
                <a:ext cx="75568" cy="88165"/>
              </a:xfrm>
              <a:custGeom>
                <a:avLst/>
                <a:gdLst>
                  <a:gd name="T0" fmla="*/ 3 w 26"/>
                  <a:gd name="T1" fmla="*/ 0 h 29"/>
                  <a:gd name="T2" fmla="*/ 3 w 26"/>
                  <a:gd name="T3" fmla="*/ 0 h 29"/>
                  <a:gd name="T4" fmla="*/ 3 w 26"/>
                  <a:gd name="T5" fmla="*/ 25 h 29"/>
                  <a:gd name="T6" fmla="*/ 25 w 26"/>
                  <a:gd name="T7" fmla="*/ 13 h 29"/>
                  <a:gd name="T8" fmla="*/ 3 w 26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9">
                    <a:moveTo>
                      <a:pt x="3" y="0"/>
                    </a:moveTo>
                    <a:lnTo>
                      <a:pt x="3" y="0"/>
                    </a:lnTo>
                    <a:cubicBezTo>
                      <a:pt x="3" y="4"/>
                      <a:pt x="0" y="22"/>
                      <a:pt x="3" y="25"/>
                    </a:cubicBezTo>
                    <a:cubicBezTo>
                      <a:pt x="3" y="28"/>
                      <a:pt x="22" y="13"/>
                      <a:pt x="25" y="13"/>
                    </a:cubicBezTo>
                    <a:cubicBezTo>
                      <a:pt x="22" y="7"/>
                      <a:pt x="1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121885" tIns="60943" rIns="121885" bIns="60943" anchor="ctr"/>
              <a:lstStyle/>
              <a:p>
                <a:pPr defTabSz="9137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2" name="Freeform 1093"/>
              <p:cNvSpPr>
                <a:spLocks noChangeArrowheads="1"/>
              </p:cNvSpPr>
              <p:nvPr/>
            </p:nvSpPr>
            <p:spPr bwMode="auto">
              <a:xfrm>
                <a:off x="9967144" y="11759852"/>
                <a:ext cx="692717" cy="944566"/>
              </a:xfrm>
              <a:custGeom>
                <a:avLst/>
                <a:gdLst>
                  <a:gd name="T0" fmla="*/ 12 w 243"/>
                  <a:gd name="T1" fmla="*/ 327 h 331"/>
                  <a:gd name="T2" fmla="*/ 12 w 243"/>
                  <a:gd name="T3" fmla="*/ 327 h 331"/>
                  <a:gd name="T4" fmla="*/ 18 w 243"/>
                  <a:gd name="T5" fmla="*/ 330 h 331"/>
                  <a:gd name="T6" fmla="*/ 242 w 243"/>
                  <a:gd name="T7" fmla="*/ 15 h 331"/>
                  <a:gd name="T8" fmla="*/ 224 w 243"/>
                  <a:gd name="T9" fmla="*/ 0 h 331"/>
                  <a:gd name="T10" fmla="*/ 0 w 243"/>
                  <a:gd name="T11" fmla="*/ 315 h 331"/>
                  <a:gd name="T12" fmla="*/ 9 w 243"/>
                  <a:gd name="T13" fmla="*/ 321 h 331"/>
                  <a:gd name="T14" fmla="*/ 12 w 243"/>
                  <a:gd name="T15" fmla="*/ 327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3" h="331">
                    <a:moveTo>
                      <a:pt x="12" y="327"/>
                    </a:moveTo>
                    <a:lnTo>
                      <a:pt x="12" y="327"/>
                    </a:lnTo>
                    <a:cubicBezTo>
                      <a:pt x="15" y="327"/>
                      <a:pt x="15" y="330"/>
                      <a:pt x="18" y="330"/>
                    </a:cubicBezTo>
                    <a:cubicBezTo>
                      <a:pt x="242" y="15"/>
                      <a:pt x="242" y="15"/>
                      <a:pt x="242" y="15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0" y="315"/>
                      <a:pt x="0" y="315"/>
                      <a:pt x="0" y="315"/>
                    </a:cubicBezTo>
                    <a:cubicBezTo>
                      <a:pt x="9" y="321"/>
                      <a:pt x="9" y="321"/>
                      <a:pt x="9" y="321"/>
                    </a:cubicBezTo>
                    <a:lnTo>
                      <a:pt x="12" y="327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121885" tIns="60943" rIns="121885" bIns="60943" anchor="ctr"/>
              <a:lstStyle/>
              <a:p>
                <a:pPr defTabSz="9137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4" name="Freeform 1094"/>
              <p:cNvSpPr>
                <a:spLocks noChangeArrowheads="1"/>
              </p:cNvSpPr>
              <p:nvPr/>
            </p:nvSpPr>
            <p:spPr bwMode="auto">
              <a:xfrm>
                <a:off x="10080497" y="11848010"/>
                <a:ext cx="705308" cy="944560"/>
              </a:xfrm>
              <a:custGeom>
                <a:avLst/>
                <a:gdLst>
                  <a:gd name="T0" fmla="*/ 6 w 246"/>
                  <a:gd name="T1" fmla="*/ 318 h 331"/>
                  <a:gd name="T2" fmla="*/ 6 w 246"/>
                  <a:gd name="T3" fmla="*/ 318 h 331"/>
                  <a:gd name="T4" fmla="*/ 18 w 246"/>
                  <a:gd name="T5" fmla="*/ 327 h 331"/>
                  <a:gd name="T6" fmla="*/ 21 w 246"/>
                  <a:gd name="T7" fmla="*/ 330 h 331"/>
                  <a:gd name="T8" fmla="*/ 245 w 246"/>
                  <a:gd name="T9" fmla="*/ 12 h 331"/>
                  <a:gd name="T10" fmla="*/ 224 w 246"/>
                  <a:gd name="T11" fmla="*/ 0 h 331"/>
                  <a:gd name="T12" fmla="*/ 0 w 246"/>
                  <a:gd name="T13" fmla="*/ 315 h 331"/>
                  <a:gd name="T14" fmla="*/ 3 w 246"/>
                  <a:gd name="T15" fmla="*/ 315 h 331"/>
                  <a:gd name="T16" fmla="*/ 6 w 246"/>
                  <a:gd name="T17" fmla="*/ 318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6" h="331">
                    <a:moveTo>
                      <a:pt x="6" y="318"/>
                    </a:moveTo>
                    <a:lnTo>
                      <a:pt x="6" y="318"/>
                    </a:lnTo>
                    <a:cubicBezTo>
                      <a:pt x="18" y="327"/>
                      <a:pt x="18" y="327"/>
                      <a:pt x="18" y="327"/>
                    </a:cubicBezTo>
                    <a:cubicBezTo>
                      <a:pt x="18" y="327"/>
                      <a:pt x="18" y="327"/>
                      <a:pt x="21" y="330"/>
                    </a:cubicBezTo>
                    <a:cubicBezTo>
                      <a:pt x="245" y="12"/>
                      <a:pt x="245" y="12"/>
                      <a:pt x="245" y="12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0" y="315"/>
                      <a:pt x="0" y="315"/>
                      <a:pt x="0" y="315"/>
                    </a:cubicBezTo>
                    <a:lnTo>
                      <a:pt x="3" y="315"/>
                    </a:lnTo>
                    <a:lnTo>
                      <a:pt x="6" y="318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121885" tIns="60943" rIns="121885" bIns="60943" anchor="ctr"/>
              <a:lstStyle/>
              <a:p>
                <a:pPr defTabSz="9137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5" name="Freeform 1095"/>
              <p:cNvSpPr>
                <a:spLocks noChangeArrowheads="1"/>
              </p:cNvSpPr>
              <p:nvPr/>
            </p:nvSpPr>
            <p:spPr bwMode="auto">
              <a:xfrm>
                <a:off x="10672451" y="11659096"/>
                <a:ext cx="277085" cy="239294"/>
              </a:xfrm>
              <a:custGeom>
                <a:avLst/>
                <a:gdLst>
                  <a:gd name="T0" fmla="*/ 88 w 95"/>
                  <a:gd name="T1" fmla="*/ 36 h 82"/>
                  <a:gd name="T2" fmla="*/ 88 w 95"/>
                  <a:gd name="T3" fmla="*/ 36 h 82"/>
                  <a:gd name="T4" fmla="*/ 39 w 95"/>
                  <a:gd name="T5" fmla="*/ 2 h 82"/>
                  <a:gd name="T6" fmla="*/ 30 w 95"/>
                  <a:gd name="T7" fmla="*/ 0 h 82"/>
                  <a:gd name="T8" fmla="*/ 21 w 95"/>
                  <a:gd name="T9" fmla="*/ 0 h 82"/>
                  <a:gd name="T10" fmla="*/ 0 w 95"/>
                  <a:gd name="T11" fmla="*/ 27 h 82"/>
                  <a:gd name="T12" fmla="*/ 78 w 95"/>
                  <a:gd name="T13" fmla="*/ 81 h 82"/>
                  <a:gd name="T14" fmla="*/ 94 w 95"/>
                  <a:gd name="T15" fmla="*/ 54 h 82"/>
                  <a:gd name="T16" fmla="*/ 88 w 95"/>
                  <a:gd name="T17" fmla="*/ 36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5" h="82">
                    <a:moveTo>
                      <a:pt x="88" y="36"/>
                    </a:moveTo>
                    <a:lnTo>
                      <a:pt x="88" y="36"/>
                    </a:lnTo>
                    <a:cubicBezTo>
                      <a:pt x="39" y="2"/>
                      <a:pt x="39" y="2"/>
                      <a:pt x="39" y="2"/>
                    </a:cubicBezTo>
                    <a:cubicBezTo>
                      <a:pt x="36" y="0"/>
                      <a:pt x="33" y="0"/>
                      <a:pt x="30" y="0"/>
                    </a:cubicBezTo>
                    <a:cubicBezTo>
                      <a:pt x="27" y="0"/>
                      <a:pt x="24" y="0"/>
                      <a:pt x="21" y="0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78" y="81"/>
                      <a:pt x="78" y="81"/>
                      <a:pt x="78" y="81"/>
                    </a:cubicBezTo>
                    <a:cubicBezTo>
                      <a:pt x="94" y="54"/>
                      <a:pt x="94" y="54"/>
                      <a:pt x="94" y="54"/>
                    </a:cubicBezTo>
                    <a:cubicBezTo>
                      <a:pt x="94" y="48"/>
                      <a:pt x="94" y="39"/>
                      <a:pt x="88" y="3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121885" tIns="60943" rIns="121885" bIns="60943" anchor="ctr"/>
              <a:lstStyle/>
              <a:p>
                <a:pPr defTabSz="9137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6" name="Freeform 1096"/>
              <p:cNvSpPr>
                <a:spLocks noChangeArrowheads="1"/>
              </p:cNvSpPr>
              <p:nvPr/>
            </p:nvSpPr>
            <p:spPr bwMode="auto">
              <a:xfrm>
                <a:off x="10181258" y="11923578"/>
                <a:ext cx="692708" cy="931969"/>
              </a:xfrm>
              <a:custGeom>
                <a:avLst/>
                <a:gdLst>
                  <a:gd name="T0" fmla="*/ 0 w 243"/>
                  <a:gd name="T1" fmla="*/ 315 h 325"/>
                  <a:gd name="T2" fmla="*/ 0 w 243"/>
                  <a:gd name="T3" fmla="*/ 315 h 325"/>
                  <a:gd name="T4" fmla="*/ 6 w 243"/>
                  <a:gd name="T5" fmla="*/ 318 h 325"/>
                  <a:gd name="T6" fmla="*/ 9 w 243"/>
                  <a:gd name="T7" fmla="*/ 318 h 325"/>
                  <a:gd name="T8" fmla="*/ 18 w 243"/>
                  <a:gd name="T9" fmla="*/ 324 h 325"/>
                  <a:gd name="T10" fmla="*/ 242 w 243"/>
                  <a:gd name="T11" fmla="*/ 12 h 325"/>
                  <a:gd name="T12" fmla="*/ 227 w 243"/>
                  <a:gd name="T13" fmla="*/ 0 h 325"/>
                  <a:gd name="T14" fmla="*/ 0 w 243"/>
                  <a:gd name="T15" fmla="*/ 31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3" h="325">
                    <a:moveTo>
                      <a:pt x="0" y="315"/>
                    </a:moveTo>
                    <a:lnTo>
                      <a:pt x="0" y="315"/>
                    </a:lnTo>
                    <a:cubicBezTo>
                      <a:pt x="3" y="315"/>
                      <a:pt x="6" y="315"/>
                      <a:pt x="6" y="318"/>
                    </a:cubicBezTo>
                    <a:cubicBezTo>
                      <a:pt x="9" y="318"/>
                      <a:pt x="9" y="318"/>
                      <a:pt x="9" y="318"/>
                    </a:cubicBezTo>
                    <a:cubicBezTo>
                      <a:pt x="18" y="324"/>
                      <a:pt x="18" y="324"/>
                      <a:pt x="18" y="324"/>
                    </a:cubicBezTo>
                    <a:cubicBezTo>
                      <a:pt x="242" y="12"/>
                      <a:pt x="242" y="12"/>
                      <a:pt x="242" y="12"/>
                    </a:cubicBezTo>
                    <a:cubicBezTo>
                      <a:pt x="227" y="0"/>
                      <a:pt x="227" y="0"/>
                      <a:pt x="227" y="0"/>
                    </a:cubicBezTo>
                    <a:lnTo>
                      <a:pt x="0" y="315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121885" tIns="60943" rIns="121885" bIns="60943" anchor="ctr"/>
              <a:lstStyle/>
              <a:p>
                <a:pPr defTabSz="9137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7" name="Freeform 1097"/>
              <p:cNvSpPr>
                <a:spLocks noChangeArrowheads="1"/>
              </p:cNvSpPr>
              <p:nvPr/>
            </p:nvSpPr>
            <p:spPr bwMode="auto">
              <a:xfrm>
                <a:off x="9941956" y="12729603"/>
                <a:ext cx="239306" cy="239285"/>
              </a:xfrm>
              <a:custGeom>
                <a:avLst/>
                <a:gdLst>
                  <a:gd name="T0" fmla="*/ 78 w 85"/>
                  <a:gd name="T1" fmla="*/ 48 h 83"/>
                  <a:gd name="T2" fmla="*/ 78 w 85"/>
                  <a:gd name="T3" fmla="*/ 48 h 83"/>
                  <a:gd name="T4" fmla="*/ 51 w 85"/>
                  <a:gd name="T5" fmla="*/ 27 h 83"/>
                  <a:gd name="T6" fmla="*/ 42 w 85"/>
                  <a:gd name="T7" fmla="*/ 21 h 83"/>
                  <a:gd name="T8" fmla="*/ 15 w 85"/>
                  <a:gd name="T9" fmla="*/ 3 h 83"/>
                  <a:gd name="T10" fmla="*/ 15 w 85"/>
                  <a:gd name="T11" fmla="*/ 0 h 83"/>
                  <a:gd name="T12" fmla="*/ 12 w 85"/>
                  <a:gd name="T13" fmla="*/ 0 h 83"/>
                  <a:gd name="T14" fmla="*/ 6 w 85"/>
                  <a:gd name="T15" fmla="*/ 15 h 83"/>
                  <a:gd name="T16" fmla="*/ 3 w 85"/>
                  <a:gd name="T17" fmla="*/ 21 h 83"/>
                  <a:gd name="T18" fmla="*/ 0 w 85"/>
                  <a:gd name="T19" fmla="*/ 57 h 83"/>
                  <a:gd name="T20" fmla="*/ 33 w 85"/>
                  <a:gd name="T21" fmla="*/ 82 h 83"/>
                  <a:gd name="T22" fmla="*/ 63 w 85"/>
                  <a:gd name="T23" fmla="*/ 63 h 83"/>
                  <a:gd name="T24" fmla="*/ 69 w 85"/>
                  <a:gd name="T25" fmla="*/ 60 h 83"/>
                  <a:gd name="T26" fmla="*/ 84 w 85"/>
                  <a:gd name="T27" fmla="*/ 51 h 83"/>
                  <a:gd name="T28" fmla="*/ 81 w 85"/>
                  <a:gd name="T29" fmla="*/ 48 h 83"/>
                  <a:gd name="T30" fmla="*/ 78 w 85"/>
                  <a:gd name="T31" fmla="*/ 48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5" h="83">
                    <a:moveTo>
                      <a:pt x="78" y="48"/>
                    </a:moveTo>
                    <a:lnTo>
                      <a:pt x="78" y="48"/>
                    </a:lnTo>
                    <a:cubicBezTo>
                      <a:pt x="69" y="45"/>
                      <a:pt x="57" y="36"/>
                      <a:pt x="51" y="27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33" y="18"/>
                      <a:pt x="21" y="9"/>
                      <a:pt x="15" y="3"/>
                    </a:cubicBezTo>
                    <a:lnTo>
                      <a:pt x="15" y="0"/>
                    </a:lnTo>
                    <a:cubicBezTo>
                      <a:pt x="12" y="0"/>
                      <a:pt x="12" y="0"/>
                      <a:pt x="12" y="0"/>
                    </a:cubicBezTo>
                    <a:cubicBezTo>
                      <a:pt x="9" y="0"/>
                      <a:pt x="6" y="6"/>
                      <a:pt x="6" y="15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9" y="60"/>
                      <a:pt x="24" y="66"/>
                      <a:pt x="33" y="82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78" y="57"/>
                      <a:pt x="81" y="54"/>
                      <a:pt x="84" y="51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1" y="48"/>
                      <a:pt x="81" y="48"/>
                      <a:pt x="78" y="4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121885" tIns="60943" rIns="121885" bIns="60943" anchor="ctr"/>
              <a:lstStyle/>
              <a:p>
                <a:pPr defTabSz="9137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16406" name="Group 37"/>
            <p:cNvGrpSpPr>
              <a:grpSpLocks/>
            </p:cNvGrpSpPr>
            <p:nvPr/>
          </p:nvGrpSpPr>
          <p:grpSpPr bwMode="auto">
            <a:xfrm rot="-2214830">
              <a:off x="2124075" y="3418682"/>
              <a:ext cx="375444" cy="538956"/>
              <a:chOff x="18561758" y="2385889"/>
              <a:chExt cx="2160750" cy="3102509"/>
            </a:xfrm>
          </p:grpSpPr>
          <p:sp>
            <p:nvSpPr>
              <p:cNvPr id="16448" name="Freeform 277"/>
              <p:cNvSpPr>
                <a:spLocks/>
              </p:cNvSpPr>
              <p:nvPr/>
            </p:nvSpPr>
            <p:spPr bwMode="auto">
              <a:xfrm>
                <a:off x="18561758" y="2385889"/>
                <a:ext cx="2160750" cy="3102509"/>
              </a:xfrm>
              <a:custGeom>
                <a:avLst/>
                <a:gdLst>
                  <a:gd name="T0" fmla="*/ 0 w 366"/>
                  <a:gd name="T1" fmla="*/ 2147483647 h 527"/>
                  <a:gd name="T2" fmla="*/ 2147483647 w 366"/>
                  <a:gd name="T3" fmla="*/ 2147483647 h 527"/>
                  <a:gd name="T4" fmla="*/ 2147483647 w 366"/>
                  <a:gd name="T5" fmla="*/ 2147483647 h 527"/>
                  <a:gd name="T6" fmla="*/ 2147483647 w 366"/>
                  <a:gd name="T7" fmla="*/ 2147483647 h 527"/>
                  <a:gd name="T8" fmla="*/ 2147483647 w 366"/>
                  <a:gd name="T9" fmla="*/ 2147483647 h 527"/>
                  <a:gd name="T10" fmla="*/ 2147483647 w 366"/>
                  <a:gd name="T11" fmla="*/ 0 h 527"/>
                  <a:gd name="T12" fmla="*/ 2147483647 w 366"/>
                  <a:gd name="T13" fmla="*/ 0 h 527"/>
                  <a:gd name="T14" fmla="*/ 0 w 366"/>
                  <a:gd name="T15" fmla="*/ 2147483647 h 527"/>
                  <a:gd name="T16" fmla="*/ 0 w 366"/>
                  <a:gd name="T17" fmla="*/ 2147483647 h 5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66"/>
                  <a:gd name="T28" fmla="*/ 0 h 527"/>
                  <a:gd name="T29" fmla="*/ 366 w 366"/>
                  <a:gd name="T30" fmla="*/ 527 h 52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66" h="527">
                    <a:moveTo>
                      <a:pt x="0" y="494"/>
                    </a:moveTo>
                    <a:cubicBezTo>
                      <a:pt x="0" y="512"/>
                      <a:pt x="15" y="527"/>
                      <a:pt x="34" y="527"/>
                    </a:cubicBezTo>
                    <a:cubicBezTo>
                      <a:pt x="333" y="527"/>
                      <a:pt x="333" y="527"/>
                      <a:pt x="333" y="527"/>
                    </a:cubicBezTo>
                    <a:cubicBezTo>
                      <a:pt x="351" y="527"/>
                      <a:pt x="366" y="512"/>
                      <a:pt x="366" y="494"/>
                    </a:cubicBezTo>
                    <a:cubicBezTo>
                      <a:pt x="366" y="34"/>
                      <a:pt x="366" y="34"/>
                      <a:pt x="366" y="34"/>
                    </a:cubicBezTo>
                    <a:cubicBezTo>
                      <a:pt x="366" y="15"/>
                      <a:pt x="351" y="0"/>
                      <a:pt x="333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5" y="0"/>
                      <a:pt x="0" y="15"/>
                      <a:pt x="0" y="34"/>
                    </a:cubicBezTo>
                    <a:lnTo>
                      <a:pt x="0" y="494"/>
                    </a:lnTo>
                    <a:close/>
                  </a:path>
                </a:pathLst>
              </a:custGeom>
              <a:solidFill>
                <a:srgbClr val="2D353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49" name="Rectangle 278"/>
              <p:cNvSpPr>
                <a:spLocks noChangeArrowheads="1"/>
              </p:cNvSpPr>
              <p:nvPr/>
            </p:nvSpPr>
            <p:spPr bwMode="auto">
              <a:xfrm>
                <a:off x="18721666" y="2532620"/>
                <a:ext cx="1842254" cy="272047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6450" name="Freeform 281"/>
              <p:cNvSpPr>
                <a:spLocks/>
              </p:cNvSpPr>
              <p:nvPr/>
            </p:nvSpPr>
            <p:spPr bwMode="auto">
              <a:xfrm>
                <a:off x="18815497" y="3457953"/>
                <a:ext cx="1671773" cy="1718475"/>
              </a:xfrm>
              <a:custGeom>
                <a:avLst/>
                <a:gdLst>
                  <a:gd name="T0" fmla="*/ 2147483647 w 283"/>
                  <a:gd name="T1" fmla="*/ 2147483647 h 292"/>
                  <a:gd name="T2" fmla="*/ 2147483647 w 283"/>
                  <a:gd name="T3" fmla="*/ 2147483647 h 292"/>
                  <a:gd name="T4" fmla="*/ 0 w 283"/>
                  <a:gd name="T5" fmla="*/ 2147483647 h 292"/>
                  <a:gd name="T6" fmla="*/ 2147483647 w 283"/>
                  <a:gd name="T7" fmla="*/ 2147483647 h 292"/>
                  <a:gd name="T8" fmla="*/ 2147483647 w 283"/>
                  <a:gd name="T9" fmla="*/ 2147483647 h 292"/>
                  <a:gd name="T10" fmla="*/ 2147483647 w 283"/>
                  <a:gd name="T11" fmla="*/ 2147483647 h 292"/>
                  <a:gd name="T12" fmla="*/ 2147483647 w 283"/>
                  <a:gd name="T13" fmla="*/ 0 h 292"/>
                  <a:gd name="T14" fmla="*/ 2147483647 w 283"/>
                  <a:gd name="T15" fmla="*/ 2147483647 h 292"/>
                  <a:gd name="T16" fmla="*/ 2147483647 w 283"/>
                  <a:gd name="T17" fmla="*/ 2147483647 h 292"/>
                  <a:gd name="T18" fmla="*/ 2147483647 w 283"/>
                  <a:gd name="T19" fmla="*/ 2147483647 h 29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83"/>
                  <a:gd name="T31" fmla="*/ 0 h 292"/>
                  <a:gd name="T32" fmla="*/ 283 w 283"/>
                  <a:gd name="T33" fmla="*/ 292 h 29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83" h="292">
                    <a:moveTo>
                      <a:pt x="278" y="292"/>
                    </a:moveTo>
                    <a:cubicBezTo>
                      <a:pt x="5" y="292"/>
                      <a:pt x="5" y="292"/>
                      <a:pt x="5" y="292"/>
                    </a:cubicBezTo>
                    <a:cubicBezTo>
                      <a:pt x="2" y="292"/>
                      <a:pt x="0" y="290"/>
                      <a:pt x="0" y="287"/>
                    </a:cubicBezTo>
                    <a:cubicBezTo>
                      <a:pt x="0" y="285"/>
                      <a:pt x="2" y="283"/>
                      <a:pt x="5" y="283"/>
                    </a:cubicBezTo>
                    <a:cubicBezTo>
                      <a:pt x="274" y="283"/>
                      <a:pt x="274" y="283"/>
                      <a:pt x="274" y="283"/>
                    </a:cubicBezTo>
                    <a:cubicBezTo>
                      <a:pt x="274" y="5"/>
                      <a:pt x="274" y="5"/>
                      <a:pt x="274" y="5"/>
                    </a:cubicBezTo>
                    <a:cubicBezTo>
                      <a:pt x="274" y="2"/>
                      <a:pt x="276" y="0"/>
                      <a:pt x="278" y="0"/>
                    </a:cubicBezTo>
                    <a:cubicBezTo>
                      <a:pt x="281" y="0"/>
                      <a:pt x="283" y="2"/>
                      <a:pt x="283" y="5"/>
                    </a:cubicBezTo>
                    <a:cubicBezTo>
                      <a:pt x="283" y="287"/>
                      <a:pt x="283" y="287"/>
                      <a:pt x="283" y="287"/>
                    </a:cubicBezTo>
                    <a:cubicBezTo>
                      <a:pt x="283" y="290"/>
                      <a:pt x="281" y="292"/>
                      <a:pt x="278" y="292"/>
                    </a:cubicBezTo>
                    <a:close/>
                  </a:path>
                </a:pathLst>
              </a:custGeom>
              <a:solidFill>
                <a:srgbClr val="BCBCB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51" name="Freeform 282"/>
              <p:cNvSpPr>
                <a:spLocks/>
              </p:cNvSpPr>
              <p:nvPr/>
            </p:nvSpPr>
            <p:spPr bwMode="auto">
              <a:xfrm>
                <a:off x="18857787" y="2822118"/>
                <a:ext cx="1433892" cy="70061"/>
              </a:xfrm>
              <a:custGeom>
                <a:avLst/>
                <a:gdLst>
                  <a:gd name="T0" fmla="*/ 2147483647 w 243"/>
                  <a:gd name="T1" fmla="*/ 2147483647 h 12"/>
                  <a:gd name="T2" fmla="*/ 2147483647 w 243"/>
                  <a:gd name="T3" fmla="*/ 2147483647 h 12"/>
                  <a:gd name="T4" fmla="*/ 2147483647 w 243"/>
                  <a:gd name="T5" fmla="*/ 2147483647 h 12"/>
                  <a:gd name="T6" fmla="*/ 0 w 243"/>
                  <a:gd name="T7" fmla="*/ 2147483647 h 12"/>
                  <a:gd name="T8" fmla="*/ 0 w 243"/>
                  <a:gd name="T9" fmla="*/ 2147483647 h 12"/>
                  <a:gd name="T10" fmla="*/ 2147483647 w 243"/>
                  <a:gd name="T11" fmla="*/ 0 h 12"/>
                  <a:gd name="T12" fmla="*/ 2147483647 w 243"/>
                  <a:gd name="T13" fmla="*/ 0 h 12"/>
                  <a:gd name="T14" fmla="*/ 2147483647 w 243"/>
                  <a:gd name="T15" fmla="*/ 2147483647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3"/>
                  <a:gd name="T25" fmla="*/ 0 h 12"/>
                  <a:gd name="T26" fmla="*/ 243 w 243"/>
                  <a:gd name="T27" fmla="*/ 12 h 1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3" h="12">
                    <a:moveTo>
                      <a:pt x="243" y="6"/>
                    </a:moveTo>
                    <a:cubicBezTo>
                      <a:pt x="243" y="10"/>
                      <a:pt x="240" y="12"/>
                      <a:pt x="237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2" y="12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0"/>
                      <a:pt x="6" y="0"/>
                    </a:cubicBezTo>
                    <a:cubicBezTo>
                      <a:pt x="237" y="0"/>
                      <a:pt x="237" y="0"/>
                      <a:pt x="237" y="0"/>
                    </a:cubicBezTo>
                    <a:cubicBezTo>
                      <a:pt x="240" y="0"/>
                      <a:pt x="243" y="3"/>
                      <a:pt x="243" y="6"/>
                    </a:cubicBezTo>
                    <a:close/>
                  </a:path>
                </a:pathLst>
              </a:custGeom>
              <a:solidFill>
                <a:srgbClr val="8FD4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52" name="Freeform 283"/>
              <p:cNvSpPr>
                <a:spLocks/>
              </p:cNvSpPr>
              <p:nvPr/>
            </p:nvSpPr>
            <p:spPr bwMode="auto">
              <a:xfrm>
                <a:off x="18851179" y="2939767"/>
                <a:ext cx="796900" cy="70061"/>
              </a:xfrm>
              <a:custGeom>
                <a:avLst/>
                <a:gdLst>
                  <a:gd name="T0" fmla="*/ 2147483647 w 135"/>
                  <a:gd name="T1" fmla="*/ 0 h 12"/>
                  <a:gd name="T2" fmla="*/ 2147483647 w 135"/>
                  <a:gd name="T3" fmla="*/ 0 h 12"/>
                  <a:gd name="T4" fmla="*/ 0 w 135"/>
                  <a:gd name="T5" fmla="*/ 2147483647 h 12"/>
                  <a:gd name="T6" fmla="*/ 2147483647 w 135"/>
                  <a:gd name="T7" fmla="*/ 2147483647 h 12"/>
                  <a:gd name="T8" fmla="*/ 2147483647 w 135"/>
                  <a:gd name="T9" fmla="*/ 2147483647 h 12"/>
                  <a:gd name="T10" fmla="*/ 2147483647 w 135"/>
                  <a:gd name="T11" fmla="*/ 2147483647 h 12"/>
                  <a:gd name="T12" fmla="*/ 2147483647 w 135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5"/>
                  <a:gd name="T22" fmla="*/ 0 h 12"/>
                  <a:gd name="T23" fmla="*/ 135 w 135"/>
                  <a:gd name="T24" fmla="*/ 12 h 1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5" h="12">
                    <a:moveTo>
                      <a:pt x="129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ubicBezTo>
                      <a:pt x="129" y="12"/>
                      <a:pt x="129" y="12"/>
                      <a:pt x="129" y="12"/>
                    </a:cubicBezTo>
                    <a:cubicBezTo>
                      <a:pt x="132" y="12"/>
                      <a:pt x="135" y="9"/>
                      <a:pt x="135" y="6"/>
                    </a:cubicBezTo>
                    <a:cubicBezTo>
                      <a:pt x="135" y="3"/>
                      <a:pt x="132" y="0"/>
                      <a:pt x="129" y="0"/>
                    </a:cubicBezTo>
                    <a:close/>
                  </a:path>
                </a:pathLst>
              </a:custGeom>
              <a:solidFill>
                <a:srgbClr val="8FD4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53" name="Freeform 284"/>
              <p:cNvSpPr>
                <a:spLocks/>
              </p:cNvSpPr>
              <p:nvPr/>
            </p:nvSpPr>
            <p:spPr bwMode="auto">
              <a:xfrm>
                <a:off x="19712836" y="2945054"/>
                <a:ext cx="377966" cy="64773"/>
              </a:xfrm>
              <a:custGeom>
                <a:avLst/>
                <a:gdLst>
                  <a:gd name="T0" fmla="*/ 2147483647 w 64"/>
                  <a:gd name="T1" fmla="*/ 0 h 11"/>
                  <a:gd name="T2" fmla="*/ 2147483647 w 64"/>
                  <a:gd name="T3" fmla="*/ 0 h 11"/>
                  <a:gd name="T4" fmla="*/ 0 w 64"/>
                  <a:gd name="T5" fmla="*/ 2147483647 h 11"/>
                  <a:gd name="T6" fmla="*/ 2147483647 w 64"/>
                  <a:gd name="T7" fmla="*/ 2147483647 h 11"/>
                  <a:gd name="T8" fmla="*/ 2147483647 w 64"/>
                  <a:gd name="T9" fmla="*/ 2147483647 h 11"/>
                  <a:gd name="T10" fmla="*/ 2147483647 w 64"/>
                  <a:gd name="T11" fmla="*/ 2147483647 h 11"/>
                  <a:gd name="T12" fmla="*/ 2147483647 w 64"/>
                  <a:gd name="T13" fmla="*/ 0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11"/>
                  <a:gd name="T23" fmla="*/ 64 w 64"/>
                  <a:gd name="T24" fmla="*/ 11 h 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11">
                    <a:moveTo>
                      <a:pt x="59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3" y="11"/>
                      <a:pt x="6" y="1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2" y="11"/>
                      <a:pt x="64" y="8"/>
                      <a:pt x="64" y="5"/>
                    </a:cubicBezTo>
                    <a:cubicBezTo>
                      <a:pt x="64" y="2"/>
                      <a:pt x="62" y="0"/>
                      <a:pt x="59" y="0"/>
                    </a:cubicBezTo>
                    <a:close/>
                  </a:path>
                </a:pathLst>
              </a:custGeom>
              <a:solidFill>
                <a:srgbClr val="8FD4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54" name="Freeform 285"/>
              <p:cNvSpPr>
                <a:spLocks/>
              </p:cNvSpPr>
              <p:nvPr/>
            </p:nvSpPr>
            <p:spPr bwMode="auto">
              <a:xfrm>
                <a:off x="18857787" y="3057417"/>
                <a:ext cx="1433892" cy="70061"/>
              </a:xfrm>
              <a:custGeom>
                <a:avLst/>
                <a:gdLst>
                  <a:gd name="T0" fmla="*/ 2147483647 w 243"/>
                  <a:gd name="T1" fmla="*/ 2147483647 h 12"/>
                  <a:gd name="T2" fmla="*/ 2147483647 w 243"/>
                  <a:gd name="T3" fmla="*/ 2147483647 h 12"/>
                  <a:gd name="T4" fmla="*/ 2147483647 w 243"/>
                  <a:gd name="T5" fmla="*/ 2147483647 h 12"/>
                  <a:gd name="T6" fmla="*/ 0 w 243"/>
                  <a:gd name="T7" fmla="*/ 2147483647 h 12"/>
                  <a:gd name="T8" fmla="*/ 0 w 243"/>
                  <a:gd name="T9" fmla="*/ 2147483647 h 12"/>
                  <a:gd name="T10" fmla="*/ 2147483647 w 243"/>
                  <a:gd name="T11" fmla="*/ 0 h 12"/>
                  <a:gd name="T12" fmla="*/ 2147483647 w 243"/>
                  <a:gd name="T13" fmla="*/ 0 h 12"/>
                  <a:gd name="T14" fmla="*/ 2147483647 w 243"/>
                  <a:gd name="T15" fmla="*/ 2147483647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3"/>
                  <a:gd name="T25" fmla="*/ 0 h 12"/>
                  <a:gd name="T26" fmla="*/ 243 w 243"/>
                  <a:gd name="T27" fmla="*/ 12 h 1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3" h="12">
                    <a:moveTo>
                      <a:pt x="243" y="6"/>
                    </a:moveTo>
                    <a:cubicBezTo>
                      <a:pt x="243" y="10"/>
                      <a:pt x="241" y="12"/>
                      <a:pt x="237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3" y="12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237" y="0"/>
                      <a:pt x="237" y="0"/>
                      <a:pt x="237" y="0"/>
                    </a:cubicBezTo>
                    <a:cubicBezTo>
                      <a:pt x="241" y="0"/>
                      <a:pt x="243" y="3"/>
                      <a:pt x="243" y="6"/>
                    </a:cubicBezTo>
                    <a:close/>
                  </a:path>
                </a:pathLst>
              </a:custGeom>
              <a:solidFill>
                <a:srgbClr val="8FD4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55" name="Freeform 286"/>
              <p:cNvSpPr>
                <a:spLocks/>
              </p:cNvSpPr>
              <p:nvPr/>
            </p:nvSpPr>
            <p:spPr bwMode="auto">
              <a:xfrm>
                <a:off x="19282008" y="3192251"/>
                <a:ext cx="377966" cy="59485"/>
              </a:xfrm>
              <a:custGeom>
                <a:avLst/>
                <a:gdLst>
                  <a:gd name="T0" fmla="*/ 2147483647 w 64"/>
                  <a:gd name="T1" fmla="*/ 2147483647 h 10"/>
                  <a:gd name="T2" fmla="*/ 2147483647 w 64"/>
                  <a:gd name="T3" fmla="*/ 2147483647 h 10"/>
                  <a:gd name="T4" fmla="*/ 2147483647 w 64"/>
                  <a:gd name="T5" fmla="*/ 2147483647 h 10"/>
                  <a:gd name="T6" fmla="*/ 0 w 64"/>
                  <a:gd name="T7" fmla="*/ 2147483647 h 10"/>
                  <a:gd name="T8" fmla="*/ 0 w 64"/>
                  <a:gd name="T9" fmla="*/ 2147483647 h 10"/>
                  <a:gd name="T10" fmla="*/ 2147483647 w 64"/>
                  <a:gd name="T11" fmla="*/ 0 h 10"/>
                  <a:gd name="T12" fmla="*/ 2147483647 w 64"/>
                  <a:gd name="T13" fmla="*/ 0 h 10"/>
                  <a:gd name="T14" fmla="*/ 2147483647 w 64"/>
                  <a:gd name="T15" fmla="*/ 2147483647 h 1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4"/>
                  <a:gd name="T25" fmla="*/ 0 h 10"/>
                  <a:gd name="T26" fmla="*/ 64 w 64"/>
                  <a:gd name="T27" fmla="*/ 10 h 1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4" h="10">
                    <a:moveTo>
                      <a:pt x="64" y="5"/>
                    </a:moveTo>
                    <a:cubicBezTo>
                      <a:pt x="64" y="8"/>
                      <a:pt x="61" y="10"/>
                      <a:pt x="58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3" y="10"/>
                      <a:pt x="0" y="8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61" y="0"/>
                      <a:pt x="64" y="2"/>
                      <a:pt x="64" y="5"/>
                    </a:cubicBezTo>
                    <a:close/>
                  </a:path>
                </a:pathLst>
              </a:custGeom>
              <a:solidFill>
                <a:srgbClr val="8FD4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56" name="Freeform 287"/>
              <p:cNvSpPr>
                <a:spLocks/>
              </p:cNvSpPr>
              <p:nvPr/>
            </p:nvSpPr>
            <p:spPr bwMode="auto">
              <a:xfrm>
                <a:off x="18857787" y="3192251"/>
                <a:ext cx="371358" cy="59485"/>
              </a:xfrm>
              <a:custGeom>
                <a:avLst/>
                <a:gdLst>
                  <a:gd name="T0" fmla="*/ 2147483647 w 63"/>
                  <a:gd name="T1" fmla="*/ 0 h 10"/>
                  <a:gd name="T2" fmla="*/ 2147483647 w 63"/>
                  <a:gd name="T3" fmla="*/ 0 h 10"/>
                  <a:gd name="T4" fmla="*/ 0 w 63"/>
                  <a:gd name="T5" fmla="*/ 2147483647 h 10"/>
                  <a:gd name="T6" fmla="*/ 2147483647 w 63"/>
                  <a:gd name="T7" fmla="*/ 2147483647 h 10"/>
                  <a:gd name="T8" fmla="*/ 2147483647 w 63"/>
                  <a:gd name="T9" fmla="*/ 2147483647 h 10"/>
                  <a:gd name="T10" fmla="*/ 2147483647 w 63"/>
                  <a:gd name="T11" fmla="*/ 2147483647 h 10"/>
                  <a:gd name="T12" fmla="*/ 2147483647 w 63"/>
                  <a:gd name="T13" fmla="*/ 0 h 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"/>
                  <a:gd name="T22" fmla="*/ 0 h 10"/>
                  <a:gd name="T23" fmla="*/ 63 w 63"/>
                  <a:gd name="T24" fmla="*/ 10 h 1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" h="10">
                    <a:moveTo>
                      <a:pt x="58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2" y="10"/>
                      <a:pt x="5" y="10"/>
                    </a:cubicBezTo>
                    <a:cubicBezTo>
                      <a:pt x="58" y="10"/>
                      <a:pt x="58" y="10"/>
                      <a:pt x="58" y="10"/>
                    </a:cubicBezTo>
                    <a:cubicBezTo>
                      <a:pt x="61" y="10"/>
                      <a:pt x="63" y="8"/>
                      <a:pt x="63" y="5"/>
                    </a:cubicBezTo>
                    <a:cubicBezTo>
                      <a:pt x="63" y="2"/>
                      <a:pt x="61" y="0"/>
                      <a:pt x="58" y="0"/>
                    </a:cubicBezTo>
                    <a:close/>
                  </a:path>
                </a:pathLst>
              </a:custGeom>
              <a:solidFill>
                <a:srgbClr val="8FD4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57" name="Freeform 288"/>
              <p:cNvSpPr>
                <a:spLocks/>
              </p:cNvSpPr>
              <p:nvPr/>
            </p:nvSpPr>
            <p:spPr bwMode="auto">
              <a:xfrm>
                <a:off x="18845893" y="3357488"/>
                <a:ext cx="1433892" cy="70061"/>
              </a:xfrm>
              <a:custGeom>
                <a:avLst/>
                <a:gdLst>
                  <a:gd name="T0" fmla="*/ 2147483647 w 243"/>
                  <a:gd name="T1" fmla="*/ 2147483647 h 12"/>
                  <a:gd name="T2" fmla="*/ 2147483647 w 243"/>
                  <a:gd name="T3" fmla="*/ 2147483647 h 12"/>
                  <a:gd name="T4" fmla="*/ 2147483647 w 243"/>
                  <a:gd name="T5" fmla="*/ 2147483647 h 12"/>
                  <a:gd name="T6" fmla="*/ 0 w 243"/>
                  <a:gd name="T7" fmla="*/ 2147483647 h 12"/>
                  <a:gd name="T8" fmla="*/ 0 w 243"/>
                  <a:gd name="T9" fmla="*/ 2147483647 h 12"/>
                  <a:gd name="T10" fmla="*/ 2147483647 w 243"/>
                  <a:gd name="T11" fmla="*/ 0 h 12"/>
                  <a:gd name="T12" fmla="*/ 2147483647 w 243"/>
                  <a:gd name="T13" fmla="*/ 0 h 12"/>
                  <a:gd name="T14" fmla="*/ 2147483647 w 243"/>
                  <a:gd name="T15" fmla="*/ 2147483647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3"/>
                  <a:gd name="T25" fmla="*/ 0 h 12"/>
                  <a:gd name="T26" fmla="*/ 243 w 243"/>
                  <a:gd name="T27" fmla="*/ 12 h 1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3" h="12">
                    <a:moveTo>
                      <a:pt x="243" y="6"/>
                    </a:moveTo>
                    <a:cubicBezTo>
                      <a:pt x="243" y="9"/>
                      <a:pt x="241" y="12"/>
                      <a:pt x="237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237" y="0"/>
                      <a:pt x="237" y="0"/>
                      <a:pt x="237" y="0"/>
                    </a:cubicBezTo>
                    <a:cubicBezTo>
                      <a:pt x="241" y="0"/>
                      <a:pt x="243" y="3"/>
                      <a:pt x="243" y="6"/>
                    </a:cubicBezTo>
                    <a:close/>
                  </a:path>
                </a:pathLst>
              </a:custGeom>
              <a:solidFill>
                <a:srgbClr val="8FD4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58" name="Freeform 289"/>
              <p:cNvSpPr>
                <a:spLocks/>
              </p:cNvSpPr>
              <p:nvPr/>
            </p:nvSpPr>
            <p:spPr bwMode="auto">
              <a:xfrm>
                <a:off x="18839286" y="3475138"/>
                <a:ext cx="796900" cy="64773"/>
              </a:xfrm>
              <a:custGeom>
                <a:avLst/>
                <a:gdLst>
                  <a:gd name="T0" fmla="*/ 2147483647 w 135"/>
                  <a:gd name="T1" fmla="*/ 0 h 11"/>
                  <a:gd name="T2" fmla="*/ 2147483647 w 135"/>
                  <a:gd name="T3" fmla="*/ 0 h 11"/>
                  <a:gd name="T4" fmla="*/ 0 w 135"/>
                  <a:gd name="T5" fmla="*/ 2147483647 h 11"/>
                  <a:gd name="T6" fmla="*/ 2147483647 w 135"/>
                  <a:gd name="T7" fmla="*/ 2147483647 h 11"/>
                  <a:gd name="T8" fmla="*/ 2147483647 w 135"/>
                  <a:gd name="T9" fmla="*/ 2147483647 h 11"/>
                  <a:gd name="T10" fmla="*/ 2147483647 w 135"/>
                  <a:gd name="T11" fmla="*/ 2147483647 h 11"/>
                  <a:gd name="T12" fmla="*/ 2147483647 w 135"/>
                  <a:gd name="T13" fmla="*/ 0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5"/>
                  <a:gd name="T22" fmla="*/ 0 h 11"/>
                  <a:gd name="T23" fmla="*/ 135 w 135"/>
                  <a:gd name="T24" fmla="*/ 11 h 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5" h="11">
                    <a:moveTo>
                      <a:pt x="130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6"/>
                    </a:cubicBezTo>
                    <a:cubicBezTo>
                      <a:pt x="0" y="9"/>
                      <a:pt x="3" y="11"/>
                      <a:pt x="6" y="11"/>
                    </a:cubicBezTo>
                    <a:cubicBezTo>
                      <a:pt x="130" y="11"/>
                      <a:pt x="130" y="11"/>
                      <a:pt x="130" y="11"/>
                    </a:cubicBezTo>
                    <a:cubicBezTo>
                      <a:pt x="133" y="11"/>
                      <a:pt x="135" y="9"/>
                      <a:pt x="135" y="6"/>
                    </a:cubicBezTo>
                    <a:cubicBezTo>
                      <a:pt x="135" y="2"/>
                      <a:pt x="133" y="0"/>
                      <a:pt x="130" y="0"/>
                    </a:cubicBezTo>
                    <a:close/>
                  </a:path>
                </a:pathLst>
              </a:custGeom>
              <a:solidFill>
                <a:srgbClr val="8FD4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59" name="Freeform 290"/>
              <p:cNvSpPr>
                <a:spLocks/>
              </p:cNvSpPr>
              <p:nvPr/>
            </p:nvSpPr>
            <p:spPr bwMode="auto">
              <a:xfrm>
                <a:off x="19707550" y="3475138"/>
                <a:ext cx="371358" cy="64773"/>
              </a:xfrm>
              <a:custGeom>
                <a:avLst/>
                <a:gdLst>
                  <a:gd name="T0" fmla="*/ 2147483647 w 63"/>
                  <a:gd name="T1" fmla="*/ 0 h 11"/>
                  <a:gd name="T2" fmla="*/ 2147483647 w 63"/>
                  <a:gd name="T3" fmla="*/ 0 h 11"/>
                  <a:gd name="T4" fmla="*/ 0 w 63"/>
                  <a:gd name="T5" fmla="*/ 2147483647 h 11"/>
                  <a:gd name="T6" fmla="*/ 2147483647 w 63"/>
                  <a:gd name="T7" fmla="*/ 2147483647 h 11"/>
                  <a:gd name="T8" fmla="*/ 2147483647 w 63"/>
                  <a:gd name="T9" fmla="*/ 2147483647 h 11"/>
                  <a:gd name="T10" fmla="*/ 2147483647 w 63"/>
                  <a:gd name="T11" fmla="*/ 2147483647 h 11"/>
                  <a:gd name="T12" fmla="*/ 2147483647 w 63"/>
                  <a:gd name="T13" fmla="*/ 0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"/>
                  <a:gd name="T22" fmla="*/ 0 h 11"/>
                  <a:gd name="T23" fmla="*/ 63 w 63"/>
                  <a:gd name="T24" fmla="*/ 11 h 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" h="11">
                    <a:moveTo>
                      <a:pt x="58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2" y="11"/>
                      <a:pt x="5" y="11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61" y="11"/>
                      <a:pt x="63" y="9"/>
                      <a:pt x="63" y="6"/>
                    </a:cubicBezTo>
                    <a:cubicBezTo>
                      <a:pt x="63" y="3"/>
                      <a:pt x="61" y="0"/>
                      <a:pt x="58" y="0"/>
                    </a:cubicBezTo>
                    <a:close/>
                  </a:path>
                </a:pathLst>
              </a:custGeom>
              <a:solidFill>
                <a:srgbClr val="8FD4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60" name="Freeform 291"/>
              <p:cNvSpPr>
                <a:spLocks/>
              </p:cNvSpPr>
              <p:nvPr/>
            </p:nvSpPr>
            <p:spPr bwMode="auto">
              <a:xfrm>
                <a:off x="18851179" y="3592787"/>
                <a:ext cx="1435214" cy="71383"/>
              </a:xfrm>
              <a:custGeom>
                <a:avLst/>
                <a:gdLst>
                  <a:gd name="T0" fmla="*/ 2147483647 w 243"/>
                  <a:gd name="T1" fmla="*/ 2147483647 h 12"/>
                  <a:gd name="T2" fmla="*/ 2147483647 w 243"/>
                  <a:gd name="T3" fmla="*/ 2147483647 h 12"/>
                  <a:gd name="T4" fmla="*/ 2147483647 w 243"/>
                  <a:gd name="T5" fmla="*/ 2147483647 h 12"/>
                  <a:gd name="T6" fmla="*/ 0 w 243"/>
                  <a:gd name="T7" fmla="*/ 2147483647 h 12"/>
                  <a:gd name="T8" fmla="*/ 0 w 243"/>
                  <a:gd name="T9" fmla="*/ 2147483647 h 12"/>
                  <a:gd name="T10" fmla="*/ 2147483647 w 243"/>
                  <a:gd name="T11" fmla="*/ 0 h 12"/>
                  <a:gd name="T12" fmla="*/ 2147483647 w 243"/>
                  <a:gd name="T13" fmla="*/ 0 h 12"/>
                  <a:gd name="T14" fmla="*/ 2147483647 w 243"/>
                  <a:gd name="T15" fmla="*/ 2147483647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3"/>
                  <a:gd name="T25" fmla="*/ 0 h 12"/>
                  <a:gd name="T26" fmla="*/ 243 w 243"/>
                  <a:gd name="T27" fmla="*/ 12 h 1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3" h="12">
                    <a:moveTo>
                      <a:pt x="243" y="6"/>
                    </a:moveTo>
                    <a:cubicBezTo>
                      <a:pt x="243" y="9"/>
                      <a:pt x="240" y="12"/>
                      <a:pt x="237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2" y="12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0"/>
                      <a:pt x="6" y="0"/>
                    </a:cubicBezTo>
                    <a:cubicBezTo>
                      <a:pt x="237" y="0"/>
                      <a:pt x="237" y="0"/>
                      <a:pt x="237" y="0"/>
                    </a:cubicBezTo>
                    <a:cubicBezTo>
                      <a:pt x="240" y="0"/>
                      <a:pt x="243" y="3"/>
                      <a:pt x="243" y="6"/>
                    </a:cubicBezTo>
                    <a:close/>
                  </a:path>
                </a:pathLst>
              </a:custGeom>
              <a:solidFill>
                <a:srgbClr val="8FD4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61" name="Freeform 292"/>
              <p:cNvSpPr>
                <a:spLocks/>
              </p:cNvSpPr>
              <p:nvPr/>
            </p:nvSpPr>
            <p:spPr bwMode="auto">
              <a:xfrm>
                <a:off x="19276721" y="3722334"/>
                <a:ext cx="371358" cy="64773"/>
              </a:xfrm>
              <a:custGeom>
                <a:avLst/>
                <a:gdLst>
                  <a:gd name="T0" fmla="*/ 2147483647 w 63"/>
                  <a:gd name="T1" fmla="*/ 2147483647 h 11"/>
                  <a:gd name="T2" fmla="*/ 2147483647 w 63"/>
                  <a:gd name="T3" fmla="*/ 2147483647 h 11"/>
                  <a:gd name="T4" fmla="*/ 2147483647 w 63"/>
                  <a:gd name="T5" fmla="*/ 2147483647 h 11"/>
                  <a:gd name="T6" fmla="*/ 0 w 63"/>
                  <a:gd name="T7" fmla="*/ 2147483647 h 11"/>
                  <a:gd name="T8" fmla="*/ 0 w 63"/>
                  <a:gd name="T9" fmla="*/ 2147483647 h 11"/>
                  <a:gd name="T10" fmla="*/ 2147483647 w 63"/>
                  <a:gd name="T11" fmla="*/ 0 h 11"/>
                  <a:gd name="T12" fmla="*/ 2147483647 w 63"/>
                  <a:gd name="T13" fmla="*/ 0 h 11"/>
                  <a:gd name="T14" fmla="*/ 2147483647 w 63"/>
                  <a:gd name="T15" fmla="*/ 2147483647 h 1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3"/>
                  <a:gd name="T25" fmla="*/ 0 h 11"/>
                  <a:gd name="T26" fmla="*/ 63 w 63"/>
                  <a:gd name="T27" fmla="*/ 11 h 1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3" h="11">
                    <a:moveTo>
                      <a:pt x="63" y="6"/>
                    </a:moveTo>
                    <a:cubicBezTo>
                      <a:pt x="63" y="9"/>
                      <a:pt x="61" y="11"/>
                      <a:pt x="58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2" y="11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61" y="0"/>
                      <a:pt x="63" y="3"/>
                      <a:pt x="63" y="6"/>
                    </a:cubicBezTo>
                    <a:close/>
                  </a:path>
                </a:pathLst>
              </a:custGeom>
              <a:solidFill>
                <a:srgbClr val="8FD4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62" name="Freeform 293"/>
              <p:cNvSpPr>
                <a:spLocks/>
              </p:cNvSpPr>
              <p:nvPr/>
            </p:nvSpPr>
            <p:spPr bwMode="auto">
              <a:xfrm>
                <a:off x="18845893" y="3722334"/>
                <a:ext cx="377966" cy="64773"/>
              </a:xfrm>
              <a:custGeom>
                <a:avLst/>
                <a:gdLst>
                  <a:gd name="T0" fmla="*/ 2147483647 w 64"/>
                  <a:gd name="T1" fmla="*/ 0 h 11"/>
                  <a:gd name="T2" fmla="*/ 2147483647 w 64"/>
                  <a:gd name="T3" fmla="*/ 0 h 11"/>
                  <a:gd name="T4" fmla="*/ 0 w 64"/>
                  <a:gd name="T5" fmla="*/ 2147483647 h 11"/>
                  <a:gd name="T6" fmla="*/ 2147483647 w 64"/>
                  <a:gd name="T7" fmla="*/ 2147483647 h 11"/>
                  <a:gd name="T8" fmla="*/ 2147483647 w 64"/>
                  <a:gd name="T9" fmla="*/ 2147483647 h 11"/>
                  <a:gd name="T10" fmla="*/ 2147483647 w 64"/>
                  <a:gd name="T11" fmla="*/ 2147483647 h 11"/>
                  <a:gd name="T12" fmla="*/ 2147483647 w 64"/>
                  <a:gd name="T13" fmla="*/ 0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11"/>
                  <a:gd name="T23" fmla="*/ 64 w 64"/>
                  <a:gd name="T24" fmla="*/ 11 h 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11">
                    <a:moveTo>
                      <a:pt x="58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2" y="11"/>
                      <a:pt x="5" y="11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61" y="11"/>
                      <a:pt x="64" y="9"/>
                      <a:pt x="64" y="6"/>
                    </a:cubicBezTo>
                    <a:cubicBezTo>
                      <a:pt x="64" y="3"/>
                      <a:pt x="61" y="0"/>
                      <a:pt x="58" y="0"/>
                    </a:cubicBezTo>
                    <a:close/>
                  </a:path>
                </a:pathLst>
              </a:custGeom>
              <a:solidFill>
                <a:srgbClr val="8FD4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63" name="Freeform 294"/>
              <p:cNvSpPr>
                <a:spLocks/>
              </p:cNvSpPr>
              <p:nvPr/>
            </p:nvSpPr>
            <p:spPr bwMode="auto">
              <a:xfrm>
                <a:off x="18839286" y="4576284"/>
                <a:ext cx="1435214" cy="70061"/>
              </a:xfrm>
              <a:custGeom>
                <a:avLst/>
                <a:gdLst>
                  <a:gd name="T0" fmla="*/ 2147483647 w 243"/>
                  <a:gd name="T1" fmla="*/ 2147483647 h 12"/>
                  <a:gd name="T2" fmla="*/ 2147483647 w 243"/>
                  <a:gd name="T3" fmla="*/ 2147483647 h 12"/>
                  <a:gd name="T4" fmla="*/ 2147483647 w 243"/>
                  <a:gd name="T5" fmla="*/ 2147483647 h 12"/>
                  <a:gd name="T6" fmla="*/ 0 w 243"/>
                  <a:gd name="T7" fmla="*/ 2147483647 h 12"/>
                  <a:gd name="T8" fmla="*/ 0 w 243"/>
                  <a:gd name="T9" fmla="*/ 2147483647 h 12"/>
                  <a:gd name="T10" fmla="*/ 2147483647 w 243"/>
                  <a:gd name="T11" fmla="*/ 0 h 12"/>
                  <a:gd name="T12" fmla="*/ 2147483647 w 243"/>
                  <a:gd name="T13" fmla="*/ 0 h 12"/>
                  <a:gd name="T14" fmla="*/ 2147483647 w 243"/>
                  <a:gd name="T15" fmla="*/ 2147483647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3"/>
                  <a:gd name="T25" fmla="*/ 0 h 12"/>
                  <a:gd name="T26" fmla="*/ 243 w 243"/>
                  <a:gd name="T27" fmla="*/ 12 h 1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3" h="12">
                    <a:moveTo>
                      <a:pt x="243" y="6"/>
                    </a:moveTo>
                    <a:cubicBezTo>
                      <a:pt x="243" y="9"/>
                      <a:pt x="240" y="12"/>
                      <a:pt x="237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2" y="12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2" y="0"/>
                      <a:pt x="6" y="0"/>
                    </a:cubicBezTo>
                    <a:cubicBezTo>
                      <a:pt x="237" y="0"/>
                      <a:pt x="237" y="0"/>
                      <a:pt x="237" y="0"/>
                    </a:cubicBezTo>
                    <a:cubicBezTo>
                      <a:pt x="240" y="0"/>
                      <a:pt x="243" y="2"/>
                      <a:pt x="243" y="6"/>
                    </a:cubicBezTo>
                    <a:close/>
                  </a:path>
                </a:pathLst>
              </a:custGeom>
              <a:solidFill>
                <a:srgbClr val="8FD4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64" name="Freeform 295"/>
              <p:cNvSpPr>
                <a:spLocks/>
              </p:cNvSpPr>
              <p:nvPr/>
            </p:nvSpPr>
            <p:spPr bwMode="auto">
              <a:xfrm>
                <a:off x="18833999" y="4693934"/>
                <a:ext cx="796900" cy="64773"/>
              </a:xfrm>
              <a:custGeom>
                <a:avLst/>
                <a:gdLst>
                  <a:gd name="T0" fmla="*/ 2147483647 w 135"/>
                  <a:gd name="T1" fmla="*/ 0 h 11"/>
                  <a:gd name="T2" fmla="*/ 2147483647 w 135"/>
                  <a:gd name="T3" fmla="*/ 0 h 11"/>
                  <a:gd name="T4" fmla="*/ 0 w 135"/>
                  <a:gd name="T5" fmla="*/ 2147483647 h 11"/>
                  <a:gd name="T6" fmla="*/ 2147483647 w 135"/>
                  <a:gd name="T7" fmla="*/ 2147483647 h 11"/>
                  <a:gd name="T8" fmla="*/ 2147483647 w 135"/>
                  <a:gd name="T9" fmla="*/ 2147483647 h 11"/>
                  <a:gd name="T10" fmla="*/ 2147483647 w 135"/>
                  <a:gd name="T11" fmla="*/ 2147483647 h 11"/>
                  <a:gd name="T12" fmla="*/ 2147483647 w 135"/>
                  <a:gd name="T13" fmla="*/ 0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5"/>
                  <a:gd name="T22" fmla="*/ 0 h 11"/>
                  <a:gd name="T23" fmla="*/ 135 w 135"/>
                  <a:gd name="T24" fmla="*/ 11 h 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5" h="11">
                    <a:moveTo>
                      <a:pt x="129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9"/>
                      <a:pt x="2" y="11"/>
                      <a:pt x="6" y="11"/>
                    </a:cubicBezTo>
                    <a:cubicBezTo>
                      <a:pt x="129" y="11"/>
                      <a:pt x="129" y="11"/>
                      <a:pt x="129" y="11"/>
                    </a:cubicBezTo>
                    <a:cubicBezTo>
                      <a:pt x="132" y="11"/>
                      <a:pt x="135" y="9"/>
                      <a:pt x="135" y="5"/>
                    </a:cubicBezTo>
                    <a:cubicBezTo>
                      <a:pt x="135" y="2"/>
                      <a:pt x="132" y="0"/>
                      <a:pt x="129" y="0"/>
                    </a:cubicBezTo>
                    <a:close/>
                  </a:path>
                </a:pathLst>
              </a:custGeom>
              <a:solidFill>
                <a:srgbClr val="8FD4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65" name="Freeform 296"/>
              <p:cNvSpPr>
                <a:spLocks/>
              </p:cNvSpPr>
              <p:nvPr/>
            </p:nvSpPr>
            <p:spPr bwMode="auto">
              <a:xfrm>
                <a:off x="19695656" y="4693934"/>
                <a:ext cx="377966" cy="64773"/>
              </a:xfrm>
              <a:custGeom>
                <a:avLst/>
                <a:gdLst>
                  <a:gd name="T0" fmla="*/ 2147483647 w 64"/>
                  <a:gd name="T1" fmla="*/ 0 h 11"/>
                  <a:gd name="T2" fmla="*/ 2147483647 w 64"/>
                  <a:gd name="T3" fmla="*/ 0 h 11"/>
                  <a:gd name="T4" fmla="*/ 0 w 64"/>
                  <a:gd name="T5" fmla="*/ 2147483647 h 11"/>
                  <a:gd name="T6" fmla="*/ 2147483647 w 64"/>
                  <a:gd name="T7" fmla="*/ 2147483647 h 11"/>
                  <a:gd name="T8" fmla="*/ 2147483647 w 64"/>
                  <a:gd name="T9" fmla="*/ 2147483647 h 11"/>
                  <a:gd name="T10" fmla="*/ 2147483647 w 64"/>
                  <a:gd name="T11" fmla="*/ 2147483647 h 11"/>
                  <a:gd name="T12" fmla="*/ 2147483647 w 64"/>
                  <a:gd name="T13" fmla="*/ 0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11"/>
                  <a:gd name="T23" fmla="*/ 64 w 64"/>
                  <a:gd name="T24" fmla="*/ 11 h 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11">
                    <a:moveTo>
                      <a:pt x="59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1"/>
                      <a:pt x="6" y="1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2" y="11"/>
                      <a:pt x="64" y="9"/>
                      <a:pt x="64" y="6"/>
                    </a:cubicBezTo>
                    <a:cubicBezTo>
                      <a:pt x="64" y="3"/>
                      <a:pt x="62" y="0"/>
                      <a:pt x="59" y="0"/>
                    </a:cubicBezTo>
                    <a:close/>
                  </a:path>
                </a:pathLst>
              </a:custGeom>
              <a:solidFill>
                <a:srgbClr val="8FD4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66" name="Freeform 297"/>
              <p:cNvSpPr>
                <a:spLocks/>
              </p:cNvSpPr>
              <p:nvPr/>
            </p:nvSpPr>
            <p:spPr bwMode="auto">
              <a:xfrm>
                <a:off x="18839286" y="4811583"/>
                <a:ext cx="1435214" cy="71383"/>
              </a:xfrm>
              <a:custGeom>
                <a:avLst/>
                <a:gdLst>
                  <a:gd name="T0" fmla="*/ 2147483647 w 243"/>
                  <a:gd name="T1" fmla="*/ 2147483647 h 12"/>
                  <a:gd name="T2" fmla="*/ 2147483647 w 243"/>
                  <a:gd name="T3" fmla="*/ 2147483647 h 12"/>
                  <a:gd name="T4" fmla="*/ 2147483647 w 243"/>
                  <a:gd name="T5" fmla="*/ 2147483647 h 12"/>
                  <a:gd name="T6" fmla="*/ 0 w 243"/>
                  <a:gd name="T7" fmla="*/ 2147483647 h 12"/>
                  <a:gd name="T8" fmla="*/ 0 w 243"/>
                  <a:gd name="T9" fmla="*/ 2147483647 h 12"/>
                  <a:gd name="T10" fmla="*/ 2147483647 w 243"/>
                  <a:gd name="T11" fmla="*/ 0 h 12"/>
                  <a:gd name="T12" fmla="*/ 2147483647 w 243"/>
                  <a:gd name="T13" fmla="*/ 0 h 12"/>
                  <a:gd name="T14" fmla="*/ 2147483647 w 243"/>
                  <a:gd name="T15" fmla="*/ 2147483647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3"/>
                  <a:gd name="T25" fmla="*/ 0 h 12"/>
                  <a:gd name="T26" fmla="*/ 243 w 243"/>
                  <a:gd name="T27" fmla="*/ 12 h 1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3" h="12">
                    <a:moveTo>
                      <a:pt x="243" y="6"/>
                    </a:moveTo>
                    <a:cubicBezTo>
                      <a:pt x="243" y="9"/>
                      <a:pt x="241" y="12"/>
                      <a:pt x="237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237" y="0"/>
                      <a:pt x="237" y="0"/>
                      <a:pt x="237" y="0"/>
                    </a:cubicBezTo>
                    <a:cubicBezTo>
                      <a:pt x="241" y="0"/>
                      <a:pt x="243" y="2"/>
                      <a:pt x="243" y="6"/>
                    </a:cubicBezTo>
                    <a:close/>
                  </a:path>
                </a:pathLst>
              </a:custGeom>
              <a:solidFill>
                <a:srgbClr val="8FD4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67" name="Freeform 298"/>
              <p:cNvSpPr>
                <a:spLocks/>
              </p:cNvSpPr>
              <p:nvPr/>
            </p:nvSpPr>
            <p:spPr bwMode="auto">
              <a:xfrm>
                <a:off x="19264828" y="4941130"/>
                <a:ext cx="377966" cy="64773"/>
              </a:xfrm>
              <a:custGeom>
                <a:avLst/>
                <a:gdLst>
                  <a:gd name="T0" fmla="*/ 2147483647 w 64"/>
                  <a:gd name="T1" fmla="*/ 2147483647 h 11"/>
                  <a:gd name="T2" fmla="*/ 2147483647 w 64"/>
                  <a:gd name="T3" fmla="*/ 2147483647 h 11"/>
                  <a:gd name="T4" fmla="*/ 2147483647 w 64"/>
                  <a:gd name="T5" fmla="*/ 2147483647 h 11"/>
                  <a:gd name="T6" fmla="*/ 0 w 64"/>
                  <a:gd name="T7" fmla="*/ 2147483647 h 11"/>
                  <a:gd name="T8" fmla="*/ 0 w 64"/>
                  <a:gd name="T9" fmla="*/ 2147483647 h 11"/>
                  <a:gd name="T10" fmla="*/ 2147483647 w 64"/>
                  <a:gd name="T11" fmla="*/ 0 h 11"/>
                  <a:gd name="T12" fmla="*/ 2147483647 w 64"/>
                  <a:gd name="T13" fmla="*/ 0 h 11"/>
                  <a:gd name="T14" fmla="*/ 2147483647 w 64"/>
                  <a:gd name="T15" fmla="*/ 2147483647 h 1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4"/>
                  <a:gd name="T25" fmla="*/ 0 h 11"/>
                  <a:gd name="T26" fmla="*/ 64 w 64"/>
                  <a:gd name="T27" fmla="*/ 11 h 1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4" h="11">
                    <a:moveTo>
                      <a:pt x="64" y="6"/>
                    </a:moveTo>
                    <a:cubicBezTo>
                      <a:pt x="64" y="9"/>
                      <a:pt x="61" y="11"/>
                      <a:pt x="58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3" y="11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61" y="0"/>
                      <a:pt x="64" y="3"/>
                      <a:pt x="64" y="6"/>
                    </a:cubicBezTo>
                    <a:close/>
                  </a:path>
                </a:pathLst>
              </a:custGeom>
              <a:solidFill>
                <a:srgbClr val="8FD4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68" name="Freeform 299"/>
              <p:cNvSpPr>
                <a:spLocks/>
              </p:cNvSpPr>
              <p:nvPr/>
            </p:nvSpPr>
            <p:spPr bwMode="auto">
              <a:xfrm>
                <a:off x="18839286" y="4941130"/>
                <a:ext cx="372680" cy="64773"/>
              </a:xfrm>
              <a:custGeom>
                <a:avLst/>
                <a:gdLst>
                  <a:gd name="T0" fmla="*/ 2147483647 w 63"/>
                  <a:gd name="T1" fmla="*/ 0 h 11"/>
                  <a:gd name="T2" fmla="*/ 2147483647 w 63"/>
                  <a:gd name="T3" fmla="*/ 0 h 11"/>
                  <a:gd name="T4" fmla="*/ 0 w 63"/>
                  <a:gd name="T5" fmla="*/ 2147483647 h 11"/>
                  <a:gd name="T6" fmla="*/ 2147483647 w 63"/>
                  <a:gd name="T7" fmla="*/ 2147483647 h 11"/>
                  <a:gd name="T8" fmla="*/ 2147483647 w 63"/>
                  <a:gd name="T9" fmla="*/ 2147483647 h 11"/>
                  <a:gd name="T10" fmla="*/ 2147483647 w 63"/>
                  <a:gd name="T11" fmla="*/ 2147483647 h 11"/>
                  <a:gd name="T12" fmla="*/ 2147483647 w 63"/>
                  <a:gd name="T13" fmla="*/ 0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"/>
                  <a:gd name="T22" fmla="*/ 0 h 11"/>
                  <a:gd name="T23" fmla="*/ 63 w 63"/>
                  <a:gd name="T24" fmla="*/ 11 h 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" h="11">
                    <a:moveTo>
                      <a:pt x="58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2" y="11"/>
                      <a:pt x="5" y="11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61" y="11"/>
                      <a:pt x="63" y="9"/>
                      <a:pt x="63" y="6"/>
                    </a:cubicBezTo>
                    <a:cubicBezTo>
                      <a:pt x="63" y="3"/>
                      <a:pt x="61" y="0"/>
                      <a:pt x="58" y="0"/>
                    </a:cubicBezTo>
                    <a:close/>
                  </a:path>
                </a:pathLst>
              </a:custGeom>
              <a:solidFill>
                <a:srgbClr val="8FD4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69" name="Freeform 300"/>
              <p:cNvSpPr>
                <a:spLocks/>
              </p:cNvSpPr>
              <p:nvPr/>
            </p:nvSpPr>
            <p:spPr bwMode="auto">
              <a:xfrm>
                <a:off x="18869681" y="3875675"/>
                <a:ext cx="1392924" cy="606754"/>
              </a:xfrm>
              <a:custGeom>
                <a:avLst/>
                <a:gdLst>
                  <a:gd name="T0" fmla="*/ 2147483647 w 236"/>
                  <a:gd name="T1" fmla="*/ 2147483647 h 103"/>
                  <a:gd name="T2" fmla="*/ 2147483647 w 236"/>
                  <a:gd name="T3" fmla="*/ 2147483647 h 103"/>
                  <a:gd name="T4" fmla="*/ 2147483647 w 236"/>
                  <a:gd name="T5" fmla="*/ 2147483647 h 103"/>
                  <a:gd name="T6" fmla="*/ 2147483647 w 236"/>
                  <a:gd name="T7" fmla="*/ 2147483647 h 103"/>
                  <a:gd name="T8" fmla="*/ 2147483647 w 236"/>
                  <a:gd name="T9" fmla="*/ 2147483647 h 103"/>
                  <a:gd name="T10" fmla="*/ 2147483647 w 236"/>
                  <a:gd name="T11" fmla="*/ 2147483647 h 103"/>
                  <a:gd name="T12" fmla="*/ 2147483647 w 236"/>
                  <a:gd name="T13" fmla="*/ 2147483647 h 103"/>
                  <a:gd name="T14" fmla="*/ 2147483647 w 236"/>
                  <a:gd name="T15" fmla="*/ 2147483647 h 103"/>
                  <a:gd name="T16" fmla="*/ 2147483647 w 236"/>
                  <a:gd name="T17" fmla="*/ 2147483647 h 103"/>
                  <a:gd name="T18" fmla="*/ 2147483647 w 236"/>
                  <a:gd name="T19" fmla="*/ 2147483647 h 103"/>
                  <a:gd name="T20" fmla="*/ 2147483647 w 236"/>
                  <a:gd name="T21" fmla="*/ 2147483647 h 103"/>
                  <a:gd name="T22" fmla="*/ 2147483647 w 236"/>
                  <a:gd name="T23" fmla="*/ 2147483647 h 103"/>
                  <a:gd name="T24" fmla="*/ 2147483647 w 236"/>
                  <a:gd name="T25" fmla="*/ 2147483647 h 103"/>
                  <a:gd name="T26" fmla="*/ 2147483647 w 236"/>
                  <a:gd name="T27" fmla="*/ 2147483647 h 10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36"/>
                  <a:gd name="T43" fmla="*/ 0 h 103"/>
                  <a:gd name="T44" fmla="*/ 236 w 236"/>
                  <a:gd name="T45" fmla="*/ 103 h 10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36" h="103">
                    <a:moveTo>
                      <a:pt x="5" y="103"/>
                    </a:moveTo>
                    <a:cubicBezTo>
                      <a:pt x="4" y="103"/>
                      <a:pt x="3" y="102"/>
                      <a:pt x="2" y="102"/>
                    </a:cubicBezTo>
                    <a:cubicBezTo>
                      <a:pt x="0" y="100"/>
                      <a:pt x="0" y="97"/>
                      <a:pt x="2" y="95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5" y="27"/>
                      <a:pt x="68" y="27"/>
                      <a:pt x="69" y="28"/>
                    </a:cubicBezTo>
                    <a:cubicBezTo>
                      <a:pt x="145" y="80"/>
                      <a:pt x="145" y="80"/>
                      <a:pt x="145" y="80"/>
                    </a:cubicBezTo>
                    <a:cubicBezTo>
                      <a:pt x="228" y="1"/>
                      <a:pt x="228" y="1"/>
                      <a:pt x="228" y="1"/>
                    </a:cubicBezTo>
                    <a:cubicBezTo>
                      <a:pt x="230" y="0"/>
                      <a:pt x="233" y="0"/>
                      <a:pt x="235" y="2"/>
                    </a:cubicBezTo>
                    <a:cubicBezTo>
                      <a:pt x="236" y="3"/>
                      <a:pt x="236" y="6"/>
                      <a:pt x="235" y="8"/>
                    </a:cubicBezTo>
                    <a:cubicBezTo>
                      <a:pt x="148" y="90"/>
                      <a:pt x="148" y="90"/>
                      <a:pt x="148" y="90"/>
                    </a:cubicBezTo>
                    <a:cubicBezTo>
                      <a:pt x="147" y="91"/>
                      <a:pt x="145" y="91"/>
                      <a:pt x="143" y="90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8" y="101"/>
                      <a:pt x="8" y="101"/>
                      <a:pt x="8" y="101"/>
                    </a:cubicBezTo>
                    <a:cubicBezTo>
                      <a:pt x="7" y="102"/>
                      <a:pt x="6" y="103"/>
                      <a:pt x="5" y="103"/>
                    </a:cubicBezTo>
                    <a:close/>
                  </a:path>
                </a:pathLst>
              </a:custGeom>
              <a:solidFill>
                <a:srgbClr val="FF73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70" name="Oval 301"/>
              <p:cNvSpPr>
                <a:spLocks noChangeArrowheads="1"/>
              </p:cNvSpPr>
              <p:nvPr/>
            </p:nvSpPr>
            <p:spPr bwMode="auto">
              <a:xfrm>
                <a:off x="19181569" y="3993325"/>
                <a:ext cx="171803" cy="165238"/>
              </a:xfrm>
              <a:prstGeom prst="ellipse">
                <a:avLst/>
              </a:prstGeom>
              <a:solidFill>
                <a:srgbClr val="FF73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6471" name="Oval 302"/>
              <p:cNvSpPr>
                <a:spLocks noChangeArrowheads="1"/>
              </p:cNvSpPr>
              <p:nvPr/>
            </p:nvSpPr>
            <p:spPr bwMode="auto">
              <a:xfrm>
                <a:off x="19659974" y="4276212"/>
                <a:ext cx="171803" cy="163916"/>
              </a:xfrm>
              <a:prstGeom prst="ellipse">
                <a:avLst/>
              </a:prstGeom>
              <a:solidFill>
                <a:srgbClr val="FF73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grpSp>
          <p:nvGrpSpPr>
            <p:cNvPr id="16407" name="Group 38"/>
            <p:cNvGrpSpPr>
              <a:grpSpLocks/>
            </p:cNvGrpSpPr>
            <p:nvPr/>
          </p:nvGrpSpPr>
          <p:grpSpPr bwMode="auto">
            <a:xfrm>
              <a:off x="2331244" y="1397000"/>
              <a:ext cx="869156" cy="865982"/>
              <a:chOff x="131763" y="111125"/>
              <a:chExt cx="3802063" cy="3789363"/>
            </a:xfrm>
          </p:grpSpPr>
          <p:sp>
            <p:nvSpPr>
              <p:cNvPr id="16440" name="Freeform 5"/>
              <p:cNvSpPr>
                <a:spLocks/>
              </p:cNvSpPr>
              <p:nvPr/>
            </p:nvSpPr>
            <p:spPr bwMode="auto">
              <a:xfrm>
                <a:off x="1874838" y="1930400"/>
                <a:ext cx="447675" cy="460375"/>
              </a:xfrm>
              <a:custGeom>
                <a:avLst/>
                <a:gdLst>
                  <a:gd name="T0" fmla="*/ 2147483647 w 65"/>
                  <a:gd name="T1" fmla="*/ 0 h 67"/>
                  <a:gd name="T2" fmla="*/ 2147483647 w 65"/>
                  <a:gd name="T3" fmla="*/ 2147483647 h 67"/>
                  <a:gd name="T4" fmla="*/ 2147483647 w 65"/>
                  <a:gd name="T5" fmla="*/ 2147483647 h 67"/>
                  <a:gd name="T6" fmla="*/ 2147483647 w 65"/>
                  <a:gd name="T7" fmla="*/ 2147483647 h 67"/>
                  <a:gd name="T8" fmla="*/ 2147483647 w 65"/>
                  <a:gd name="T9" fmla="*/ 2147483647 h 67"/>
                  <a:gd name="T10" fmla="*/ 2147483647 w 65"/>
                  <a:gd name="T11" fmla="*/ 0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5"/>
                  <a:gd name="T19" fmla="*/ 0 h 67"/>
                  <a:gd name="T20" fmla="*/ 65 w 65"/>
                  <a:gd name="T21" fmla="*/ 67 h 6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5" h="67">
                    <a:moveTo>
                      <a:pt x="11" y="0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0" y="11"/>
                      <a:pt x="0" y="15"/>
                      <a:pt x="2" y="18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65" y="54"/>
                      <a:pt x="65" y="54"/>
                      <a:pt x="65" y="54"/>
                    </a:cubicBez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73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41" name="Freeform 6"/>
              <p:cNvSpPr>
                <a:spLocks/>
              </p:cNvSpPr>
              <p:nvPr/>
            </p:nvSpPr>
            <p:spPr bwMode="auto">
              <a:xfrm>
                <a:off x="2116138" y="2301875"/>
                <a:ext cx="1597025" cy="1598613"/>
              </a:xfrm>
              <a:custGeom>
                <a:avLst/>
                <a:gdLst>
                  <a:gd name="T0" fmla="*/ 2147483647 w 232"/>
                  <a:gd name="T1" fmla="*/ 2147483647 h 232"/>
                  <a:gd name="T2" fmla="*/ 2147483647 w 232"/>
                  <a:gd name="T3" fmla="*/ 2147483647 h 232"/>
                  <a:gd name="T4" fmla="*/ 2147483647 w 232"/>
                  <a:gd name="T5" fmla="*/ 2147483647 h 232"/>
                  <a:gd name="T6" fmla="*/ 2147483647 w 232"/>
                  <a:gd name="T7" fmla="*/ 2147483647 h 232"/>
                  <a:gd name="T8" fmla="*/ 2147483647 w 232"/>
                  <a:gd name="T9" fmla="*/ 2147483647 h 232"/>
                  <a:gd name="T10" fmla="*/ 2147483647 w 232"/>
                  <a:gd name="T11" fmla="*/ 2147483647 h 232"/>
                  <a:gd name="T12" fmla="*/ 2147483647 w 232"/>
                  <a:gd name="T13" fmla="*/ 2147483647 h 232"/>
                  <a:gd name="T14" fmla="*/ 2147483647 w 232"/>
                  <a:gd name="T15" fmla="*/ 0 h 232"/>
                  <a:gd name="T16" fmla="*/ 2147483647 w 232"/>
                  <a:gd name="T17" fmla="*/ 2147483647 h 23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32"/>
                  <a:gd name="T28" fmla="*/ 0 h 232"/>
                  <a:gd name="T29" fmla="*/ 232 w 232"/>
                  <a:gd name="T30" fmla="*/ 232 h 23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32" h="232">
                    <a:moveTo>
                      <a:pt x="17" y="13"/>
                    </a:moveTo>
                    <a:cubicBezTo>
                      <a:pt x="2" y="28"/>
                      <a:pt x="2" y="28"/>
                      <a:pt x="2" y="28"/>
                    </a:cubicBezTo>
                    <a:cubicBezTo>
                      <a:pt x="0" y="31"/>
                      <a:pt x="0" y="35"/>
                      <a:pt x="2" y="37"/>
                    </a:cubicBezTo>
                    <a:cubicBezTo>
                      <a:pt x="194" y="229"/>
                      <a:pt x="194" y="229"/>
                      <a:pt x="194" y="229"/>
                    </a:cubicBezTo>
                    <a:cubicBezTo>
                      <a:pt x="197" y="232"/>
                      <a:pt x="201" y="232"/>
                      <a:pt x="204" y="229"/>
                    </a:cubicBezTo>
                    <a:cubicBezTo>
                      <a:pt x="232" y="201"/>
                      <a:pt x="232" y="201"/>
                      <a:pt x="232" y="201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30" y="0"/>
                      <a:pt x="30" y="0"/>
                      <a:pt x="30" y="0"/>
                    </a:cubicBezTo>
                    <a:lnTo>
                      <a:pt x="17" y="13"/>
                    </a:lnTo>
                    <a:close/>
                  </a:path>
                </a:pathLst>
              </a:custGeom>
              <a:solidFill>
                <a:srgbClr val="00052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42" name="Freeform 7"/>
              <p:cNvSpPr>
                <a:spLocks/>
              </p:cNvSpPr>
              <p:nvPr/>
            </p:nvSpPr>
            <p:spPr bwMode="auto">
              <a:xfrm>
                <a:off x="1951038" y="1839913"/>
                <a:ext cx="474663" cy="461963"/>
              </a:xfrm>
              <a:custGeom>
                <a:avLst/>
                <a:gdLst>
                  <a:gd name="T0" fmla="*/ 2147483647 w 69"/>
                  <a:gd name="T1" fmla="*/ 2147483647 h 67"/>
                  <a:gd name="T2" fmla="*/ 2147483647 w 69"/>
                  <a:gd name="T3" fmla="*/ 2147483647 h 67"/>
                  <a:gd name="T4" fmla="*/ 2147483647 w 69"/>
                  <a:gd name="T5" fmla="*/ 2147483647 h 67"/>
                  <a:gd name="T6" fmla="*/ 0 w 69"/>
                  <a:gd name="T7" fmla="*/ 2147483647 h 67"/>
                  <a:gd name="T8" fmla="*/ 2147483647 w 69"/>
                  <a:gd name="T9" fmla="*/ 2147483647 h 67"/>
                  <a:gd name="T10" fmla="*/ 2147483647 w 69"/>
                  <a:gd name="T11" fmla="*/ 2147483647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9"/>
                  <a:gd name="T19" fmla="*/ 0 h 67"/>
                  <a:gd name="T20" fmla="*/ 69 w 69"/>
                  <a:gd name="T21" fmla="*/ 67 h 6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9" h="67">
                    <a:moveTo>
                      <a:pt x="69" y="52"/>
                    </a:moveTo>
                    <a:cubicBezTo>
                      <a:pt x="20" y="2"/>
                      <a:pt x="20" y="2"/>
                      <a:pt x="20" y="2"/>
                    </a:cubicBezTo>
                    <a:cubicBezTo>
                      <a:pt x="17" y="0"/>
                      <a:pt x="13" y="0"/>
                      <a:pt x="1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54" y="67"/>
                      <a:pt x="54" y="67"/>
                      <a:pt x="54" y="67"/>
                    </a:cubicBezTo>
                    <a:lnTo>
                      <a:pt x="69" y="52"/>
                    </a:lnTo>
                    <a:close/>
                  </a:path>
                </a:pathLst>
              </a:custGeom>
              <a:solidFill>
                <a:srgbClr val="FF99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43" name="Freeform 8"/>
              <p:cNvSpPr>
                <a:spLocks/>
              </p:cNvSpPr>
              <p:nvPr/>
            </p:nvSpPr>
            <p:spPr bwMode="auto">
              <a:xfrm>
                <a:off x="2322513" y="2074863"/>
                <a:ext cx="1611313" cy="1611313"/>
              </a:xfrm>
              <a:custGeom>
                <a:avLst/>
                <a:gdLst>
                  <a:gd name="T0" fmla="*/ 2147483647 w 234"/>
                  <a:gd name="T1" fmla="*/ 2147483647 h 234"/>
                  <a:gd name="T2" fmla="*/ 2147483647 w 234"/>
                  <a:gd name="T3" fmla="*/ 2147483647 h 234"/>
                  <a:gd name="T4" fmla="*/ 0 w 234"/>
                  <a:gd name="T5" fmla="*/ 2147483647 h 234"/>
                  <a:gd name="T6" fmla="*/ 2147483647 w 234"/>
                  <a:gd name="T7" fmla="*/ 2147483647 h 234"/>
                  <a:gd name="T8" fmla="*/ 2147483647 w 234"/>
                  <a:gd name="T9" fmla="*/ 2147483647 h 234"/>
                  <a:gd name="T10" fmla="*/ 2147483647 w 234"/>
                  <a:gd name="T11" fmla="*/ 2147483647 h 234"/>
                  <a:gd name="T12" fmla="*/ 2147483647 w 234"/>
                  <a:gd name="T13" fmla="*/ 2147483647 h 234"/>
                  <a:gd name="T14" fmla="*/ 2147483647 w 234"/>
                  <a:gd name="T15" fmla="*/ 2147483647 h 234"/>
                  <a:gd name="T16" fmla="*/ 2147483647 w 234"/>
                  <a:gd name="T17" fmla="*/ 2147483647 h 23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34"/>
                  <a:gd name="T28" fmla="*/ 0 h 234"/>
                  <a:gd name="T29" fmla="*/ 234 w 234"/>
                  <a:gd name="T30" fmla="*/ 234 h 23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34" h="234">
                    <a:moveTo>
                      <a:pt x="30" y="3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202" y="234"/>
                      <a:pt x="202" y="234"/>
                      <a:pt x="202" y="234"/>
                    </a:cubicBezTo>
                    <a:cubicBezTo>
                      <a:pt x="232" y="204"/>
                      <a:pt x="232" y="204"/>
                      <a:pt x="232" y="204"/>
                    </a:cubicBezTo>
                    <a:cubicBezTo>
                      <a:pt x="234" y="202"/>
                      <a:pt x="234" y="197"/>
                      <a:pt x="232" y="195"/>
                    </a:cubicBezTo>
                    <a:cubicBezTo>
                      <a:pt x="40" y="3"/>
                      <a:pt x="40" y="3"/>
                      <a:pt x="40" y="3"/>
                    </a:cubicBezTo>
                    <a:cubicBezTo>
                      <a:pt x="37" y="0"/>
                      <a:pt x="33" y="0"/>
                      <a:pt x="30" y="3"/>
                    </a:cubicBezTo>
                    <a:close/>
                  </a:path>
                </a:pathLst>
              </a:custGeom>
              <a:solidFill>
                <a:srgbClr val="33375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44" name="Freeform 9"/>
              <p:cNvSpPr>
                <a:spLocks/>
              </p:cNvSpPr>
              <p:nvPr/>
            </p:nvSpPr>
            <p:spPr bwMode="auto">
              <a:xfrm>
                <a:off x="131763" y="111125"/>
                <a:ext cx="2355850" cy="2355850"/>
              </a:xfrm>
              <a:custGeom>
                <a:avLst/>
                <a:gdLst>
                  <a:gd name="T0" fmla="*/ 2147483647 w 342"/>
                  <a:gd name="T1" fmla="*/ 2147483647 h 342"/>
                  <a:gd name="T2" fmla="*/ 2147483647 w 342"/>
                  <a:gd name="T3" fmla="*/ 2147483647 h 342"/>
                  <a:gd name="T4" fmla="*/ 2147483647 w 342"/>
                  <a:gd name="T5" fmla="*/ 2147483647 h 342"/>
                  <a:gd name="T6" fmla="*/ 2147483647 w 342"/>
                  <a:gd name="T7" fmla="*/ 2147483647 h 342"/>
                  <a:gd name="T8" fmla="*/ 2147483647 w 342"/>
                  <a:gd name="T9" fmla="*/ 2147483647 h 3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2"/>
                  <a:gd name="T16" fmla="*/ 0 h 342"/>
                  <a:gd name="T17" fmla="*/ 342 w 342"/>
                  <a:gd name="T18" fmla="*/ 342 h 3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2" h="342">
                    <a:moveTo>
                      <a:pt x="281" y="61"/>
                    </a:moveTo>
                    <a:cubicBezTo>
                      <a:pt x="342" y="122"/>
                      <a:pt x="342" y="221"/>
                      <a:pt x="281" y="282"/>
                    </a:cubicBezTo>
                    <a:cubicBezTo>
                      <a:pt x="220" y="342"/>
                      <a:pt x="122" y="342"/>
                      <a:pt x="61" y="282"/>
                    </a:cubicBezTo>
                    <a:cubicBezTo>
                      <a:pt x="0" y="221"/>
                      <a:pt x="0" y="122"/>
                      <a:pt x="61" y="61"/>
                    </a:cubicBezTo>
                    <a:cubicBezTo>
                      <a:pt x="122" y="0"/>
                      <a:pt x="220" y="0"/>
                      <a:pt x="281" y="61"/>
                    </a:cubicBezTo>
                    <a:close/>
                  </a:path>
                </a:pathLst>
              </a:custGeom>
              <a:solidFill>
                <a:srgbClr val="00052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45" name="Freeform 10"/>
              <p:cNvSpPr>
                <a:spLocks/>
              </p:cNvSpPr>
              <p:nvPr/>
            </p:nvSpPr>
            <p:spPr bwMode="auto">
              <a:xfrm>
                <a:off x="393700" y="379413"/>
                <a:ext cx="1831975" cy="1825625"/>
              </a:xfrm>
              <a:custGeom>
                <a:avLst/>
                <a:gdLst>
                  <a:gd name="T0" fmla="*/ 2147483647 w 266"/>
                  <a:gd name="T1" fmla="*/ 2147483647 h 265"/>
                  <a:gd name="T2" fmla="*/ 2147483647 w 266"/>
                  <a:gd name="T3" fmla="*/ 2147483647 h 265"/>
                  <a:gd name="T4" fmla="*/ 2147483647 w 266"/>
                  <a:gd name="T5" fmla="*/ 2147483647 h 265"/>
                  <a:gd name="T6" fmla="*/ 2147483647 w 266"/>
                  <a:gd name="T7" fmla="*/ 2147483647 h 265"/>
                  <a:gd name="T8" fmla="*/ 2147483647 w 266"/>
                  <a:gd name="T9" fmla="*/ 2147483647 h 2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6"/>
                  <a:gd name="T16" fmla="*/ 0 h 265"/>
                  <a:gd name="T17" fmla="*/ 266 w 266"/>
                  <a:gd name="T18" fmla="*/ 265 h 2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6" h="265">
                    <a:moveTo>
                      <a:pt x="218" y="47"/>
                    </a:moveTo>
                    <a:cubicBezTo>
                      <a:pt x="266" y="94"/>
                      <a:pt x="266" y="171"/>
                      <a:pt x="218" y="218"/>
                    </a:cubicBezTo>
                    <a:cubicBezTo>
                      <a:pt x="171" y="265"/>
                      <a:pt x="95" y="265"/>
                      <a:pt x="48" y="218"/>
                    </a:cubicBezTo>
                    <a:cubicBezTo>
                      <a:pt x="0" y="171"/>
                      <a:pt x="0" y="94"/>
                      <a:pt x="48" y="47"/>
                    </a:cubicBezTo>
                    <a:cubicBezTo>
                      <a:pt x="95" y="0"/>
                      <a:pt x="171" y="0"/>
                      <a:pt x="218" y="47"/>
                    </a:cubicBezTo>
                    <a:close/>
                  </a:path>
                </a:pathLst>
              </a:custGeom>
              <a:solidFill>
                <a:srgbClr val="8FD4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46" name="Freeform 11"/>
              <p:cNvSpPr>
                <a:spLocks/>
              </p:cNvSpPr>
              <p:nvPr/>
            </p:nvSpPr>
            <p:spPr bwMode="auto">
              <a:xfrm>
                <a:off x="558800" y="758825"/>
                <a:ext cx="371475" cy="1033463"/>
              </a:xfrm>
              <a:custGeom>
                <a:avLst/>
                <a:gdLst>
                  <a:gd name="T0" fmla="*/ 2147483647 w 54"/>
                  <a:gd name="T1" fmla="*/ 2147483647 h 150"/>
                  <a:gd name="T2" fmla="*/ 2147483647 w 54"/>
                  <a:gd name="T3" fmla="*/ 2147483647 h 150"/>
                  <a:gd name="T4" fmla="*/ 2147483647 w 54"/>
                  <a:gd name="T5" fmla="*/ 2147483647 h 150"/>
                  <a:gd name="T6" fmla="*/ 2147483647 w 54"/>
                  <a:gd name="T7" fmla="*/ 2147483647 h 150"/>
                  <a:gd name="T8" fmla="*/ 2147483647 w 54"/>
                  <a:gd name="T9" fmla="*/ 2147483647 h 150"/>
                  <a:gd name="T10" fmla="*/ 2147483647 w 54"/>
                  <a:gd name="T11" fmla="*/ 2147483647 h 150"/>
                  <a:gd name="T12" fmla="*/ 2147483647 w 54"/>
                  <a:gd name="T13" fmla="*/ 2147483647 h 15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4"/>
                  <a:gd name="T22" fmla="*/ 0 h 150"/>
                  <a:gd name="T23" fmla="*/ 54 w 54"/>
                  <a:gd name="T24" fmla="*/ 150 h 15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4" h="150">
                    <a:moveTo>
                      <a:pt x="51" y="147"/>
                    </a:moveTo>
                    <a:cubicBezTo>
                      <a:pt x="48" y="150"/>
                      <a:pt x="43" y="150"/>
                      <a:pt x="40" y="147"/>
                    </a:cubicBezTo>
                    <a:cubicBezTo>
                      <a:pt x="0" y="107"/>
                      <a:pt x="0" y="43"/>
                      <a:pt x="40" y="3"/>
                    </a:cubicBezTo>
                    <a:cubicBezTo>
                      <a:pt x="43" y="0"/>
                      <a:pt x="48" y="0"/>
                      <a:pt x="51" y="3"/>
                    </a:cubicBezTo>
                    <a:cubicBezTo>
                      <a:pt x="54" y="6"/>
                      <a:pt x="54" y="11"/>
                      <a:pt x="51" y="14"/>
                    </a:cubicBezTo>
                    <a:cubicBezTo>
                      <a:pt x="17" y="47"/>
                      <a:pt x="17" y="102"/>
                      <a:pt x="51" y="136"/>
                    </a:cubicBezTo>
                    <a:cubicBezTo>
                      <a:pt x="54" y="139"/>
                      <a:pt x="54" y="144"/>
                      <a:pt x="51" y="14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47" name="Freeform 12"/>
              <p:cNvSpPr>
                <a:spLocks/>
              </p:cNvSpPr>
              <p:nvPr/>
            </p:nvSpPr>
            <p:spPr bwMode="auto">
              <a:xfrm>
                <a:off x="1041400" y="1819275"/>
                <a:ext cx="412750" cy="165100"/>
              </a:xfrm>
              <a:custGeom>
                <a:avLst/>
                <a:gdLst>
                  <a:gd name="T0" fmla="*/ 2147483647 w 60"/>
                  <a:gd name="T1" fmla="*/ 2147483647 h 24"/>
                  <a:gd name="T2" fmla="*/ 2147483647 w 60"/>
                  <a:gd name="T3" fmla="*/ 2147483647 h 24"/>
                  <a:gd name="T4" fmla="*/ 2147483647 w 60"/>
                  <a:gd name="T5" fmla="*/ 2147483647 h 24"/>
                  <a:gd name="T6" fmla="*/ 2147483647 w 60"/>
                  <a:gd name="T7" fmla="*/ 2147483647 h 24"/>
                  <a:gd name="T8" fmla="*/ 2147483647 w 60"/>
                  <a:gd name="T9" fmla="*/ 2147483647 h 24"/>
                  <a:gd name="T10" fmla="*/ 2147483647 w 60"/>
                  <a:gd name="T11" fmla="*/ 2147483647 h 24"/>
                  <a:gd name="T12" fmla="*/ 2147483647 w 60"/>
                  <a:gd name="T13" fmla="*/ 2147483647 h 24"/>
                  <a:gd name="T14" fmla="*/ 2147483647 w 60"/>
                  <a:gd name="T15" fmla="*/ 2147483647 h 2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0"/>
                  <a:gd name="T25" fmla="*/ 0 h 24"/>
                  <a:gd name="T26" fmla="*/ 60 w 60"/>
                  <a:gd name="T27" fmla="*/ 24 h 2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0" h="24">
                    <a:moveTo>
                      <a:pt x="58" y="20"/>
                    </a:moveTo>
                    <a:cubicBezTo>
                      <a:pt x="57" y="21"/>
                      <a:pt x="55" y="22"/>
                      <a:pt x="53" y="22"/>
                    </a:cubicBezTo>
                    <a:cubicBezTo>
                      <a:pt x="37" y="24"/>
                      <a:pt x="21" y="22"/>
                      <a:pt x="6" y="16"/>
                    </a:cubicBezTo>
                    <a:cubicBezTo>
                      <a:pt x="2" y="15"/>
                      <a:pt x="0" y="10"/>
                      <a:pt x="2" y="6"/>
                    </a:cubicBezTo>
                    <a:cubicBezTo>
                      <a:pt x="3" y="2"/>
                      <a:pt x="8" y="0"/>
                      <a:pt x="12" y="1"/>
                    </a:cubicBezTo>
                    <a:cubicBezTo>
                      <a:pt x="24" y="6"/>
                      <a:pt x="38" y="8"/>
                      <a:pt x="51" y="6"/>
                    </a:cubicBezTo>
                    <a:cubicBezTo>
                      <a:pt x="56" y="6"/>
                      <a:pt x="60" y="9"/>
                      <a:pt x="60" y="13"/>
                    </a:cubicBezTo>
                    <a:cubicBezTo>
                      <a:pt x="60" y="16"/>
                      <a:pt x="59" y="18"/>
                      <a:pt x="58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6408" name="Group 127"/>
            <p:cNvGrpSpPr>
              <a:grpSpLocks/>
            </p:cNvGrpSpPr>
            <p:nvPr/>
          </p:nvGrpSpPr>
          <p:grpSpPr bwMode="auto">
            <a:xfrm>
              <a:off x="2595563" y="1982788"/>
              <a:ext cx="2821782" cy="3698875"/>
              <a:chOff x="12795250" y="366713"/>
              <a:chExt cx="2738438" cy="3589337"/>
            </a:xfrm>
          </p:grpSpPr>
          <p:sp>
            <p:nvSpPr>
              <p:cNvPr id="16419" name="Freeform 129"/>
              <p:cNvSpPr>
                <a:spLocks/>
              </p:cNvSpPr>
              <p:nvPr/>
            </p:nvSpPr>
            <p:spPr bwMode="auto">
              <a:xfrm>
                <a:off x="12795250" y="561975"/>
                <a:ext cx="2687638" cy="3394075"/>
              </a:xfrm>
              <a:custGeom>
                <a:avLst/>
                <a:gdLst>
                  <a:gd name="T0" fmla="*/ 2147483647 w 424"/>
                  <a:gd name="T1" fmla="*/ 0 h 536"/>
                  <a:gd name="T2" fmla="*/ 0 w 424"/>
                  <a:gd name="T3" fmla="*/ 2147483647 h 536"/>
                  <a:gd name="T4" fmla="*/ 0 w 424"/>
                  <a:gd name="T5" fmla="*/ 2147483647 h 536"/>
                  <a:gd name="T6" fmla="*/ 2147483647 w 424"/>
                  <a:gd name="T7" fmla="*/ 2147483647 h 536"/>
                  <a:gd name="T8" fmla="*/ 2147483647 w 424"/>
                  <a:gd name="T9" fmla="*/ 2147483647 h 536"/>
                  <a:gd name="T10" fmla="*/ 2147483647 w 424"/>
                  <a:gd name="T11" fmla="*/ 2147483647 h 536"/>
                  <a:gd name="T12" fmla="*/ 2147483647 w 424"/>
                  <a:gd name="T13" fmla="*/ 2147483647 h 536"/>
                  <a:gd name="T14" fmla="*/ 2147483647 w 424"/>
                  <a:gd name="T15" fmla="*/ 2147483647 h 536"/>
                  <a:gd name="T16" fmla="*/ 2147483647 w 424"/>
                  <a:gd name="T17" fmla="*/ 2147483647 h 536"/>
                  <a:gd name="T18" fmla="*/ 2147483647 w 424"/>
                  <a:gd name="T19" fmla="*/ 2147483647 h 536"/>
                  <a:gd name="T20" fmla="*/ 2147483647 w 424"/>
                  <a:gd name="T21" fmla="*/ 0 h 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24"/>
                  <a:gd name="T34" fmla="*/ 0 h 536"/>
                  <a:gd name="T35" fmla="*/ 424 w 424"/>
                  <a:gd name="T36" fmla="*/ 536 h 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24" h="536">
                    <a:moveTo>
                      <a:pt x="9" y="0"/>
                    </a:moveTo>
                    <a:cubicBezTo>
                      <a:pt x="3" y="6"/>
                      <a:pt x="0" y="15"/>
                      <a:pt x="0" y="25"/>
                    </a:cubicBezTo>
                    <a:cubicBezTo>
                      <a:pt x="0" y="497"/>
                      <a:pt x="0" y="497"/>
                      <a:pt x="0" y="497"/>
                    </a:cubicBezTo>
                    <a:cubicBezTo>
                      <a:pt x="0" y="519"/>
                      <a:pt x="18" y="536"/>
                      <a:pt x="39" y="536"/>
                    </a:cubicBezTo>
                    <a:cubicBezTo>
                      <a:pt x="391" y="536"/>
                      <a:pt x="391" y="536"/>
                      <a:pt x="391" y="536"/>
                    </a:cubicBezTo>
                    <a:cubicBezTo>
                      <a:pt x="405" y="536"/>
                      <a:pt x="416" y="530"/>
                      <a:pt x="424" y="519"/>
                    </a:cubicBezTo>
                    <a:cubicBezTo>
                      <a:pt x="416" y="528"/>
                      <a:pt x="405" y="534"/>
                      <a:pt x="393" y="534"/>
                    </a:cubicBezTo>
                    <a:cubicBezTo>
                      <a:pt x="42" y="534"/>
                      <a:pt x="42" y="534"/>
                      <a:pt x="42" y="534"/>
                    </a:cubicBezTo>
                    <a:cubicBezTo>
                      <a:pt x="20" y="534"/>
                      <a:pt x="2" y="516"/>
                      <a:pt x="2" y="494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2" y="14"/>
                      <a:pt x="5" y="6"/>
                      <a:pt x="9" y="0"/>
                    </a:cubicBezTo>
                  </a:path>
                </a:pathLst>
              </a:custGeom>
              <a:solidFill>
                <a:srgbClr val="9395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20" name="Freeform 130"/>
              <p:cNvSpPr>
                <a:spLocks/>
              </p:cNvSpPr>
              <p:nvPr/>
            </p:nvSpPr>
            <p:spPr bwMode="auto">
              <a:xfrm>
                <a:off x="12807950" y="455613"/>
                <a:ext cx="2725738" cy="3487737"/>
              </a:xfrm>
              <a:custGeom>
                <a:avLst/>
                <a:gdLst>
                  <a:gd name="T0" fmla="*/ 2147483647 w 430"/>
                  <a:gd name="T1" fmla="*/ 2147483647 h 551"/>
                  <a:gd name="T2" fmla="*/ 2147483647 w 430"/>
                  <a:gd name="T3" fmla="*/ 2147483647 h 551"/>
                  <a:gd name="T4" fmla="*/ 2147483647 w 430"/>
                  <a:gd name="T5" fmla="*/ 2147483647 h 551"/>
                  <a:gd name="T6" fmla="*/ 0 w 430"/>
                  <a:gd name="T7" fmla="*/ 2147483647 h 551"/>
                  <a:gd name="T8" fmla="*/ 0 w 430"/>
                  <a:gd name="T9" fmla="*/ 2147483647 h 551"/>
                  <a:gd name="T10" fmla="*/ 2147483647 w 430"/>
                  <a:gd name="T11" fmla="*/ 0 h 551"/>
                  <a:gd name="T12" fmla="*/ 2147483647 w 430"/>
                  <a:gd name="T13" fmla="*/ 0 h 551"/>
                  <a:gd name="T14" fmla="*/ 2147483647 w 430"/>
                  <a:gd name="T15" fmla="*/ 2147483647 h 551"/>
                  <a:gd name="T16" fmla="*/ 2147483647 w 430"/>
                  <a:gd name="T17" fmla="*/ 2147483647 h 55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30"/>
                  <a:gd name="T28" fmla="*/ 0 h 551"/>
                  <a:gd name="T29" fmla="*/ 430 w 430"/>
                  <a:gd name="T30" fmla="*/ 551 h 55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30" h="551">
                    <a:moveTo>
                      <a:pt x="430" y="511"/>
                    </a:moveTo>
                    <a:cubicBezTo>
                      <a:pt x="430" y="533"/>
                      <a:pt x="413" y="551"/>
                      <a:pt x="391" y="551"/>
                    </a:cubicBezTo>
                    <a:cubicBezTo>
                      <a:pt x="40" y="551"/>
                      <a:pt x="40" y="551"/>
                      <a:pt x="40" y="551"/>
                    </a:cubicBezTo>
                    <a:cubicBezTo>
                      <a:pt x="18" y="551"/>
                      <a:pt x="0" y="533"/>
                      <a:pt x="0" y="511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17"/>
                      <a:pt x="18" y="0"/>
                      <a:pt x="4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3" y="0"/>
                      <a:pt x="430" y="17"/>
                      <a:pt x="430" y="39"/>
                    </a:cubicBezTo>
                    <a:cubicBezTo>
                      <a:pt x="430" y="511"/>
                      <a:pt x="430" y="511"/>
                      <a:pt x="430" y="511"/>
                    </a:cubicBezTo>
                  </a:path>
                </a:pathLst>
              </a:custGeom>
              <a:solidFill>
                <a:srgbClr val="41404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21" name="Freeform 131"/>
              <p:cNvSpPr>
                <a:spLocks/>
              </p:cNvSpPr>
              <p:nvPr/>
            </p:nvSpPr>
            <p:spPr bwMode="auto">
              <a:xfrm>
                <a:off x="12934950" y="657225"/>
                <a:ext cx="2459038" cy="3133725"/>
              </a:xfrm>
              <a:custGeom>
                <a:avLst/>
                <a:gdLst>
                  <a:gd name="T0" fmla="*/ 2147483647 w 1549"/>
                  <a:gd name="T1" fmla="*/ 0 h 1974"/>
                  <a:gd name="T2" fmla="*/ 2147483647 w 1549"/>
                  <a:gd name="T3" fmla="*/ 0 h 1974"/>
                  <a:gd name="T4" fmla="*/ 2147483647 w 1549"/>
                  <a:gd name="T5" fmla="*/ 2147483647 h 1974"/>
                  <a:gd name="T6" fmla="*/ 2147483647 w 1549"/>
                  <a:gd name="T7" fmla="*/ 2147483647 h 1974"/>
                  <a:gd name="T8" fmla="*/ 0 w 1549"/>
                  <a:gd name="T9" fmla="*/ 2147483647 h 1974"/>
                  <a:gd name="T10" fmla="*/ 0 w 1549"/>
                  <a:gd name="T11" fmla="*/ 2147483647 h 1974"/>
                  <a:gd name="T12" fmla="*/ 2147483647 w 1549"/>
                  <a:gd name="T13" fmla="*/ 2147483647 h 1974"/>
                  <a:gd name="T14" fmla="*/ 2147483647 w 1549"/>
                  <a:gd name="T15" fmla="*/ 2147483647 h 1974"/>
                  <a:gd name="T16" fmla="*/ 2147483647 w 1549"/>
                  <a:gd name="T17" fmla="*/ 0 h 197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49"/>
                  <a:gd name="T28" fmla="*/ 0 h 1974"/>
                  <a:gd name="T29" fmla="*/ 1549 w 1549"/>
                  <a:gd name="T30" fmla="*/ 1974 h 197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49" h="1974">
                    <a:moveTo>
                      <a:pt x="1549" y="0"/>
                    </a:moveTo>
                    <a:lnTo>
                      <a:pt x="1541" y="0"/>
                    </a:lnTo>
                    <a:lnTo>
                      <a:pt x="1541" y="1962"/>
                    </a:lnTo>
                    <a:lnTo>
                      <a:pt x="355" y="1962"/>
                    </a:lnTo>
                    <a:lnTo>
                      <a:pt x="0" y="1619"/>
                    </a:lnTo>
                    <a:lnTo>
                      <a:pt x="363" y="1974"/>
                    </a:lnTo>
                    <a:lnTo>
                      <a:pt x="1549" y="1974"/>
                    </a:lnTo>
                    <a:lnTo>
                      <a:pt x="1549" y="0"/>
                    </a:lnTo>
                    <a:close/>
                  </a:path>
                </a:pathLst>
              </a:custGeom>
              <a:solidFill>
                <a:srgbClr val="1C1C1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22" name="Freeform 132"/>
              <p:cNvSpPr>
                <a:spLocks/>
              </p:cNvSpPr>
              <p:nvPr/>
            </p:nvSpPr>
            <p:spPr bwMode="auto">
              <a:xfrm>
                <a:off x="12934950" y="657225"/>
                <a:ext cx="2459038" cy="3133725"/>
              </a:xfrm>
              <a:custGeom>
                <a:avLst/>
                <a:gdLst>
                  <a:gd name="T0" fmla="*/ 2147483647 w 1549"/>
                  <a:gd name="T1" fmla="*/ 0 h 1974"/>
                  <a:gd name="T2" fmla="*/ 2147483647 w 1549"/>
                  <a:gd name="T3" fmla="*/ 0 h 1974"/>
                  <a:gd name="T4" fmla="*/ 2147483647 w 1549"/>
                  <a:gd name="T5" fmla="*/ 2147483647 h 1974"/>
                  <a:gd name="T6" fmla="*/ 2147483647 w 1549"/>
                  <a:gd name="T7" fmla="*/ 2147483647 h 1974"/>
                  <a:gd name="T8" fmla="*/ 0 w 1549"/>
                  <a:gd name="T9" fmla="*/ 2147483647 h 1974"/>
                  <a:gd name="T10" fmla="*/ 0 w 1549"/>
                  <a:gd name="T11" fmla="*/ 2147483647 h 1974"/>
                  <a:gd name="T12" fmla="*/ 2147483647 w 1549"/>
                  <a:gd name="T13" fmla="*/ 2147483647 h 1974"/>
                  <a:gd name="T14" fmla="*/ 2147483647 w 1549"/>
                  <a:gd name="T15" fmla="*/ 2147483647 h 1974"/>
                  <a:gd name="T16" fmla="*/ 2147483647 w 1549"/>
                  <a:gd name="T17" fmla="*/ 0 h 197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49"/>
                  <a:gd name="T28" fmla="*/ 0 h 1974"/>
                  <a:gd name="T29" fmla="*/ 1549 w 1549"/>
                  <a:gd name="T30" fmla="*/ 1974 h 197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49" h="1974">
                    <a:moveTo>
                      <a:pt x="1549" y="0"/>
                    </a:moveTo>
                    <a:lnTo>
                      <a:pt x="1541" y="0"/>
                    </a:lnTo>
                    <a:lnTo>
                      <a:pt x="1541" y="1962"/>
                    </a:lnTo>
                    <a:lnTo>
                      <a:pt x="355" y="1962"/>
                    </a:lnTo>
                    <a:lnTo>
                      <a:pt x="0" y="1619"/>
                    </a:lnTo>
                    <a:lnTo>
                      <a:pt x="363" y="1974"/>
                    </a:lnTo>
                    <a:lnTo>
                      <a:pt x="1549" y="1974"/>
                    </a:lnTo>
                    <a:lnTo>
                      <a:pt x="1549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23" name="Freeform 133"/>
              <p:cNvSpPr>
                <a:spLocks/>
              </p:cNvSpPr>
              <p:nvPr/>
            </p:nvSpPr>
            <p:spPr bwMode="auto">
              <a:xfrm>
                <a:off x="12915900" y="644525"/>
                <a:ext cx="2465388" cy="3127375"/>
              </a:xfrm>
              <a:custGeom>
                <a:avLst/>
                <a:gdLst>
                  <a:gd name="T0" fmla="*/ 2147483647 w 1553"/>
                  <a:gd name="T1" fmla="*/ 2147483647 h 1970"/>
                  <a:gd name="T2" fmla="*/ 2147483647 w 1553"/>
                  <a:gd name="T3" fmla="*/ 2147483647 h 1970"/>
                  <a:gd name="T4" fmla="*/ 2147483647 w 1553"/>
                  <a:gd name="T5" fmla="*/ 0 h 1970"/>
                  <a:gd name="T6" fmla="*/ 0 w 1553"/>
                  <a:gd name="T7" fmla="*/ 0 h 1970"/>
                  <a:gd name="T8" fmla="*/ 0 w 1553"/>
                  <a:gd name="T9" fmla="*/ 2147483647 h 1970"/>
                  <a:gd name="T10" fmla="*/ 2147483647 w 1553"/>
                  <a:gd name="T11" fmla="*/ 2147483647 h 19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3"/>
                  <a:gd name="T19" fmla="*/ 0 h 1970"/>
                  <a:gd name="T20" fmla="*/ 1553 w 1553"/>
                  <a:gd name="T21" fmla="*/ 1970 h 197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3" h="1970">
                    <a:moveTo>
                      <a:pt x="367" y="1970"/>
                    </a:moveTo>
                    <a:lnTo>
                      <a:pt x="1553" y="1970"/>
                    </a:lnTo>
                    <a:lnTo>
                      <a:pt x="1553" y="0"/>
                    </a:lnTo>
                    <a:lnTo>
                      <a:pt x="0" y="0"/>
                    </a:lnTo>
                    <a:lnTo>
                      <a:pt x="0" y="1619"/>
                    </a:lnTo>
                    <a:lnTo>
                      <a:pt x="367" y="1970"/>
                    </a:lnTo>
                    <a:close/>
                  </a:path>
                </a:pathLst>
              </a:custGeom>
              <a:solidFill>
                <a:srgbClr val="FFFCF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24" name="Freeform 134"/>
              <p:cNvSpPr>
                <a:spLocks/>
              </p:cNvSpPr>
              <p:nvPr/>
            </p:nvSpPr>
            <p:spPr bwMode="auto">
              <a:xfrm>
                <a:off x="12915900" y="644525"/>
                <a:ext cx="2465388" cy="3127375"/>
              </a:xfrm>
              <a:custGeom>
                <a:avLst/>
                <a:gdLst>
                  <a:gd name="T0" fmla="*/ 2147483647 w 1553"/>
                  <a:gd name="T1" fmla="*/ 2147483647 h 1970"/>
                  <a:gd name="T2" fmla="*/ 2147483647 w 1553"/>
                  <a:gd name="T3" fmla="*/ 2147483647 h 1970"/>
                  <a:gd name="T4" fmla="*/ 2147483647 w 1553"/>
                  <a:gd name="T5" fmla="*/ 0 h 1970"/>
                  <a:gd name="T6" fmla="*/ 0 w 1553"/>
                  <a:gd name="T7" fmla="*/ 0 h 1970"/>
                  <a:gd name="T8" fmla="*/ 0 w 1553"/>
                  <a:gd name="T9" fmla="*/ 2147483647 h 1970"/>
                  <a:gd name="T10" fmla="*/ 2147483647 w 1553"/>
                  <a:gd name="T11" fmla="*/ 2147483647 h 19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3"/>
                  <a:gd name="T19" fmla="*/ 0 h 1970"/>
                  <a:gd name="T20" fmla="*/ 1553 w 1553"/>
                  <a:gd name="T21" fmla="*/ 1970 h 197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3" h="1970">
                    <a:moveTo>
                      <a:pt x="367" y="1970"/>
                    </a:moveTo>
                    <a:lnTo>
                      <a:pt x="1553" y="1970"/>
                    </a:lnTo>
                    <a:lnTo>
                      <a:pt x="1553" y="0"/>
                    </a:lnTo>
                    <a:lnTo>
                      <a:pt x="0" y="0"/>
                    </a:lnTo>
                    <a:lnTo>
                      <a:pt x="0" y="1619"/>
                    </a:lnTo>
                    <a:lnTo>
                      <a:pt x="367" y="197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25" name="Rectangle 135"/>
              <p:cNvSpPr>
                <a:spLocks noChangeArrowheads="1"/>
              </p:cNvSpPr>
              <p:nvPr/>
            </p:nvSpPr>
            <p:spPr bwMode="auto">
              <a:xfrm>
                <a:off x="14228763" y="3360738"/>
                <a:ext cx="868363" cy="10795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6426" name="Rectangle 136"/>
              <p:cNvSpPr>
                <a:spLocks noChangeArrowheads="1"/>
              </p:cNvSpPr>
              <p:nvPr/>
            </p:nvSpPr>
            <p:spPr bwMode="auto">
              <a:xfrm>
                <a:off x="13214350" y="1423988"/>
                <a:ext cx="1882775" cy="50800"/>
              </a:xfrm>
              <a:prstGeom prst="rect">
                <a:avLst/>
              </a:prstGeom>
              <a:solidFill>
                <a:srgbClr val="A7A9A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6427" name="Rectangle 137"/>
              <p:cNvSpPr>
                <a:spLocks noChangeArrowheads="1"/>
              </p:cNvSpPr>
              <p:nvPr/>
            </p:nvSpPr>
            <p:spPr bwMode="auto">
              <a:xfrm>
                <a:off x="13214350" y="1619250"/>
                <a:ext cx="1882775" cy="57150"/>
              </a:xfrm>
              <a:prstGeom prst="rect">
                <a:avLst/>
              </a:prstGeom>
              <a:solidFill>
                <a:srgbClr val="A7A9A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6428" name="Rectangle 138"/>
              <p:cNvSpPr>
                <a:spLocks noChangeArrowheads="1"/>
              </p:cNvSpPr>
              <p:nvPr/>
            </p:nvSpPr>
            <p:spPr bwMode="auto">
              <a:xfrm>
                <a:off x="13214350" y="1822450"/>
                <a:ext cx="1882775" cy="50800"/>
              </a:xfrm>
              <a:prstGeom prst="rect">
                <a:avLst/>
              </a:prstGeom>
              <a:solidFill>
                <a:srgbClr val="A7A9A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6429" name="Rectangle 139"/>
              <p:cNvSpPr>
                <a:spLocks noChangeArrowheads="1"/>
              </p:cNvSpPr>
              <p:nvPr/>
            </p:nvSpPr>
            <p:spPr bwMode="auto">
              <a:xfrm>
                <a:off x="13214350" y="2019300"/>
                <a:ext cx="1882775" cy="57150"/>
              </a:xfrm>
              <a:prstGeom prst="rect">
                <a:avLst/>
              </a:prstGeom>
              <a:solidFill>
                <a:srgbClr val="A7A9A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6430" name="Rectangle 140"/>
              <p:cNvSpPr>
                <a:spLocks noChangeArrowheads="1"/>
              </p:cNvSpPr>
              <p:nvPr/>
            </p:nvSpPr>
            <p:spPr bwMode="auto">
              <a:xfrm>
                <a:off x="13214350" y="2220913"/>
                <a:ext cx="1882775" cy="57150"/>
              </a:xfrm>
              <a:prstGeom prst="rect">
                <a:avLst/>
              </a:prstGeom>
              <a:solidFill>
                <a:srgbClr val="A7A9A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6431" name="Rectangle 141"/>
              <p:cNvSpPr>
                <a:spLocks noChangeArrowheads="1"/>
              </p:cNvSpPr>
              <p:nvPr/>
            </p:nvSpPr>
            <p:spPr bwMode="auto">
              <a:xfrm>
                <a:off x="13214350" y="2424113"/>
                <a:ext cx="1882775" cy="50800"/>
              </a:xfrm>
              <a:prstGeom prst="rect">
                <a:avLst/>
              </a:prstGeom>
              <a:solidFill>
                <a:srgbClr val="A7A9A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6432" name="Rectangle 142"/>
              <p:cNvSpPr>
                <a:spLocks noChangeArrowheads="1"/>
              </p:cNvSpPr>
              <p:nvPr/>
            </p:nvSpPr>
            <p:spPr bwMode="auto">
              <a:xfrm>
                <a:off x="13214350" y="2619375"/>
                <a:ext cx="1882775" cy="57150"/>
              </a:xfrm>
              <a:prstGeom prst="rect">
                <a:avLst/>
              </a:prstGeom>
              <a:solidFill>
                <a:srgbClr val="A7A9A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6433" name="Rectangle 143"/>
              <p:cNvSpPr>
                <a:spLocks noChangeArrowheads="1"/>
              </p:cNvSpPr>
              <p:nvPr/>
            </p:nvSpPr>
            <p:spPr bwMode="auto">
              <a:xfrm>
                <a:off x="13214350" y="2822575"/>
                <a:ext cx="1882775" cy="50800"/>
              </a:xfrm>
              <a:prstGeom prst="rect">
                <a:avLst/>
              </a:prstGeom>
              <a:solidFill>
                <a:srgbClr val="A7A9A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6434" name="Rectangle 144"/>
              <p:cNvSpPr>
                <a:spLocks noChangeArrowheads="1"/>
              </p:cNvSpPr>
              <p:nvPr/>
            </p:nvSpPr>
            <p:spPr bwMode="auto">
              <a:xfrm>
                <a:off x="13214350" y="3025775"/>
                <a:ext cx="1882775" cy="50800"/>
              </a:xfrm>
              <a:prstGeom prst="rect">
                <a:avLst/>
              </a:prstGeom>
              <a:solidFill>
                <a:srgbClr val="A7A9A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6435" name="Rectangle 145"/>
              <p:cNvSpPr>
                <a:spLocks noChangeArrowheads="1"/>
              </p:cNvSpPr>
              <p:nvPr/>
            </p:nvSpPr>
            <p:spPr bwMode="auto">
              <a:xfrm>
                <a:off x="13511213" y="1006475"/>
                <a:ext cx="1325563" cy="106362"/>
              </a:xfrm>
              <a:prstGeom prst="rect">
                <a:avLst/>
              </a:prstGeom>
              <a:solidFill>
                <a:srgbClr val="A7A9A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6436" name="Freeform 146"/>
              <p:cNvSpPr>
                <a:spLocks/>
              </p:cNvSpPr>
              <p:nvPr/>
            </p:nvSpPr>
            <p:spPr bwMode="auto">
              <a:xfrm>
                <a:off x="12915900" y="3214688"/>
                <a:ext cx="595313" cy="557212"/>
              </a:xfrm>
              <a:custGeom>
                <a:avLst/>
                <a:gdLst>
                  <a:gd name="T0" fmla="*/ 2147483647 w 375"/>
                  <a:gd name="T1" fmla="*/ 0 h 351"/>
                  <a:gd name="T2" fmla="*/ 0 w 375"/>
                  <a:gd name="T3" fmla="*/ 0 h 351"/>
                  <a:gd name="T4" fmla="*/ 2147483647 w 375"/>
                  <a:gd name="T5" fmla="*/ 2147483647 h 351"/>
                  <a:gd name="T6" fmla="*/ 2147483647 w 375"/>
                  <a:gd name="T7" fmla="*/ 0 h 3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351"/>
                  <a:gd name="T14" fmla="*/ 375 w 375"/>
                  <a:gd name="T15" fmla="*/ 351 h 3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351">
                    <a:moveTo>
                      <a:pt x="375" y="0"/>
                    </a:moveTo>
                    <a:lnTo>
                      <a:pt x="0" y="0"/>
                    </a:lnTo>
                    <a:lnTo>
                      <a:pt x="367" y="351"/>
                    </a:lnTo>
                    <a:lnTo>
                      <a:pt x="375" y="0"/>
                    </a:lnTo>
                    <a:close/>
                  </a:path>
                </a:pathLst>
              </a:custGeom>
              <a:solidFill>
                <a:srgbClr val="BCBCB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37" name="Freeform 147"/>
              <p:cNvSpPr>
                <a:spLocks/>
              </p:cNvSpPr>
              <p:nvPr/>
            </p:nvSpPr>
            <p:spPr bwMode="auto">
              <a:xfrm>
                <a:off x="12915900" y="3214688"/>
                <a:ext cx="595313" cy="557212"/>
              </a:xfrm>
              <a:custGeom>
                <a:avLst/>
                <a:gdLst>
                  <a:gd name="T0" fmla="*/ 2147483647 w 375"/>
                  <a:gd name="T1" fmla="*/ 0 h 351"/>
                  <a:gd name="T2" fmla="*/ 0 w 375"/>
                  <a:gd name="T3" fmla="*/ 0 h 351"/>
                  <a:gd name="T4" fmla="*/ 2147483647 w 375"/>
                  <a:gd name="T5" fmla="*/ 2147483647 h 351"/>
                  <a:gd name="T6" fmla="*/ 2147483647 w 375"/>
                  <a:gd name="T7" fmla="*/ 0 h 3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351"/>
                  <a:gd name="T14" fmla="*/ 375 w 375"/>
                  <a:gd name="T15" fmla="*/ 351 h 3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351">
                    <a:moveTo>
                      <a:pt x="375" y="0"/>
                    </a:moveTo>
                    <a:lnTo>
                      <a:pt x="0" y="0"/>
                    </a:lnTo>
                    <a:lnTo>
                      <a:pt x="367" y="351"/>
                    </a:lnTo>
                    <a:lnTo>
                      <a:pt x="375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38" name="Freeform 148"/>
              <p:cNvSpPr>
                <a:spLocks/>
              </p:cNvSpPr>
              <p:nvPr/>
            </p:nvSpPr>
            <p:spPr bwMode="auto">
              <a:xfrm>
                <a:off x="12915900" y="3214688"/>
                <a:ext cx="582613" cy="557212"/>
              </a:xfrm>
              <a:custGeom>
                <a:avLst/>
                <a:gdLst>
                  <a:gd name="T0" fmla="*/ 2147483647 w 367"/>
                  <a:gd name="T1" fmla="*/ 2147483647 h 351"/>
                  <a:gd name="T2" fmla="*/ 0 w 367"/>
                  <a:gd name="T3" fmla="*/ 0 h 351"/>
                  <a:gd name="T4" fmla="*/ 2147483647 w 367"/>
                  <a:gd name="T5" fmla="*/ 2147483647 h 351"/>
                  <a:gd name="T6" fmla="*/ 2147483647 w 367"/>
                  <a:gd name="T7" fmla="*/ 2147483647 h 3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7"/>
                  <a:gd name="T13" fmla="*/ 0 h 351"/>
                  <a:gd name="T14" fmla="*/ 367 w 367"/>
                  <a:gd name="T15" fmla="*/ 351 h 3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7" h="351">
                    <a:moveTo>
                      <a:pt x="351" y="20"/>
                    </a:moveTo>
                    <a:lnTo>
                      <a:pt x="0" y="0"/>
                    </a:lnTo>
                    <a:lnTo>
                      <a:pt x="367" y="351"/>
                    </a:lnTo>
                    <a:lnTo>
                      <a:pt x="351" y="20"/>
                    </a:lnTo>
                    <a:close/>
                  </a:path>
                </a:pathLst>
              </a:custGeom>
              <a:solidFill>
                <a:srgbClr val="F2EFE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39" name="Rectangle 149"/>
              <p:cNvSpPr>
                <a:spLocks noChangeArrowheads="1"/>
              </p:cNvSpPr>
              <p:nvPr/>
            </p:nvSpPr>
            <p:spPr bwMode="auto">
              <a:xfrm>
                <a:off x="13682663" y="366713"/>
                <a:ext cx="944563" cy="290512"/>
              </a:xfrm>
              <a:prstGeom prst="rect">
                <a:avLst/>
              </a:prstGeom>
              <a:solidFill>
                <a:srgbClr val="1E1E1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grpSp>
          <p:nvGrpSpPr>
            <p:cNvPr id="16409" name="Group 128"/>
            <p:cNvGrpSpPr>
              <a:grpSpLocks/>
            </p:cNvGrpSpPr>
            <p:nvPr/>
          </p:nvGrpSpPr>
          <p:grpSpPr bwMode="auto">
            <a:xfrm>
              <a:off x="3495675" y="1722438"/>
              <a:ext cx="989807" cy="536575"/>
              <a:chOff x="17801829" y="5891398"/>
              <a:chExt cx="954592" cy="516864"/>
            </a:xfrm>
          </p:grpSpPr>
          <p:sp>
            <p:nvSpPr>
              <p:cNvPr id="16417" name="Freeform 279"/>
              <p:cNvSpPr>
                <a:spLocks/>
              </p:cNvSpPr>
              <p:nvPr/>
            </p:nvSpPr>
            <p:spPr bwMode="auto">
              <a:xfrm>
                <a:off x="17801829" y="5891398"/>
                <a:ext cx="954592" cy="516864"/>
              </a:xfrm>
              <a:custGeom>
                <a:avLst/>
                <a:gdLst>
                  <a:gd name="T0" fmla="*/ 2147483647 w 167"/>
                  <a:gd name="T1" fmla="*/ 2147483647 h 88"/>
                  <a:gd name="T2" fmla="*/ 2147483647 w 167"/>
                  <a:gd name="T3" fmla="*/ 2147483647 h 88"/>
                  <a:gd name="T4" fmla="*/ 2147483647 w 167"/>
                  <a:gd name="T5" fmla="*/ 0 h 88"/>
                  <a:gd name="T6" fmla="*/ 2147483647 w 167"/>
                  <a:gd name="T7" fmla="*/ 2147483647 h 88"/>
                  <a:gd name="T8" fmla="*/ 2147483647 w 167"/>
                  <a:gd name="T9" fmla="*/ 2147483647 h 88"/>
                  <a:gd name="T10" fmla="*/ 0 w 167"/>
                  <a:gd name="T11" fmla="*/ 2147483647 h 88"/>
                  <a:gd name="T12" fmla="*/ 0 w 167"/>
                  <a:gd name="T13" fmla="*/ 2147483647 h 88"/>
                  <a:gd name="T14" fmla="*/ 2147483647 w 167"/>
                  <a:gd name="T15" fmla="*/ 2147483647 h 88"/>
                  <a:gd name="T16" fmla="*/ 2147483647 w 167"/>
                  <a:gd name="T17" fmla="*/ 2147483647 h 88"/>
                  <a:gd name="T18" fmla="*/ 2147483647 w 167"/>
                  <a:gd name="T19" fmla="*/ 2147483647 h 8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67"/>
                  <a:gd name="T31" fmla="*/ 0 h 88"/>
                  <a:gd name="T32" fmla="*/ 167 w 167"/>
                  <a:gd name="T33" fmla="*/ 88 h 8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67" h="88">
                    <a:moveTo>
                      <a:pt x="115" y="42"/>
                    </a:moveTo>
                    <a:cubicBezTo>
                      <a:pt x="116" y="39"/>
                      <a:pt x="117" y="36"/>
                      <a:pt x="117" y="33"/>
                    </a:cubicBezTo>
                    <a:cubicBezTo>
                      <a:pt x="117" y="15"/>
                      <a:pt x="102" y="0"/>
                      <a:pt x="83" y="0"/>
                    </a:cubicBezTo>
                    <a:cubicBezTo>
                      <a:pt x="65" y="0"/>
                      <a:pt x="50" y="15"/>
                      <a:pt x="50" y="33"/>
                    </a:cubicBezTo>
                    <a:cubicBezTo>
                      <a:pt x="50" y="36"/>
                      <a:pt x="51" y="39"/>
                      <a:pt x="51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167" y="88"/>
                      <a:pt x="167" y="88"/>
                      <a:pt x="167" y="88"/>
                    </a:cubicBezTo>
                    <a:cubicBezTo>
                      <a:pt x="167" y="42"/>
                      <a:pt x="167" y="42"/>
                      <a:pt x="167" y="42"/>
                    </a:cubicBezTo>
                    <a:lnTo>
                      <a:pt x="115" y="4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8" name="Oval 280"/>
              <p:cNvSpPr>
                <a:spLocks noChangeArrowheads="1"/>
              </p:cNvSpPr>
              <p:nvPr/>
            </p:nvSpPr>
            <p:spPr bwMode="auto">
              <a:xfrm>
                <a:off x="18167266" y="5973356"/>
                <a:ext cx="229951" cy="230011"/>
              </a:xfrm>
              <a:prstGeom prst="ellipse">
                <a:avLst/>
              </a:prstGeom>
              <a:solidFill>
                <a:srgbClr val="00052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grpSp>
          <p:nvGrpSpPr>
            <p:cNvPr id="16410" name="Group 129"/>
            <p:cNvGrpSpPr>
              <a:grpSpLocks/>
            </p:cNvGrpSpPr>
            <p:nvPr/>
          </p:nvGrpSpPr>
          <p:grpSpPr bwMode="auto">
            <a:xfrm rot="1080935">
              <a:off x="1462088" y="2628107"/>
              <a:ext cx="2659063" cy="947738"/>
              <a:chOff x="485775" y="495300"/>
              <a:chExt cx="5238750" cy="1866901"/>
            </a:xfrm>
          </p:grpSpPr>
          <p:sp>
            <p:nvSpPr>
              <p:cNvPr id="16411" name="Freeform 5"/>
              <p:cNvSpPr>
                <a:spLocks/>
              </p:cNvSpPr>
              <p:nvPr/>
            </p:nvSpPr>
            <p:spPr bwMode="auto">
              <a:xfrm>
                <a:off x="4603750" y="1674813"/>
                <a:ext cx="1120775" cy="687388"/>
              </a:xfrm>
              <a:custGeom>
                <a:avLst/>
                <a:gdLst>
                  <a:gd name="T0" fmla="*/ 2147483647 w 117"/>
                  <a:gd name="T1" fmla="*/ 2147483647 h 71"/>
                  <a:gd name="T2" fmla="*/ 0 w 117"/>
                  <a:gd name="T3" fmla="*/ 2147483647 h 71"/>
                  <a:gd name="T4" fmla="*/ 2147483647 w 117"/>
                  <a:gd name="T5" fmla="*/ 2147483647 h 71"/>
                  <a:gd name="T6" fmla="*/ 2147483647 w 117"/>
                  <a:gd name="T7" fmla="*/ 2147483647 h 71"/>
                  <a:gd name="T8" fmla="*/ 2147483647 w 117"/>
                  <a:gd name="T9" fmla="*/ 2147483647 h 71"/>
                  <a:gd name="T10" fmla="*/ 2147483647 w 117"/>
                  <a:gd name="T11" fmla="*/ 2147483647 h 71"/>
                  <a:gd name="T12" fmla="*/ 2147483647 w 117"/>
                  <a:gd name="T13" fmla="*/ 2147483647 h 71"/>
                  <a:gd name="T14" fmla="*/ 2147483647 w 117"/>
                  <a:gd name="T15" fmla="*/ 2147483647 h 71"/>
                  <a:gd name="T16" fmla="*/ 2147483647 w 117"/>
                  <a:gd name="T17" fmla="*/ 2147483647 h 71"/>
                  <a:gd name="T18" fmla="*/ 2147483647 w 117"/>
                  <a:gd name="T19" fmla="*/ 2147483647 h 71"/>
                  <a:gd name="T20" fmla="*/ 2147483647 w 117"/>
                  <a:gd name="T21" fmla="*/ 2147483647 h 71"/>
                  <a:gd name="T22" fmla="*/ 2147483647 w 117"/>
                  <a:gd name="T23" fmla="*/ 2147483647 h 71"/>
                  <a:gd name="T24" fmla="*/ 2147483647 w 117"/>
                  <a:gd name="T25" fmla="*/ 2147483647 h 71"/>
                  <a:gd name="T26" fmla="*/ 2147483647 w 117"/>
                  <a:gd name="T27" fmla="*/ 2147483647 h 71"/>
                  <a:gd name="T28" fmla="*/ 2147483647 w 117"/>
                  <a:gd name="T29" fmla="*/ 2147483647 h 71"/>
                  <a:gd name="T30" fmla="*/ 2147483647 w 117"/>
                  <a:gd name="T31" fmla="*/ 0 h 71"/>
                  <a:gd name="T32" fmla="*/ 2147483647 w 117"/>
                  <a:gd name="T33" fmla="*/ 2147483647 h 7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17"/>
                  <a:gd name="T52" fmla="*/ 0 h 71"/>
                  <a:gd name="T53" fmla="*/ 117 w 117"/>
                  <a:gd name="T54" fmla="*/ 71 h 71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17" h="71">
                    <a:moveTo>
                      <a:pt x="6" y="29"/>
                    </a:moveTo>
                    <a:cubicBezTo>
                      <a:pt x="0" y="58"/>
                      <a:pt x="0" y="58"/>
                      <a:pt x="0" y="58"/>
                    </a:cubicBezTo>
                    <a:cubicBezTo>
                      <a:pt x="63" y="71"/>
                      <a:pt x="63" y="71"/>
                      <a:pt x="63" y="71"/>
                    </a:cubicBezTo>
                    <a:cubicBezTo>
                      <a:pt x="76" y="58"/>
                      <a:pt x="95" y="51"/>
                      <a:pt x="115" y="55"/>
                    </a:cubicBezTo>
                    <a:cubicBezTo>
                      <a:pt x="115" y="55"/>
                      <a:pt x="115" y="55"/>
                      <a:pt x="115" y="55"/>
                    </a:cubicBezTo>
                    <a:cubicBezTo>
                      <a:pt x="115" y="53"/>
                      <a:pt x="115" y="53"/>
                      <a:pt x="115" y="53"/>
                    </a:cubicBezTo>
                    <a:cubicBezTo>
                      <a:pt x="68" y="43"/>
                      <a:pt x="68" y="43"/>
                      <a:pt x="68" y="43"/>
                    </a:cubicBezTo>
                    <a:cubicBezTo>
                      <a:pt x="67" y="45"/>
                      <a:pt x="64" y="47"/>
                      <a:pt x="62" y="46"/>
                    </a:cubicBezTo>
                    <a:cubicBezTo>
                      <a:pt x="59" y="45"/>
                      <a:pt x="57" y="42"/>
                      <a:pt x="57" y="39"/>
                    </a:cubicBezTo>
                    <a:cubicBezTo>
                      <a:pt x="58" y="36"/>
                      <a:pt x="61" y="34"/>
                      <a:pt x="64" y="35"/>
                    </a:cubicBezTo>
                    <a:cubicBezTo>
                      <a:pt x="67" y="36"/>
                      <a:pt x="68" y="38"/>
                      <a:pt x="68" y="40"/>
                    </a:cubicBezTo>
                    <a:cubicBezTo>
                      <a:pt x="116" y="50"/>
                      <a:pt x="116" y="50"/>
                      <a:pt x="116" y="50"/>
                    </a:cubicBezTo>
                    <a:cubicBezTo>
                      <a:pt x="117" y="48"/>
                      <a:pt x="117" y="48"/>
                      <a:pt x="117" y="48"/>
                    </a:cubicBezTo>
                    <a:cubicBezTo>
                      <a:pt x="117" y="48"/>
                      <a:pt x="117" y="48"/>
                      <a:pt x="117" y="48"/>
                    </a:cubicBezTo>
                    <a:cubicBezTo>
                      <a:pt x="97" y="44"/>
                      <a:pt x="82" y="30"/>
                      <a:pt x="75" y="13"/>
                    </a:cubicBezTo>
                    <a:cubicBezTo>
                      <a:pt x="12" y="0"/>
                      <a:pt x="12" y="0"/>
                      <a:pt x="12" y="0"/>
                    </a:cubicBezTo>
                    <a:lnTo>
                      <a:pt x="6" y="29"/>
                    </a:lnTo>
                    <a:close/>
                  </a:path>
                </a:pathLst>
              </a:custGeom>
              <a:solidFill>
                <a:srgbClr val="1D8C9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2" name="Freeform 6"/>
              <p:cNvSpPr>
                <a:spLocks/>
              </p:cNvSpPr>
              <p:nvPr/>
            </p:nvSpPr>
            <p:spPr bwMode="auto">
              <a:xfrm>
                <a:off x="1549400" y="989013"/>
                <a:ext cx="3351213" cy="1335088"/>
              </a:xfrm>
              <a:custGeom>
                <a:avLst/>
                <a:gdLst>
                  <a:gd name="T0" fmla="*/ 2147483647 w 2111"/>
                  <a:gd name="T1" fmla="*/ 2147483647 h 841"/>
                  <a:gd name="T2" fmla="*/ 2147483647 w 2111"/>
                  <a:gd name="T3" fmla="*/ 2147483647 h 841"/>
                  <a:gd name="T4" fmla="*/ 0 w 2111"/>
                  <a:gd name="T5" fmla="*/ 2147483647 h 841"/>
                  <a:gd name="T6" fmla="*/ 2147483647 w 2111"/>
                  <a:gd name="T7" fmla="*/ 0 h 841"/>
                  <a:gd name="T8" fmla="*/ 2147483647 w 2111"/>
                  <a:gd name="T9" fmla="*/ 2147483647 h 8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11"/>
                  <a:gd name="T16" fmla="*/ 0 h 841"/>
                  <a:gd name="T17" fmla="*/ 2111 w 2111"/>
                  <a:gd name="T18" fmla="*/ 841 h 8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11" h="841">
                    <a:moveTo>
                      <a:pt x="2111" y="420"/>
                    </a:moveTo>
                    <a:lnTo>
                      <a:pt x="2027" y="841"/>
                    </a:lnTo>
                    <a:lnTo>
                      <a:pt x="0" y="426"/>
                    </a:lnTo>
                    <a:lnTo>
                      <a:pt x="84" y="0"/>
                    </a:lnTo>
                    <a:lnTo>
                      <a:pt x="2111" y="420"/>
                    </a:lnTo>
                    <a:close/>
                  </a:path>
                </a:pathLst>
              </a:custGeom>
              <a:solidFill>
                <a:srgbClr val="0EB3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3" name="Freeform 7"/>
              <p:cNvSpPr>
                <a:spLocks/>
              </p:cNvSpPr>
              <p:nvPr/>
            </p:nvSpPr>
            <p:spPr bwMode="auto">
              <a:xfrm>
                <a:off x="1414463" y="958850"/>
                <a:ext cx="3352800" cy="1344613"/>
              </a:xfrm>
              <a:custGeom>
                <a:avLst/>
                <a:gdLst>
                  <a:gd name="T0" fmla="*/ 2147483647 w 2112"/>
                  <a:gd name="T1" fmla="*/ 2147483647 h 847"/>
                  <a:gd name="T2" fmla="*/ 2147483647 w 2112"/>
                  <a:gd name="T3" fmla="*/ 2147483647 h 847"/>
                  <a:gd name="T4" fmla="*/ 0 w 2112"/>
                  <a:gd name="T5" fmla="*/ 2147483647 h 847"/>
                  <a:gd name="T6" fmla="*/ 2147483647 w 2112"/>
                  <a:gd name="T7" fmla="*/ 0 h 847"/>
                  <a:gd name="T8" fmla="*/ 2147483647 w 2112"/>
                  <a:gd name="T9" fmla="*/ 2147483647 h 8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12"/>
                  <a:gd name="T16" fmla="*/ 0 h 847"/>
                  <a:gd name="T17" fmla="*/ 2112 w 2112"/>
                  <a:gd name="T18" fmla="*/ 847 h 8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12" h="847">
                    <a:moveTo>
                      <a:pt x="2112" y="421"/>
                    </a:moveTo>
                    <a:lnTo>
                      <a:pt x="2027" y="847"/>
                    </a:lnTo>
                    <a:lnTo>
                      <a:pt x="0" y="427"/>
                    </a:lnTo>
                    <a:lnTo>
                      <a:pt x="85" y="0"/>
                    </a:lnTo>
                    <a:lnTo>
                      <a:pt x="2112" y="421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4" name="Freeform 8"/>
              <p:cNvSpPr>
                <a:spLocks/>
              </p:cNvSpPr>
              <p:nvPr/>
            </p:nvSpPr>
            <p:spPr bwMode="auto">
              <a:xfrm>
                <a:off x="485775" y="736600"/>
                <a:ext cx="536575" cy="862013"/>
              </a:xfrm>
              <a:custGeom>
                <a:avLst/>
                <a:gdLst>
                  <a:gd name="T0" fmla="*/ 2147483647 w 56"/>
                  <a:gd name="T1" fmla="*/ 2147483647 h 89"/>
                  <a:gd name="T2" fmla="*/ 2147483647 w 56"/>
                  <a:gd name="T3" fmla="*/ 2147483647 h 89"/>
                  <a:gd name="T4" fmla="*/ 2147483647 w 56"/>
                  <a:gd name="T5" fmla="*/ 2147483647 h 89"/>
                  <a:gd name="T6" fmla="*/ 2147483647 w 56"/>
                  <a:gd name="T7" fmla="*/ 2147483647 h 89"/>
                  <a:gd name="T8" fmla="*/ 2147483647 w 56"/>
                  <a:gd name="T9" fmla="*/ 2147483647 h 89"/>
                  <a:gd name="T10" fmla="*/ 2147483647 w 56"/>
                  <a:gd name="T11" fmla="*/ 2147483647 h 8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6"/>
                  <a:gd name="T19" fmla="*/ 0 h 89"/>
                  <a:gd name="T20" fmla="*/ 56 w 56"/>
                  <a:gd name="T21" fmla="*/ 89 h 8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6" h="89">
                    <a:moveTo>
                      <a:pt x="37" y="88"/>
                    </a:moveTo>
                    <a:cubicBezTo>
                      <a:pt x="39" y="89"/>
                      <a:pt x="39" y="89"/>
                      <a:pt x="39" y="89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32" y="0"/>
                      <a:pt x="10" y="15"/>
                      <a:pt x="5" y="38"/>
                    </a:cubicBezTo>
                    <a:cubicBezTo>
                      <a:pt x="0" y="61"/>
                      <a:pt x="15" y="83"/>
                      <a:pt x="37" y="8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5" name="Freeform 9"/>
              <p:cNvSpPr>
                <a:spLocks/>
              </p:cNvSpPr>
              <p:nvPr/>
            </p:nvSpPr>
            <p:spPr bwMode="auto">
              <a:xfrm>
                <a:off x="858838" y="495300"/>
                <a:ext cx="2087563" cy="1373188"/>
              </a:xfrm>
              <a:custGeom>
                <a:avLst/>
                <a:gdLst>
                  <a:gd name="T0" fmla="*/ 2147483647 w 218"/>
                  <a:gd name="T1" fmla="*/ 2147483647 h 142"/>
                  <a:gd name="T2" fmla="*/ 0 w 218"/>
                  <a:gd name="T3" fmla="*/ 2147483647 h 142"/>
                  <a:gd name="T4" fmla="*/ 2147483647 w 218"/>
                  <a:gd name="T5" fmla="*/ 2147483647 h 142"/>
                  <a:gd name="T6" fmla="*/ 2147483647 w 218"/>
                  <a:gd name="T7" fmla="*/ 2147483647 h 142"/>
                  <a:gd name="T8" fmla="*/ 2147483647 w 218"/>
                  <a:gd name="T9" fmla="*/ 2147483647 h 142"/>
                  <a:gd name="T10" fmla="*/ 2147483647 w 218"/>
                  <a:gd name="T11" fmla="*/ 2147483647 h 142"/>
                  <a:gd name="T12" fmla="*/ 2147483647 w 218"/>
                  <a:gd name="T13" fmla="*/ 2147483647 h 142"/>
                  <a:gd name="T14" fmla="*/ 2147483647 w 218"/>
                  <a:gd name="T15" fmla="*/ 2147483647 h 142"/>
                  <a:gd name="T16" fmla="*/ 2147483647 w 218"/>
                  <a:gd name="T17" fmla="*/ 2147483647 h 142"/>
                  <a:gd name="T18" fmla="*/ 2147483647 w 218"/>
                  <a:gd name="T19" fmla="*/ 2147483647 h 142"/>
                  <a:gd name="T20" fmla="*/ 2147483647 w 218"/>
                  <a:gd name="T21" fmla="*/ 2147483647 h 142"/>
                  <a:gd name="T22" fmla="*/ 2147483647 w 218"/>
                  <a:gd name="T23" fmla="*/ 2147483647 h 142"/>
                  <a:gd name="T24" fmla="*/ 2147483647 w 218"/>
                  <a:gd name="T25" fmla="*/ 2147483647 h 142"/>
                  <a:gd name="T26" fmla="*/ 2147483647 w 218"/>
                  <a:gd name="T27" fmla="*/ 2147483647 h 142"/>
                  <a:gd name="T28" fmla="*/ 2147483647 w 218"/>
                  <a:gd name="T29" fmla="*/ 2147483647 h 14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18"/>
                  <a:gd name="T46" fmla="*/ 0 h 142"/>
                  <a:gd name="T47" fmla="*/ 218 w 218"/>
                  <a:gd name="T48" fmla="*/ 142 h 14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18" h="142">
                    <a:moveTo>
                      <a:pt x="17" y="30"/>
                    </a:moveTo>
                    <a:cubicBezTo>
                      <a:pt x="0" y="114"/>
                      <a:pt x="0" y="114"/>
                      <a:pt x="0" y="114"/>
                    </a:cubicBezTo>
                    <a:cubicBezTo>
                      <a:pt x="137" y="142"/>
                      <a:pt x="137" y="142"/>
                      <a:pt x="137" y="142"/>
                    </a:cubicBezTo>
                    <a:cubicBezTo>
                      <a:pt x="140" y="142"/>
                      <a:pt x="144" y="140"/>
                      <a:pt x="145" y="136"/>
                    </a:cubicBezTo>
                    <a:cubicBezTo>
                      <a:pt x="159" y="65"/>
                      <a:pt x="159" y="65"/>
                      <a:pt x="159" y="65"/>
                    </a:cubicBezTo>
                    <a:cubicBezTo>
                      <a:pt x="160" y="62"/>
                      <a:pt x="158" y="58"/>
                      <a:pt x="154" y="58"/>
                    </a:cubicBezTo>
                    <a:cubicBezTo>
                      <a:pt x="31" y="32"/>
                      <a:pt x="31" y="32"/>
                      <a:pt x="31" y="32"/>
                    </a:cubicBezTo>
                    <a:cubicBezTo>
                      <a:pt x="33" y="22"/>
                      <a:pt x="44" y="15"/>
                      <a:pt x="54" y="18"/>
                    </a:cubicBezTo>
                    <a:cubicBezTo>
                      <a:pt x="206" y="49"/>
                      <a:pt x="206" y="49"/>
                      <a:pt x="206" y="49"/>
                    </a:cubicBezTo>
                    <a:cubicBezTo>
                      <a:pt x="206" y="49"/>
                      <a:pt x="206" y="49"/>
                      <a:pt x="206" y="49"/>
                    </a:cubicBezTo>
                    <a:cubicBezTo>
                      <a:pt x="210" y="49"/>
                      <a:pt x="215" y="47"/>
                      <a:pt x="216" y="44"/>
                    </a:cubicBezTo>
                    <a:cubicBezTo>
                      <a:pt x="216" y="44"/>
                      <a:pt x="216" y="44"/>
                      <a:pt x="216" y="44"/>
                    </a:cubicBezTo>
                    <a:cubicBezTo>
                      <a:pt x="218" y="36"/>
                      <a:pt x="218" y="36"/>
                      <a:pt x="218" y="36"/>
                    </a:cubicBezTo>
                    <a:cubicBezTo>
                      <a:pt x="57" y="3"/>
                      <a:pt x="57" y="3"/>
                      <a:pt x="57" y="3"/>
                    </a:cubicBezTo>
                    <a:cubicBezTo>
                      <a:pt x="39" y="0"/>
                      <a:pt x="21" y="11"/>
                      <a:pt x="17" y="30"/>
                    </a:cubicBezTo>
                    <a:close/>
                  </a:path>
                </a:pathLst>
              </a:custGeom>
              <a:solidFill>
                <a:srgbClr val="1D8C9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6" name="Freeform 10"/>
              <p:cNvSpPr>
                <a:spLocks/>
              </p:cNvSpPr>
              <p:nvPr/>
            </p:nvSpPr>
            <p:spPr bwMode="auto">
              <a:xfrm>
                <a:off x="993775" y="804863"/>
                <a:ext cx="344488" cy="850900"/>
              </a:xfrm>
              <a:custGeom>
                <a:avLst/>
                <a:gdLst>
                  <a:gd name="T0" fmla="*/ 2147483647 w 217"/>
                  <a:gd name="T1" fmla="*/ 2147483647 h 536"/>
                  <a:gd name="T2" fmla="*/ 2147483647 w 217"/>
                  <a:gd name="T3" fmla="*/ 2147483647 h 536"/>
                  <a:gd name="T4" fmla="*/ 2147483647 w 217"/>
                  <a:gd name="T5" fmla="*/ 0 h 536"/>
                  <a:gd name="T6" fmla="*/ 0 w 217"/>
                  <a:gd name="T7" fmla="*/ 2147483647 h 536"/>
                  <a:gd name="T8" fmla="*/ 2147483647 w 217"/>
                  <a:gd name="T9" fmla="*/ 2147483647 h 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7"/>
                  <a:gd name="T16" fmla="*/ 0 h 536"/>
                  <a:gd name="T17" fmla="*/ 217 w 217"/>
                  <a:gd name="T18" fmla="*/ 536 h 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7" h="536">
                    <a:moveTo>
                      <a:pt x="114" y="536"/>
                    </a:moveTo>
                    <a:lnTo>
                      <a:pt x="217" y="24"/>
                    </a:lnTo>
                    <a:lnTo>
                      <a:pt x="102" y="0"/>
                    </a:lnTo>
                    <a:lnTo>
                      <a:pt x="0" y="512"/>
                    </a:lnTo>
                    <a:lnTo>
                      <a:pt x="114" y="53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05" name="组合 104"/>
          <p:cNvGrpSpPr>
            <a:grpSpLocks/>
          </p:cNvGrpSpPr>
          <p:nvPr/>
        </p:nvGrpSpPr>
        <p:grpSpPr bwMode="auto">
          <a:xfrm>
            <a:off x="5237163" y="898525"/>
            <a:ext cx="6780212" cy="1373188"/>
            <a:chOff x="2444122" y="1795463"/>
            <a:chExt cx="1142603" cy="1063677"/>
          </a:xfrm>
        </p:grpSpPr>
        <p:sp>
          <p:nvSpPr>
            <p:cNvPr id="16403" name="TextBox 17"/>
            <p:cNvSpPr txBox="1">
              <a:spLocks noChangeArrowheads="1"/>
            </p:cNvSpPr>
            <p:nvPr/>
          </p:nvSpPr>
          <p:spPr bwMode="auto">
            <a:xfrm>
              <a:off x="2444122" y="1795463"/>
              <a:ext cx="369988" cy="461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0D0D0D"/>
                  </a:solidFill>
                  <a:latin typeface="微软雅黑" pitchFamily="34" charset="-122"/>
                  <a:ea typeface="Lato Regular"/>
                  <a:cs typeface="Lato Regular"/>
                  <a:sym typeface="微软雅黑" pitchFamily="34" charset="-122"/>
                </a:rPr>
                <a:t>知识与能力</a:t>
              </a:r>
              <a:endParaRPr lang="id-ID" sz="2400" b="1">
                <a:solidFill>
                  <a:srgbClr val="0D0D0D"/>
                </a:solidFill>
                <a:latin typeface="微软雅黑" pitchFamily="34" charset="-122"/>
                <a:ea typeface="Lato Regular"/>
                <a:cs typeface="Lato Regular"/>
                <a:sym typeface="微软雅黑" pitchFamily="34" charset="-122"/>
              </a:endParaRPr>
            </a:p>
          </p:txBody>
        </p:sp>
        <p:sp>
          <p:nvSpPr>
            <p:cNvPr id="16404" name="TextBox 18"/>
            <p:cNvSpPr txBox="1">
              <a:spLocks noChangeArrowheads="1"/>
            </p:cNvSpPr>
            <p:nvPr/>
          </p:nvSpPr>
          <p:spPr bwMode="auto">
            <a:xfrm>
              <a:off x="2444122" y="2100425"/>
              <a:ext cx="1142603" cy="7587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>
                  <a:latin typeface="楷体_GB2312" pitchFamily="49" charset="-122"/>
                  <a:ea typeface="楷体_GB2312" pitchFamily="49" charset="-122"/>
                </a:rPr>
                <a:t>整体感悟课文内容，理解人物性格，体会文章主题（重点）</a:t>
              </a:r>
              <a:endParaRPr lang="en-US" sz="2400">
                <a:latin typeface="微软雅黑" pitchFamily="34" charset="-122"/>
                <a:ea typeface="Lato Light"/>
                <a:cs typeface="Lato Light"/>
                <a:sym typeface="微软雅黑" pitchFamily="34" charset="-122"/>
              </a:endParaRPr>
            </a:p>
          </p:txBody>
        </p:sp>
      </p:grpSp>
      <p:grpSp>
        <p:nvGrpSpPr>
          <p:cNvPr id="108" name="组合 107"/>
          <p:cNvGrpSpPr>
            <a:grpSpLocks/>
          </p:cNvGrpSpPr>
          <p:nvPr/>
        </p:nvGrpSpPr>
        <p:grpSpPr bwMode="auto">
          <a:xfrm>
            <a:off x="5248275" y="2165350"/>
            <a:ext cx="6769100" cy="1379538"/>
            <a:chOff x="2444122" y="1795463"/>
            <a:chExt cx="1185796" cy="1050669"/>
          </a:xfrm>
        </p:grpSpPr>
        <p:sp>
          <p:nvSpPr>
            <p:cNvPr id="16401" name="TextBox 17"/>
            <p:cNvSpPr txBox="1">
              <a:spLocks noChangeArrowheads="1"/>
            </p:cNvSpPr>
            <p:nvPr/>
          </p:nvSpPr>
          <p:spPr bwMode="auto">
            <a:xfrm>
              <a:off x="2444122" y="1795463"/>
              <a:ext cx="368754" cy="4618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0D0D0D"/>
                  </a:solidFill>
                  <a:latin typeface="微软雅黑" pitchFamily="34" charset="-122"/>
                  <a:ea typeface="Lato Regular"/>
                  <a:cs typeface="Lato Regular"/>
                  <a:sym typeface="微软雅黑" pitchFamily="34" charset="-122"/>
                </a:rPr>
                <a:t>过程与方法</a:t>
              </a:r>
              <a:endParaRPr lang="id-ID" sz="2400" b="1">
                <a:solidFill>
                  <a:srgbClr val="0D0D0D"/>
                </a:solidFill>
                <a:latin typeface="微软雅黑" pitchFamily="34" charset="-122"/>
                <a:ea typeface="Lato Regular"/>
                <a:cs typeface="Lato Regular"/>
                <a:sym typeface="微软雅黑" pitchFamily="34" charset="-122"/>
              </a:endParaRPr>
            </a:p>
          </p:txBody>
        </p:sp>
        <p:sp>
          <p:nvSpPr>
            <p:cNvPr id="16402" name="TextBox 18"/>
            <p:cNvSpPr txBox="1">
              <a:spLocks noChangeArrowheads="1"/>
            </p:cNvSpPr>
            <p:nvPr/>
          </p:nvSpPr>
          <p:spPr bwMode="auto">
            <a:xfrm>
              <a:off x="2444122" y="2100145"/>
              <a:ext cx="1185796" cy="745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>
                  <a:latin typeface="楷体_GB2312" pitchFamily="49" charset="-122"/>
                  <a:ea typeface="楷体_GB2312" pitchFamily="49" charset="-122"/>
                </a:rPr>
                <a:t>学习以小见大、结尾升华主题的写作方法；领悟文章的美感（难点）</a:t>
              </a:r>
              <a:endParaRPr lang="en-US" sz="2400">
                <a:latin typeface="微软雅黑" pitchFamily="34" charset="-122"/>
                <a:ea typeface="Lato Light"/>
                <a:cs typeface="Lato Light"/>
                <a:sym typeface="微软雅黑" pitchFamily="34" charset="-122"/>
              </a:endParaRPr>
            </a:p>
          </p:txBody>
        </p:sp>
      </p:grpSp>
      <p:grpSp>
        <p:nvGrpSpPr>
          <p:cNvPr id="115" name="组合 114"/>
          <p:cNvGrpSpPr>
            <a:grpSpLocks/>
          </p:cNvGrpSpPr>
          <p:nvPr/>
        </p:nvGrpSpPr>
        <p:grpSpPr bwMode="auto">
          <a:xfrm>
            <a:off x="5175250" y="3670300"/>
            <a:ext cx="6842125" cy="1800225"/>
            <a:chOff x="2444122" y="1795463"/>
            <a:chExt cx="1088803" cy="1449499"/>
          </a:xfrm>
        </p:grpSpPr>
        <p:sp>
          <p:nvSpPr>
            <p:cNvPr id="16399" name="TextBox 17"/>
            <p:cNvSpPr txBox="1">
              <a:spLocks noChangeArrowheads="1"/>
            </p:cNvSpPr>
            <p:nvPr/>
          </p:nvSpPr>
          <p:spPr bwMode="auto">
            <a:xfrm>
              <a:off x="2444122" y="1795463"/>
              <a:ext cx="439311" cy="461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b="1">
                  <a:solidFill>
                    <a:srgbClr val="0D0D0D"/>
                  </a:solidFill>
                  <a:latin typeface="微软雅黑" pitchFamily="34" charset="-122"/>
                  <a:ea typeface="Lato Regular"/>
                  <a:cs typeface="Lato Regular"/>
                  <a:sym typeface="微软雅黑" pitchFamily="34" charset="-122"/>
                </a:rPr>
                <a:t>情感态度价值观</a:t>
              </a:r>
              <a:endParaRPr lang="id-ID" altLang="zh-CN" sz="2400" b="1">
                <a:solidFill>
                  <a:srgbClr val="0D0D0D"/>
                </a:solidFill>
                <a:latin typeface="微软雅黑" pitchFamily="34" charset="-122"/>
                <a:ea typeface="Lato Regular"/>
                <a:cs typeface="Lato Regular"/>
                <a:sym typeface="微软雅黑" pitchFamily="34" charset="-122"/>
              </a:endParaRPr>
            </a:p>
          </p:txBody>
        </p:sp>
        <p:sp>
          <p:nvSpPr>
            <p:cNvPr id="16400" name="TextBox 18"/>
            <p:cNvSpPr txBox="1">
              <a:spLocks noChangeArrowheads="1"/>
            </p:cNvSpPr>
            <p:nvPr/>
          </p:nvSpPr>
          <p:spPr bwMode="auto">
            <a:xfrm>
              <a:off x="2444123" y="2100630"/>
              <a:ext cx="1088802" cy="1144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>
                  <a:latin typeface="楷体_GB2312" pitchFamily="49" charset="-122"/>
                  <a:ea typeface="楷体_GB2312" pitchFamily="49" charset="-122"/>
                </a:rPr>
                <a:t>弘扬尊老爱幼的传统美德，体会父母中年一代的艰辛，引导学生做一个富有爱心、孝顺的人（重点）</a:t>
              </a:r>
              <a:endParaRPr lang="en-US" sz="2400">
                <a:latin typeface="楷体_GB2312" pitchFamily="49" charset="-122"/>
                <a:ea typeface="楷体_GB2312" pitchFamily="49" charset="-122"/>
                <a:sym typeface="微软雅黑" pitchFamily="34" charset="-122"/>
              </a:endParaRPr>
            </a:p>
          </p:txBody>
        </p:sp>
      </p:grpSp>
      <p:grpSp>
        <p:nvGrpSpPr>
          <p:cNvPr id="111" name="组合 110"/>
          <p:cNvGrpSpPr>
            <a:grpSpLocks/>
          </p:cNvGrpSpPr>
          <p:nvPr/>
        </p:nvGrpSpPr>
        <p:grpSpPr bwMode="auto">
          <a:xfrm>
            <a:off x="4202113" y="2227263"/>
            <a:ext cx="765175" cy="765175"/>
            <a:chOff x="6373019" y="2169319"/>
            <a:chExt cx="765175" cy="765175"/>
          </a:xfrm>
        </p:grpSpPr>
        <p:sp>
          <p:nvSpPr>
            <p:cNvPr id="112" name="Oval 30"/>
            <p:cNvSpPr/>
            <p:nvPr/>
          </p:nvSpPr>
          <p:spPr bwMode="auto">
            <a:xfrm>
              <a:off x="6373019" y="2169319"/>
              <a:ext cx="765175" cy="7651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08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900" dirty="0"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398" name="Freeform 127"/>
            <p:cNvSpPr>
              <a:spLocks noChangeArrowheads="1"/>
            </p:cNvSpPr>
            <p:nvPr/>
          </p:nvSpPr>
          <p:spPr bwMode="auto">
            <a:xfrm>
              <a:off x="6559550" y="2382838"/>
              <a:ext cx="414338" cy="333375"/>
            </a:xfrm>
            <a:custGeom>
              <a:avLst/>
              <a:gdLst>
                <a:gd name="T0" fmla="*/ 2147483647 w 497"/>
                <a:gd name="T1" fmla="*/ 2147483647 h 400"/>
                <a:gd name="T2" fmla="*/ 2147483647 w 497"/>
                <a:gd name="T3" fmla="*/ 2147483647 h 400"/>
                <a:gd name="T4" fmla="*/ 2147483647 w 497"/>
                <a:gd name="T5" fmla="*/ 2147483647 h 400"/>
                <a:gd name="T6" fmla="*/ 2147483647 w 497"/>
                <a:gd name="T7" fmla="*/ 2147483647 h 400"/>
                <a:gd name="T8" fmla="*/ 2147483647 w 497"/>
                <a:gd name="T9" fmla="*/ 2147483647 h 400"/>
                <a:gd name="T10" fmla="*/ 2147483647 w 497"/>
                <a:gd name="T11" fmla="*/ 2147483647 h 400"/>
                <a:gd name="T12" fmla="*/ 2147483647 w 497"/>
                <a:gd name="T13" fmla="*/ 2147483647 h 400"/>
                <a:gd name="T14" fmla="*/ 2147483647 w 497"/>
                <a:gd name="T15" fmla="*/ 2147483647 h 400"/>
                <a:gd name="T16" fmla="*/ 2147483647 w 497"/>
                <a:gd name="T17" fmla="*/ 2147483647 h 400"/>
                <a:gd name="T18" fmla="*/ 2147483647 w 497"/>
                <a:gd name="T19" fmla="*/ 2147483647 h 400"/>
                <a:gd name="T20" fmla="*/ 2147483647 w 497"/>
                <a:gd name="T21" fmla="*/ 2147483647 h 400"/>
                <a:gd name="T22" fmla="*/ 2147483647 w 497"/>
                <a:gd name="T23" fmla="*/ 2147483647 h 400"/>
                <a:gd name="T24" fmla="*/ 2147483647 w 497"/>
                <a:gd name="T25" fmla="*/ 0 h 400"/>
                <a:gd name="T26" fmla="*/ 2147483647 w 497"/>
                <a:gd name="T27" fmla="*/ 2147483647 h 400"/>
                <a:gd name="T28" fmla="*/ 0 w 497"/>
                <a:gd name="T29" fmla="*/ 2147483647 h 400"/>
                <a:gd name="T30" fmla="*/ 0 w 497"/>
                <a:gd name="T31" fmla="*/ 2147483647 h 400"/>
                <a:gd name="T32" fmla="*/ 2147483647 w 497"/>
                <a:gd name="T33" fmla="*/ 2147483647 h 400"/>
                <a:gd name="T34" fmla="*/ 2147483647 w 497"/>
                <a:gd name="T35" fmla="*/ 2147483647 h 400"/>
                <a:gd name="T36" fmla="*/ 2147483647 w 497"/>
                <a:gd name="T37" fmla="*/ 2147483647 h 400"/>
                <a:gd name="T38" fmla="*/ 2147483647 w 497"/>
                <a:gd name="T39" fmla="*/ 2147483647 h 400"/>
                <a:gd name="T40" fmla="*/ 2147483647 w 497"/>
                <a:gd name="T41" fmla="*/ 2147483647 h 400"/>
                <a:gd name="T42" fmla="*/ 2147483647 w 497"/>
                <a:gd name="T43" fmla="*/ 2147483647 h 400"/>
                <a:gd name="T44" fmla="*/ 2147483647 w 497"/>
                <a:gd name="T45" fmla="*/ 2147483647 h 400"/>
                <a:gd name="T46" fmla="*/ 2147483647 w 497"/>
                <a:gd name="T47" fmla="*/ 2147483647 h 400"/>
                <a:gd name="T48" fmla="*/ 2147483647 w 497"/>
                <a:gd name="T49" fmla="*/ 2147483647 h 400"/>
                <a:gd name="T50" fmla="*/ 2147483647 w 497"/>
                <a:gd name="T51" fmla="*/ 2147483647 h 400"/>
                <a:gd name="T52" fmla="*/ 2147483647 w 497"/>
                <a:gd name="T53" fmla="*/ 2147483647 h 400"/>
                <a:gd name="T54" fmla="*/ 2147483647 w 497"/>
                <a:gd name="T55" fmla="*/ 2147483647 h 400"/>
                <a:gd name="T56" fmla="*/ 2147483647 w 497"/>
                <a:gd name="T57" fmla="*/ 2147483647 h 400"/>
                <a:gd name="T58" fmla="*/ 2147483647 w 497"/>
                <a:gd name="T59" fmla="*/ 2147483647 h 4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97"/>
                <a:gd name="T91" fmla="*/ 0 h 400"/>
                <a:gd name="T92" fmla="*/ 497 w 497"/>
                <a:gd name="T93" fmla="*/ 400 h 40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97" h="400">
                  <a:moveTo>
                    <a:pt x="169" y="196"/>
                  </a:moveTo>
                  <a:lnTo>
                    <a:pt x="169" y="196"/>
                  </a:lnTo>
                  <a:cubicBezTo>
                    <a:pt x="169" y="240"/>
                    <a:pt x="204" y="275"/>
                    <a:pt x="248" y="275"/>
                  </a:cubicBezTo>
                  <a:cubicBezTo>
                    <a:pt x="292" y="275"/>
                    <a:pt x="328" y="240"/>
                    <a:pt x="328" y="196"/>
                  </a:cubicBezTo>
                  <a:cubicBezTo>
                    <a:pt x="328" y="151"/>
                    <a:pt x="292" y="116"/>
                    <a:pt x="248" y="116"/>
                  </a:cubicBezTo>
                  <a:cubicBezTo>
                    <a:pt x="204" y="116"/>
                    <a:pt x="169" y="151"/>
                    <a:pt x="169" y="196"/>
                  </a:cubicBezTo>
                  <a:close/>
                  <a:moveTo>
                    <a:pt x="116" y="169"/>
                  </a:moveTo>
                  <a:lnTo>
                    <a:pt x="116" y="169"/>
                  </a:lnTo>
                  <a:cubicBezTo>
                    <a:pt x="124" y="107"/>
                    <a:pt x="186" y="63"/>
                    <a:pt x="248" y="63"/>
                  </a:cubicBezTo>
                  <a:cubicBezTo>
                    <a:pt x="284" y="63"/>
                    <a:pt x="319" y="71"/>
                    <a:pt x="345" y="98"/>
                  </a:cubicBezTo>
                  <a:cubicBezTo>
                    <a:pt x="354" y="107"/>
                    <a:pt x="381" y="107"/>
                    <a:pt x="390" y="98"/>
                  </a:cubicBezTo>
                  <a:cubicBezTo>
                    <a:pt x="399" y="89"/>
                    <a:pt x="399" y="71"/>
                    <a:pt x="390" y="54"/>
                  </a:cubicBezTo>
                  <a:cubicBezTo>
                    <a:pt x="354" y="18"/>
                    <a:pt x="301" y="0"/>
                    <a:pt x="248" y="0"/>
                  </a:cubicBezTo>
                  <a:cubicBezTo>
                    <a:pt x="160" y="0"/>
                    <a:pt x="80" y="54"/>
                    <a:pt x="62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80" y="196"/>
                    <a:pt x="80" y="196"/>
                    <a:pt x="80" y="196"/>
                  </a:cubicBezTo>
                  <a:cubicBezTo>
                    <a:pt x="107" y="196"/>
                    <a:pt x="107" y="178"/>
                    <a:pt x="116" y="169"/>
                  </a:cubicBezTo>
                  <a:close/>
                  <a:moveTo>
                    <a:pt x="416" y="196"/>
                  </a:moveTo>
                  <a:lnTo>
                    <a:pt x="416" y="196"/>
                  </a:lnTo>
                  <a:cubicBezTo>
                    <a:pt x="390" y="196"/>
                    <a:pt x="390" y="222"/>
                    <a:pt x="381" y="231"/>
                  </a:cubicBezTo>
                  <a:cubicBezTo>
                    <a:pt x="372" y="293"/>
                    <a:pt x="319" y="337"/>
                    <a:pt x="248" y="337"/>
                  </a:cubicBezTo>
                  <a:cubicBezTo>
                    <a:pt x="213" y="337"/>
                    <a:pt x="177" y="319"/>
                    <a:pt x="151" y="293"/>
                  </a:cubicBezTo>
                  <a:cubicBezTo>
                    <a:pt x="142" y="284"/>
                    <a:pt x="116" y="284"/>
                    <a:pt x="107" y="293"/>
                  </a:cubicBezTo>
                  <a:cubicBezTo>
                    <a:pt x="97" y="310"/>
                    <a:pt x="97" y="328"/>
                    <a:pt x="107" y="337"/>
                  </a:cubicBezTo>
                  <a:cubicBezTo>
                    <a:pt x="142" y="373"/>
                    <a:pt x="195" y="399"/>
                    <a:pt x="248" y="399"/>
                  </a:cubicBezTo>
                  <a:cubicBezTo>
                    <a:pt x="337" y="399"/>
                    <a:pt x="416" y="337"/>
                    <a:pt x="435" y="257"/>
                  </a:cubicBezTo>
                  <a:cubicBezTo>
                    <a:pt x="496" y="257"/>
                    <a:pt x="496" y="257"/>
                    <a:pt x="496" y="257"/>
                  </a:cubicBezTo>
                  <a:cubicBezTo>
                    <a:pt x="496" y="196"/>
                    <a:pt x="496" y="196"/>
                    <a:pt x="496" y="196"/>
                  </a:cubicBezTo>
                  <a:lnTo>
                    <a:pt x="416" y="19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14" name="组合 113"/>
          <p:cNvGrpSpPr>
            <a:grpSpLocks/>
          </p:cNvGrpSpPr>
          <p:nvPr/>
        </p:nvGrpSpPr>
        <p:grpSpPr bwMode="auto">
          <a:xfrm>
            <a:off x="4202113" y="3765550"/>
            <a:ext cx="765175" cy="765175"/>
            <a:chOff x="6373019" y="2169319"/>
            <a:chExt cx="765175" cy="765175"/>
          </a:xfrm>
        </p:grpSpPr>
        <p:sp>
          <p:nvSpPr>
            <p:cNvPr id="118" name="Oval 30"/>
            <p:cNvSpPr/>
            <p:nvPr/>
          </p:nvSpPr>
          <p:spPr bwMode="auto">
            <a:xfrm>
              <a:off x="6373019" y="2169319"/>
              <a:ext cx="765175" cy="7651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08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900" dirty="0"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396" name="Freeform 127"/>
            <p:cNvSpPr>
              <a:spLocks noChangeArrowheads="1"/>
            </p:cNvSpPr>
            <p:nvPr/>
          </p:nvSpPr>
          <p:spPr bwMode="auto">
            <a:xfrm>
              <a:off x="6559550" y="2382838"/>
              <a:ext cx="414338" cy="333375"/>
            </a:xfrm>
            <a:custGeom>
              <a:avLst/>
              <a:gdLst>
                <a:gd name="T0" fmla="*/ 2147483647 w 497"/>
                <a:gd name="T1" fmla="*/ 2147483647 h 400"/>
                <a:gd name="T2" fmla="*/ 2147483647 w 497"/>
                <a:gd name="T3" fmla="*/ 2147483647 h 400"/>
                <a:gd name="T4" fmla="*/ 2147483647 w 497"/>
                <a:gd name="T5" fmla="*/ 2147483647 h 400"/>
                <a:gd name="T6" fmla="*/ 2147483647 w 497"/>
                <a:gd name="T7" fmla="*/ 2147483647 h 400"/>
                <a:gd name="T8" fmla="*/ 2147483647 w 497"/>
                <a:gd name="T9" fmla="*/ 2147483647 h 400"/>
                <a:gd name="T10" fmla="*/ 2147483647 w 497"/>
                <a:gd name="T11" fmla="*/ 2147483647 h 400"/>
                <a:gd name="T12" fmla="*/ 2147483647 w 497"/>
                <a:gd name="T13" fmla="*/ 2147483647 h 400"/>
                <a:gd name="T14" fmla="*/ 2147483647 w 497"/>
                <a:gd name="T15" fmla="*/ 2147483647 h 400"/>
                <a:gd name="T16" fmla="*/ 2147483647 w 497"/>
                <a:gd name="T17" fmla="*/ 2147483647 h 400"/>
                <a:gd name="T18" fmla="*/ 2147483647 w 497"/>
                <a:gd name="T19" fmla="*/ 2147483647 h 400"/>
                <a:gd name="T20" fmla="*/ 2147483647 w 497"/>
                <a:gd name="T21" fmla="*/ 2147483647 h 400"/>
                <a:gd name="T22" fmla="*/ 2147483647 w 497"/>
                <a:gd name="T23" fmla="*/ 2147483647 h 400"/>
                <a:gd name="T24" fmla="*/ 2147483647 w 497"/>
                <a:gd name="T25" fmla="*/ 0 h 400"/>
                <a:gd name="T26" fmla="*/ 2147483647 w 497"/>
                <a:gd name="T27" fmla="*/ 2147483647 h 400"/>
                <a:gd name="T28" fmla="*/ 0 w 497"/>
                <a:gd name="T29" fmla="*/ 2147483647 h 400"/>
                <a:gd name="T30" fmla="*/ 0 w 497"/>
                <a:gd name="T31" fmla="*/ 2147483647 h 400"/>
                <a:gd name="T32" fmla="*/ 2147483647 w 497"/>
                <a:gd name="T33" fmla="*/ 2147483647 h 400"/>
                <a:gd name="T34" fmla="*/ 2147483647 w 497"/>
                <a:gd name="T35" fmla="*/ 2147483647 h 400"/>
                <a:gd name="T36" fmla="*/ 2147483647 w 497"/>
                <a:gd name="T37" fmla="*/ 2147483647 h 400"/>
                <a:gd name="T38" fmla="*/ 2147483647 w 497"/>
                <a:gd name="T39" fmla="*/ 2147483647 h 400"/>
                <a:gd name="T40" fmla="*/ 2147483647 w 497"/>
                <a:gd name="T41" fmla="*/ 2147483647 h 400"/>
                <a:gd name="T42" fmla="*/ 2147483647 w 497"/>
                <a:gd name="T43" fmla="*/ 2147483647 h 400"/>
                <a:gd name="T44" fmla="*/ 2147483647 w 497"/>
                <a:gd name="T45" fmla="*/ 2147483647 h 400"/>
                <a:gd name="T46" fmla="*/ 2147483647 w 497"/>
                <a:gd name="T47" fmla="*/ 2147483647 h 400"/>
                <a:gd name="T48" fmla="*/ 2147483647 w 497"/>
                <a:gd name="T49" fmla="*/ 2147483647 h 400"/>
                <a:gd name="T50" fmla="*/ 2147483647 w 497"/>
                <a:gd name="T51" fmla="*/ 2147483647 h 400"/>
                <a:gd name="T52" fmla="*/ 2147483647 w 497"/>
                <a:gd name="T53" fmla="*/ 2147483647 h 400"/>
                <a:gd name="T54" fmla="*/ 2147483647 w 497"/>
                <a:gd name="T55" fmla="*/ 2147483647 h 400"/>
                <a:gd name="T56" fmla="*/ 2147483647 w 497"/>
                <a:gd name="T57" fmla="*/ 2147483647 h 400"/>
                <a:gd name="T58" fmla="*/ 2147483647 w 497"/>
                <a:gd name="T59" fmla="*/ 2147483647 h 4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97"/>
                <a:gd name="T91" fmla="*/ 0 h 400"/>
                <a:gd name="T92" fmla="*/ 497 w 497"/>
                <a:gd name="T93" fmla="*/ 400 h 40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97" h="400">
                  <a:moveTo>
                    <a:pt x="169" y="196"/>
                  </a:moveTo>
                  <a:lnTo>
                    <a:pt x="169" y="196"/>
                  </a:lnTo>
                  <a:cubicBezTo>
                    <a:pt x="169" y="240"/>
                    <a:pt x="204" y="275"/>
                    <a:pt x="248" y="275"/>
                  </a:cubicBezTo>
                  <a:cubicBezTo>
                    <a:pt x="292" y="275"/>
                    <a:pt x="328" y="240"/>
                    <a:pt x="328" y="196"/>
                  </a:cubicBezTo>
                  <a:cubicBezTo>
                    <a:pt x="328" y="151"/>
                    <a:pt x="292" y="116"/>
                    <a:pt x="248" y="116"/>
                  </a:cubicBezTo>
                  <a:cubicBezTo>
                    <a:pt x="204" y="116"/>
                    <a:pt x="169" y="151"/>
                    <a:pt x="169" y="196"/>
                  </a:cubicBezTo>
                  <a:close/>
                  <a:moveTo>
                    <a:pt x="116" y="169"/>
                  </a:moveTo>
                  <a:lnTo>
                    <a:pt x="116" y="169"/>
                  </a:lnTo>
                  <a:cubicBezTo>
                    <a:pt x="124" y="107"/>
                    <a:pt x="186" y="63"/>
                    <a:pt x="248" y="63"/>
                  </a:cubicBezTo>
                  <a:cubicBezTo>
                    <a:pt x="284" y="63"/>
                    <a:pt x="319" y="71"/>
                    <a:pt x="345" y="98"/>
                  </a:cubicBezTo>
                  <a:cubicBezTo>
                    <a:pt x="354" y="107"/>
                    <a:pt x="381" y="107"/>
                    <a:pt x="390" y="98"/>
                  </a:cubicBezTo>
                  <a:cubicBezTo>
                    <a:pt x="399" y="89"/>
                    <a:pt x="399" y="71"/>
                    <a:pt x="390" y="54"/>
                  </a:cubicBezTo>
                  <a:cubicBezTo>
                    <a:pt x="354" y="18"/>
                    <a:pt x="301" y="0"/>
                    <a:pt x="248" y="0"/>
                  </a:cubicBezTo>
                  <a:cubicBezTo>
                    <a:pt x="160" y="0"/>
                    <a:pt x="80" y="54"/>
                    <a:pt x="62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80" y="196"/>
                    <a:pt x="80" y="196"/>
                    <a:pt x="80" y="196"/>
                  </a:cubicBezTo>
                  <a:cubicBezTo>
                    <a:pt x="107" y="196"/>
                    <a:pt x="107" y="178"/>
                    <a:pt x="116" y="169"/>
                  </a:cubicBezTo>
                  <a:close/>
                  <a:moveTo>
                    <a:pt x="416" y="196"/>
                  </a:moveTo>
                  <a:lnTo>
                    <a:pt x="416" y="196"/>
                  </a:lnTo>
                  <a:cubicBezTo>
                    <a:pt x="390" y="196"/>
                    <a:pt x="390" y="222"/>
                    <a:pt x="381" y="231"/>
                  </a:cubicBezTo>
                  <a:cubicBezTo>
                    <a:pt x="372" y="293"/>
                    <a:pt x="319" y="337"/>
                    <a:pt x="248" y="337"/>
                  </a:cubicBezTo>
                  <a:cubicBezTo>
                    <a:pt x="213" y="337"/>
                    <a:pt x="177" y="319"/>
                    <a:pt x="151" y="293"/>
                  </a:cubicBezTo>
                  <a:cubicBezTo>
                    <a:pt x="142" y="284"/>
                    <a:pt x="116" y="284"/>
                    <a:pt x="107" y="293"/>
                  </a:cubicBezTo>
                  <a:cubicBezTo>
                    <a:pt x="97" y="310"/>
                    <a:pt x="97" y="328"/>
                    <a:pt x="107" y="337"/>
                  </a:cubicBezTo>
                  <a:cubicBezTo>
                    <a:pt x="142" y="373"/>
                    <a:pt x="195" y="399"/>
                    <a:pt x="248" y="399"/>
                  </a:cubicBezTo>
                  <a:cubicBezTo>
                    <a:pt x="337" y="399"/>
                    <a:pt x="416" y="337"/>
                    <a:pt x="435" y="257"/>
                  </a:cubicBezTo>
                  <a:cubicBezTo>
                    <a:pt x="496" y="257"/>
                    <a:pt x="496" y="257"/>
                    <a:pt x="496" y="257"/>
                  </a:cubicBezTo>
                  <a:cubicBezTo>
                    <a:pt x="496" y="196"/>
                    <a:pt x="496" y="196"/>
                    <a:pt x="496" y="196"/>
                  </a:cubicBezTo>
                  <a:lnTo>
                    <a:pt x="416" y="19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5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361950"/>
            <a:ext cx="346075" cy="609600"/>
          </a:xfrm>
          <a:prstGeom prst="rect">
            <a:avLst/>
          </a:prstGeom>
          <a:solidFill>
            <a:srgbClr val="3D8B0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435" name="矩形 22"/>
          <p:cNvSpPr>
            <a:spLocks noChangeArrowheads="1"/>
          </p:cNvSpPr>
          <p:nvPr/>
        </p:nvSpPr>
        <p:spPr bwMode="auto">
          <a:xfrm>
            <a:off x="536575" y="303213"/>
            <a:ext cx="2133600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1087438"/>
            <a:r>
              <a:rPr lang="zh-CN" altLang="en-US" sz="3500" b="1">
                <a:solidFill>
                  <a:srgbClr val="0D0D0D"/>
                </a:solidFill>
                <a:latin typeface="微软雅黑" pitchFamily="34" charset="-122"/>
                <a:ea typeface="Open Sans"/>
                <a:cs typeface="Open Sans"/>
                <a:sym typeface="微软雅黑" pitchFamily="34" charset="-122"/>
              </a:rPr>
              <a:t>字词学习</a:t>
            </a:r>
            <a:endParaRPr lang="en-CA" altLang="zh-CN" sz="3500" b="1">
              <a:solidFill>
                <a:srgbClr val="0D0D0D"/>
              </a:solidFill>
              <a:latin typeface="微软雅黑" pitchFamily="34" charset="-122"/>
              <a:ea typeface="Open Sans"/>
              <a:cs typeface="Open Sans"/>
              <a:sym typeface="微软雅黑" pitchFamily="34" charset="-122"/>
            </a:endParaRPr>
          </a:p>
        </p:txBody>
      </p: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1751013" y="1509713"/>
            <a:ext cx="2927350" cy="4416425"/>
            <a:chOff x="1765300" y="2102232"/>
            <a:chExt cx="2438400" cy="3822700"/>
          </a:xfrm>
        </p:grpSpPr>
        <p:sp>
          <p:nvSpPr>
            <p:cNvPr id="18456" name="AutoShape 60"/>
            <p:cNvSpPr>
              <a:spLocks noChangeArrowheads="1"/>
            </p:cNvSpPr>
            <p:nvPr/>
          </p:nvSpPr>
          <p:spPr bwMode="auto">
            <a:xfrm>
              <a:off x="1765300" y="2102232"/>
              <a:ext cx="2438400" cy="3822700"/>
            </a:xfrm>
            <a:prstGeom prst="roundRect">
              <a:avLst>
                <a:gd name="adj" fmla="val 2343"/>
              </a:avLst>
            </a:prstGeom>
            <a:solidFill>
              <a:schemeClr val="bg1"/>
            </a:solidFill>
            <a:ln w="38100">
              <a:solidFill>
                <a:srgbClr val="CDCCCC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 altLang="zh-CN" sz="900"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8457" name="AutoShape 2"/>
            <p:cNvSpPr>
              <a:spLocks noChangeArrowheads="1"/>
            </p:cNvSpPr>
            <p:nvPr/>
          </p:nvSpPr>
          <p:spPr bwMode="auto">
            <a:xfrm>
              <a:off x="1765301" y="2102232"/>
              <a:ext cx="2438399" cy="3822699"/>
            </a:xfrm>
            <a:prstGeom prst="roundRect">
              <a:avLst>
                <a:gd name="adj" fmla="val 3912"/>
              </a:avLst>
            </a:prstGeom>
            <a:solidFill>
              <a:srgbClr val="46B300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 altLang="zh-CN" sz="900"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8458" name="Rectangle 11"/>
            <p:cNvSpPr>
              <a:spLocks noChangeArrowheads="1"/>
            </p:cNvSpPr>
            <p:nvPr/>
          </p:nvSpPr>
          <p:spPr bwMode="auto">
            <a:xfrm>
              <a:off x="2984500" y="2397801"/>
              <a:ext cx="65" cy="689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endParaRPr lang="en-US" altLang="zh-CN" sz="4000">
                <a:solidFill>
                  <a:srgbClr val="FFFEFE"/>
                </a:solidFill>
                <a:latin typeface="微软雅黑" pitchFamily="34" charset="-122"/>
                <a:ea typeface="MS PGothic" pitchFamily="34" charset="-128"/>
                <a:sym typeface="微软雅黑" pitchFamily="34" charset="-122"/>
              </a:endParaRPr>
            </a:p>
          </p:txBody>
        </p:sp>
      </p:grpSp>
      <p:grpSp>
        <p:nvGrpSpPr>
          <p:cNvPr id="26" name="组合 25"/>
          <p:cNvGrpSpPr>
            <a:grpSpLocks/>
          </p:cNvGrpSpPr>
          <p:nvPr/>
        </p:nvGrpSpPr>
        <p:grpSpPr bwMode="auto">
          <a:xfrm>
            <a:off x="6889750" y="1506538"/>
            <a:ext cx="2817813" cy="4316412"/>
            <a:chOff x="4643437" y="2107907"/>
            <a:chExt cx="2438400" cy="3822700"/>
          </a:xfrm>
        </p:grpSpPr>
        <p:sp>
          <p:nvSpPr>
            <p:cNvPr id="18454" name="AutoShape 61"/>
            <p:cNvSpPr>
              <a:spLocks noChangeArrowheads="1"/>
            </p:cNvSpPr>
            <p:nvPr/>
          </p:nvSpPr>
          <p:spPr bwMode="auto">
            <a:xfrm>
              <a:off x="4643437" y="2107907"/>
              <a:ext cx="2438400" cy="3822700"/>
            </a:xfrm>
            <a:prstGeom prst="roundRect">
              <a:avLst>
                <a:gd name="adj" fmla="val 2343"/>
              </a:avLst>
            </a:prstGeom>
            <a:solidFill>
              <a:schemeClr val="bg1"/>
            </a:solidFill>
            <a:ln w="38100">
              <a:solidFill>
                <a:srgbClr val="CDCCCC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 altLang="zh-CN" sz="900"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8455" name="Rectangle 12"/>
            <p:cNvSpPr>
              <a:spLocks noChangeArrowheads="1"/>
            </p:cNvSpPr>
            <p:nvPr/>
          </p:nvSpPr>
          <p:spPr bwMode="auto">
            <a:xfrm>
              <a:off x="5576093" y="2463228"/>
              <a:ext cx="56" cy="596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endParaRPr lang="en-US" altLang="zh-CN" sz="4000">
                <a:solidFill>
                  <a:srgbClr val="FFFEFE"/>
                </a:solidFill>
                <a:latin typeface="微软雅黑" pitchFamily="34" charset="-122"/>
                <a:ea typeface="MS PGothic" pitchFamily="34" charset="-128"/>
                <a:sym typeface="微软雅黑" pitchFamily="34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696913" y="973138"/>
            <a:ext cx="1558925" cy="4016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_GB2312" pitchFamily="49" charset="-122"/>
                <a:ea typeface="楷体_GB2312" pitchFamily="49" charset="-122"/>
              </a:rPr>
              <a:t>◆</a:t>
            </a:r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_GB2312" pitchFamily="49" charset="-122"/>
                <a:ea typeface="楷体_GB2312" pitchFamily="49" charset="-122"/>
              </a:rPr>
              <a:t>生难字</a:t>
            </a:r>
          </a:p>
        </p:txBody>
      </p:sp>
      <p:sp>
        <p:nvSpPr>
          <p:cNvPr id="18439" name="矩形 2"/>
          <p:cNvSpPr>
            <a:spLocks noChangeArrowheads="1"/>
          </p:cNvSpPr>
          <p:nvPr/>
        </p:nvSpPr>
        <p:spPr bwMode="auto">
          <a:xfrm>
            <a:off x="2355850" y="2157413"/>
            <a:ext cx="3000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>
              <a:latin typeface="Agency FB"/>
              <a:ea typeface="微软雅黑" pitchFamily="34" charset="-122"/>
            </a:endParaRPr>
          </a:p>
        </p:txBody>
      </p:sp>
      <p:sp>
        <p:nvSpPr>
          <p:cNvPr id="18440" name="矩形 3"/>
          <p:cNvSpPr>
            <a:spLocks noChangeArrowheads="1"/>
          </p:cNvSpPr>
          <p:nvPr/>
        </p:nvSpPr>
        <p:spPr bwMode="auto">
          <a:xfrm>
            <a:off x="2255838" y="1943100"/>
            <a:ext cx="18764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分</a:t>
            </a:r>
            <a:r>
              <a:rPr lang="zh-CN" altLang="en-US" sz="24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歧</a:t>
            </a: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（   ）</a:t>
            </a:r>
            <a:endParaRPr lang="zh-CN" altLang="en-US" sz="2400">
              <a:latin typeface="Agency FB"/>
              <a:ea typeface="微软雅黑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3228975" y="1949450"/>
            <a:ext cx="463550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 err="1">
                <a:solidFill>
                  <a:srgbClr val="FF0000"/>
                </a:solidFill>
                <a:latin typeface="+mn-ea"/>
                <a:ea typeface="+mn-ea"/>
              </a:rPr>
              <a:t>qí</a:t>
            </a:r>
            <a:endParaRPr lang="zh-CN" altLang="en-US" sz="24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8442" name="矩形 4"/>
          <p:cNvSpPr>
            <a:spLocks noChangeArrowheads="1"/>
          </p:cNvSpPr>
          <p:nvPr/>
        </p:nvSpPr>
        <p:spPr bwMode="auto">
          <a:xfrm>
            <a:off x="2255838" y="2524125"/>
            <a:ext cx="20304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煎</a:t>
            </a:r>
            <a:r>
              <a:rPr lang="zh-CN" altLang="en-US" sz="24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熬</a:t>
            </a: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（   ） </a:t>
            </a:r>
            <a:endParaRPr lang="zh-CN" altLang="en-US" sz="2400">
              <a:latin typeface="Agency FB"/>
              <a:ea typeface="微软雅黑" pitchFamily="34" charset="-122"/>
            </a:endParaRPr>
          </a:p>
        </p:txBody>
      </p:sp>
      <p:sp>
        <p:nvSpPr>
          <p:cNvPr id="18443" name="矩形 5"/>
          <p:cNvSpPr>
            <a:spLocks noChangeArrowheads="1"/>
          </p:cNvSpPr>
          <p:nvPr/>
        </p:nvSpPr>
        <p:spPr bwMode="auto">
          <a:xfrm>
            <a:off x="2255838" y="3228975"/>
            <a:ext cx="20304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咕</a:t>
            </a: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咕（   ） </a:t>
            </a:r>
            <a:endParaRPr lang="zh-CN" altLang="en-US" sz="2400">
              <a:latin typeface="Agency FB"/>
              <a:ea typeface="微软雅黑" pitchFamily="34" charset="-122"/>
            </a:endParaRPr>
          </a:p>
        </p:txBody>
      </p:sp>
      <p:sp>
        <p:nvSpPr>
          <p:cNvPr id="18444" name="矩形 6"/>
          <p:cNvSpPr>
            <a:spLocks noChangeArrowheads="1"/>
          </p:cNvSpPr>
          <p:nvPr/>
        </p:nvSpPr>
        <p:spPr bwMode="auto">
          <a:xfrm>
            <a:off x="2255838" y="3806825"/>
            <a:ext cx="18764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粼</a:t>
            </a: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粼（   ）</a:t>
            </a:r>
          </a:p>
        </p:txBody>
      </p:sp>
      <p:sp>
        <p:nvSpPr>
          <p:cNvPr id="64" name="矩形 63"/>
          <p:cNvSpPr>
            <a:spLocks noChangeArrowheads="1"/>
          </p:cNvSpPr>
          <p:nvPr/>
        </p:nvSpPr>
        <p:spPr bwMode="auto">
          <a:xfrm>
            <a:off x="3192463" y="2525713"/>
            <a:ext cx="677862" cy="46196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 err="1">
                <a:solidFill>
                  <a:srgbClr val="FF0000"/>
                </a:solidFill>
                <a:latin typeface="+mn-ea"/>
                <a:ea typeface="+mn-ea"/>
              </a:rPr>
              <a:t>áo</a:t>
            </a:r>
            <a:endParaRPr lang="zh-CN" altLang="en-US" sz="24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3175000" y="3203575"/>
            <a:ext cx="712788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 err="1">
                <a:solidFill>
                  <a:srgbClr val="FF0000"/>
                </a:solidFill>
                <a:latin typeface="+mn-ea"/>
                <a:ea typeface="+mn-ea"/>
              </a:rPr>
              <a:t>ɡū</a:t>
            </a:r>
            <a:endParaRPr lang="zh-CN" altLang="en-US" sz="24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66" name="矩形 65"/>
          <p:cNvSpPr>
            <a:spLocks noChangeArrowheads="1"/>
          </p:cNvSpPr>
          <p:nvPr/>
        </p:nvSpPr>
        <p:spPr bwMode="auto">
          <a:xfrm>
            <a:off x="3155950" y="3930650"/>
            <a:ext cx="728663" cy="4619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 err="1">
                <a:solidFill>
                  <a:srgbClr val="FF0000"/>
                </a:solidFill>
                <a:latin typeface="+mn-ea"/>
                <a:ea typeface="+mn-ea"/>
              </a:rPr>
              <a:t>lín</a:t>
            </a:r>
            <a:endParaRPr lang="zh-CN" altLang="en-US" sz="24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8448" name="矩形 39"/>
          <p:cNvSpPr>
            <a:spLocks noChangeArrowheads="1"/>
          </p:cNvSpPr>
          <p:nvPr/>
        </p:nvSpPr>
        <p:spPr bwMode="auto">
          <a:xfrm>
            <a:off x="7337425" y="2087563"/>
            <a:ext cx="20304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蹲</a:t>
            </a: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下（    ）</a:t>
            </a:r>
          </a:p>
        </p:txBody>
      </p:sp>
      <p:sp>
        <p:nvSpPr>
          <p:cNvPr id="18449" name="矩形 66"/>
          <p:cNvSpPr>
            <a:spLocks noChangeArrowheads="1"/>
          </p:cNvSpPr>
          <p:nvPr/>
        </p:nvSpPr>
        <p:spPr bwMode="auto">
          <a:xfrm>
            <a:off x="7339013" y="2943225"/>
            <a:ext cx="20304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鲜</a:t>
            </a:r>
            <a:r>
              <a:rPr lang="zh-CN" altLang="en-US" sz="24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嫩</a:t>
            </a: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（    ）</a:t>
            </a:r>
          </a:p>
        </p:txBody>
      </p:sp>
      <p:sp>
        <p:nvSpPr>
          <p:cNvPr id="18450" name="矩形 67"/>
          <p:cNvSpPr>
            <a:spLocks noChangeArrowheads="1"/>
          </p:cNvSpPr>
          <p:nvPr/>
        </p:nvSpPr>
        <p:spPr bwMode="auto">
          <a:xfrm>
            <a:off x="7337425" y="3852863"/>
            <a:ext cx="20304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霎</a:t>
            </a: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时（    ）</a:t>
            </a:r>
          </a:p>
        </p:txBody>
      </p:sp>
      <p:sp>
        <p:nvSpPr>
          <p:cNvPr id="69" name="矩形 68"/>
          <p:cNvSpPr/>
          <p:nvPr/>
        </p:nvSpPr>
        <p:spPr>
          <a:xfrm>
            <a:off x="8304213" y="2185988"/>
            <a:ext cx="852487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 err="1">
                <a:solidFill>
                  <a:srgbClr val="FF0000"/>
                </a:solidFill>
                <a:latin typeface="+mn-ea"/>
                <a:ea typeface="+mn-ea"/>
              </a:rPr>
              <a:t>dūn</a:t>
            </a:r>
            <a:r>
              <a:rPr lang="en-US" altLang="zh-CN" sz="2400" dirty="0">
                <a:latin typeface="+mn-ea"/>
                <a:ea typeface="+mn-ea"/>
              </a:rPr>
              <a:t> </a:t>
            </a:r>
            <a:endParaRPr lang="zh-CN" altLang="en-US" sz="2400" dirty="0">
              <a:latin typeface="+mn-ea"/>
              <a:ea typeface="+mn-ea"/>
            </a:endParaRPr>
          </a:p>
        </p:txBody>
      </p:sp>
      <p:sp>
        <p:nvSpPr>
          <p:cNvPr id="70" name="矩形 69"/>
          <p:cNvSpPr>
            <a:spLocks noChangeArrowheads="1"/>
          </p:cNvSpPr>
          <p:nvPr/>
        </p:nvSpPr>
        <p:spPr bwMode="auto">
          <a:xfrm>
            <a:off x="8297863" y="3035300"/>
            <a:ext cx="1020762" cy="4619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 err="1">
                <a:solidFill>
                  <a:srgbClr val="FF0000"/>
                </a:solidFill>
                <a:latin typeface="+mn-ea"/>
                <a:ea typeface="+mn-ea"/>
              </a:rPr>
              <a:t>nèn</a:t>
            </a:r>
            <a:endParaRPr lang="zh-CN" altLang="en-US" sz="24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71" name="矩形 70"/>
          <p:cNvSpPr>
            <a:spLocks noChangeArrowheads="1"/>
          </p:cNvSpPr>
          <p:nvPr/>
        </p:nvSpPr>
        <p:spPr bwMode="auto">
          <a:xfrm>
            <a:off x="8297863" y="3984625"/>
            <a:ext cx="785812" cy="4619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 err="1">
                <a:solidFill>
                  <a:srgbClr val="FF0000"/>
                </a:solidFill>
                <a:latin typeface="+mn-ea"/>
                <a:ea typeface="+mn-ea"/>
              </a:rPr>
              <a:t>shà</a:t>
            </a:r>
            <a:endParaRPr lang="zh-CN" altLang="en-US" sz="24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58" grpId="0"/>
      <p:bldP spid="64" grpId="0"/>
      <p:bldP spid="65" grpId="0"/>
      <p:bldP spid="66" grpId="0"/>
      <p:bldP spid="69" grpId="0"/>
      <p:bldP spid="70" grpId="0"/>
      <p:bldP spid="7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5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266700"/>
            <a:ext cx="346075" cy="609600"/>
          </a:xfrm>
          <a:prstGeom prst="rect">
            <a:avLst/>
          </a:prstGeom>
          <a:solidFill>
            <a:srgbClr val="3D8B0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83" name="矩形 5"/>
          <p:cNvSpPr>
            <a:spLocks noChangeArrowheads="1"/>
          </p:cNvSpPr>
          <p:nvPr/>
        </p:nvSpPr>
        <p:spPr bwMode="auto">
          <a:xfrm>
            <a:off x="492125" y="266700"/>
            <a:ext cx="213360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1087438"/>
            <a:r>
              <a:rPr lang="zh-CN" altLang="en-US" sz="3500" b="1">
                <a:solidFill>
                  <a:srgbClr val="0D0D0D"/>
                </a:solidFill>
                <a:latin typeface="微软雅黑" pitchFamily="34" charset="-122"/>
                <a:ea typeface="Open Sans"/>
                <a:cs typeface="Open Sans"/>
                <a:sym typeface="微软雅黑" pitchFamily="34" charset="-122"/>
              </a:rPr>
              <a:t>作者名片</a:t>
            </a:r>
            <a:endParaRPr lang="en-CA" altLang="zh-CN" sz="3500" b="1">
              <a:solidFill>
                <a:srgbClr val="0D0D0D"/>
              </a:solidFill>
              <a:latin typeface="微软雅黑" pitchFamily="34" charset="-122"/>
              <a:ea typeface="Open Sans"/>
              <a:cs typeface="Open Sans"/>
              <a:sym typeface="微软雅黑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22338" y="2330450"/>
            <a:ext cx="6249987" cy="242411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莫怀戚（</a:t>
            </a:r>
            <a:r>
              <a:rPr lang="en-US" altLang="zh-CN" sz="24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1951—2014</a:t>
            </a:r>
            <a:r>
              <a:rPr lang="zh-CN" altLang="en-US" sz="24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），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笔名周平安、章大明，重庆人，当代作家。发表各类作品近</a:t>
            </a:r>
            <a:r>
              <a:rPr lang="en-US" altLang="zh-CN" sz="2400" dirty="0">
                <a:latin typeface="楷体_GB2312" pitchFamily="49" charset="-122"/>
                <a:ea typeface="楷体_GB2312" pitchFamily="49" charset="-122"/>
              </a:rPr>
              <a:t>500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万字。</a:t>
            </a:r>
            <a:r>
              <a:rPr lang="en-US" altLang="zh-CN" sz="2400" dirty="0">
                <a:latin typeface="楷体_GB2312" pitchFamily="49" charset="-122"/>
                <a:ea typeface="楷体_GB2312" pitchFamily="49" charset="-122"/>
              </a:rPr>
              <a:t>1994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年获全国庄重文文学奖。著有小说</a:t>
            </a:r>
            <a:r>
              <a:rPr lang="en-US" altLang="zh-CN" sz="2400" dirty="0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诗礼人家</a:t>
            </a:r>
            <a:r>
              <a:rPr lang="en-US" altLang="zh-CN" sz="2400" dirty="0">
                <a:latin typeface="楷体_GB2312" pitchFamily="49" charset="-122"/>
                <a:ea typeface="楷体_GB2312" pitchFamily="49" charset="-122"/>
              </a:rPr>
              <a:t>》《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透支时代</a:t>
            </a:r>
            <a:r>
              <a:rPr lang="en-US" altLang="zh-CN" sz="2400" dirty="0">
                <a:latin typeface="楷体_GB2312" pitchFamily="49" charset="-122"/>
                <a:ea typeface="楷体_GB2312" pitchFamily="49" charset="-122"/>
              </a:rPr>
              <a:t>》《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花样年月</a:t>
            </a:r>
            <a:r>
              <a:rPr lang="en-US" altLang="zh-CN" sz="2400" dirty="0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等。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31125" y="933450"/>
            <a:ext cx="2338388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5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361950"/>
            <a:ext cx="346075" cy="609600"/>
          </a:xfrm>
          <a:prstGeom prst="rect">
            <a:avLst/>
          </a:prstGeom>
          <a:solidFill>
            <a:srgbClr val="3D8B0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531" name="矩形 20"/>
          <p:cNvSpPr>
            <a:spLocks noChangeArrowheads="1"/>
          </p:cNvSpPr>
          <p:nvPr/>
        </p:nvSpPr>
        <p:spPr bwMode="auto">
          <a:xfrm>
            <a:off x="492125" y="379413"/>
            <a:ext cx="213360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1087438"/>
            <a:r>
              <a:rPr lang="zh-CN" altLang="en-US" sz="3500" b="1">
                <a:solidFill>
                  <a:srgbClr val="0D0D0D"/>
                </a:solidFill>
                <a:latin typeface="微软雅黑" pitchFamily="34" charset="-122"/>
                <a:ea typeface="Open Sans"/>
                <a:cs typeface="Open Sans"/>
                <a:sym typeface="微软雅黑" pitchFamily="34" charset="-122"/>
              </a:rPr>
              <a:t>背景链接</a:t>
            </a:r>
            <a:endParaRPr lang="en-CA" altLang="zh-CN" sz="3500" b="1">
              <a:solidFill>
                <a:srgbClr val="0D0D0D"/>
              </a:solidFill>
              <a:latin typeface="微软雅黑" pitchFamily="34" charset="-122"/>
              <a:ea typeface="Open Sans"/>
              <a:cs typeface="Open Sans"/>
              <a:sym typeface="微软雅黑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854200" y="1641475"/>
            <a:ext cx="7634288" cy="319405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文章的写作契机有两个：其一是一次全家三辈四口人的散步，的确有真人真景和部分真事与课文内容毫无二致；第二个契机则是较有理性色彩。作者与美国汉学家</a:t>
            </a:r>
            <a:r>
              <a:rPr lang="zh-CN" altLang="en-US" sz="24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柯尔特先生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相熟后，常就中西文化的异同进行浅层次交谈。出于作者意料的是他对中国文化中的“</a:t>
            </a:r>
            <a:r>
              <a:rPr lang="zh-CN" altLang="en-US" sz="24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孝悌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”的看法</a:t>
            </a:r>
            <a:r>
              <a:rPr lang="en-US" altLang="zh-CN" sz="2400" dirty="0">
                <a:latin typeface="楷体_GB2312" pitchFamily="49" charset="-122"/>
                <a:ea typeface="楷体_GB2312" pitchFamily="49" charset="-122"/>
              </a:rPr>
              <a:t>——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他对“</a:t>
            </a:r>
            <a:r>
              <a:rPr lang="zh-CN" altLang="en-US" sz="24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孝悌”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大加赞赏，说</a:t>
            </a:r>
            <a:r>
              <a:rPr lang="zh-CN" altLang="en-US" sz="24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中国人的敬老爱幼，是“文化的精髓”。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5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361950"/>
            <a:ext cx="346075" cy="609600"/>
          </a:xfrm>
          <a:prstGeom prst="rect">
            <a:avLst/>
          </a:prstGeom>
          <a:solidFill>
            <a:srgbClr val="3D8B0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4"/>
          <a:srcRect r="43457"/>
          <a:stretch>
            <a:fillRect/>
          </a:stretch>
        </p:blipFill>
        <p:spPr bwMode="auto">
          <a:xfrm>
            <a:off x="3262313" y="666750"/>
            <a:ext cx="3094037" cy="480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Box 2"/>
          <p:cNvSpPr txBox="1">
            <a:spLocks noChangeArrowheads="1"/>
          </p:cNvSpPr>
          <p:nvPr/>
        </p:nvSpPr>
        <p:spPr bwMode="auto">
          <a:xfrm>
            <a:off x="7135813" y="820738"/>
            <a:ext cx="2400300" cy="465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 sz="2400">
                <a:latin typeface="Agency FB"/>
                <a:ea typeface="微软雅黑" pitchFamily="34" charset="-122"/>
              </a:rPr>
              <a:t>       “哺育子女是动物也有的本能，赡养父母才是人类的文化之举，这个，全世界数中国人做得最好。</a:t>
            </a:r>
            <a:r>
              <a:rPr lang="en-US" altLang="zh-CN" sz="2400">
                <a:latin typeface="Agency FB"/>
                <a:ea typeface="微软雅黑" pitchFamily="34" charset="-122"/>
              </a:rPr>
              <a:t>”</a:t>
            </a:r>
          </a:p>
          <a:p>
            <a:r>
              <a:rPr lang="en-US" altLang="zh-CN" sz="2400">
                <a:latin typeface="Agency FB"/>
                <a:ea typeface="微软雅黑" pitchFamily="34" charset="-122"/>
              </a:rPr>
              <a:t>                                                  ------</a:t>
            </a:r>
            <a:r>
              <a:rPr lang="zh-CN" altLang="en-US" sz="2400">
                <a:latin typeface="Agency FB"/>
                <a:ea typeface="微软雅黑" pitchFamily="34" charset="-122"/>
              </a:rPr>
              <a:t>培根</a:t>
            </a:r>
          </a:p>
          <a:p>
            <a:r>
              <a:rPr lang="en-US" altLang="zh-CN" sz="2400">
                <a:latin typeface="Agency FB"/>
                <a:ea typeface="微软雅黑" pitchFamily="34" charset="-122"/>
              </a:rPr>
              <a:t>                 </a:t>
            </a:r>
            <a:endParaRPr lang="zh-CN" altLang="en-US" sz="2400">
              <a:latin typeface="Agency FB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5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361950"/>
            <a:ext cx="346075" cy="609600"/>
          </a:xfrm>
          <a:prstGeom prst="rect">
            <a:avLst/>
          </a:prstGeom>
          <a:solidFill>
            <a:srgbClr val="3D8B0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627" name="矩形 20"/>
          <p:cNvSpPr>
            <a:spLocks noChangeArrowheads="1"/>
          </p:cNvSpPr>
          <p:nvPr/>
        </p:nvSpPr>
        <p:spPr bwMode="auto">
          <a:xfrm>
            <a:off x="492125" y="379413"/>
            <a:ext cx="213360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1087438"/>
            <a:r>
              <a:rPr lang="zh-CN" altLang="en-US" sz="3500" b="1">
                <a:solidFill>
                  <a:srgbClr val="0D0D0D"/>
                </a:solidFill>
                <a:latin typeface="微软雅黑" pitchFamily="34" charset="-122"/>
                <a:ea typeface="Open Sans"/>
                <a:cs typeface="Open Sans"/>
                <a:sym typeface="微软雅黑" pitchFamily="34" charset="-122"/>
              </a:rPr>
              <a:t>整体感知</a:t>
            </a:r>
            <a:endParaRPr lang="en-CA" altLang="zh-CN" sz="3500" b="1">
              <a:solidFill>
                <a:srgbClr val="0D0D0D"/>
              </a:solidFill>
              <a:latin typeface="微软雅黑" pitchFamily="34" charset="-122"/>
              <a:ea typeface="Open Sans"/>
              <a:cs typeface="Open Sans"/>
              <a:sym typeface="微软雅黑" pitchFamily="34" charset="-122"/>
            </a:endParaRPr>
          </a:p>
        </p:txBody>
      </p:sp>
      <p:pic>
        <p:nvPicPr>
          <p:cNvPr id="6" name="Picture 11" descr="png-059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25725" y="398463"/>
            <a:ext cx="611188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矩形 2"/>
          <p:cNvSpPr>
            <a:spLocks noChangeArrowheads="1"/>
          </p:cNvSpPr>
          <p:nvPr/>
        </p:nvSpPr>
        <p:spPr bwMode="auto">
          <a:xfrm>
            <a:off x="1058863" y="1381125"/>
            <a:ext cx="9331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100">
                <a:latin typeface="Franklin Gothic Book"/>
                <a:ea typeface="微软雅黑" pitchFamily="34" charset="-122"/>
              </a:rPr>
              <a:t> </a:t>
            </a:r>
            <a:r>
              <a:rPr lang="zh-CN" altLang="en-US" sz="2800">
                <a:solidFill>
                  <a:srgbClr val="FF0066"/>
                </a:solidFill>
                <a:latin typeface="宋体" charset="-122"/>
                <a:ea typeface="微软雅黑" pitchFamily="34" charset="-122"/>
              </a:rPr>
              <a:t>师生朗读课文小比赛，把握住重要的信息回答以下问题：</a:t>
            </a:r>
            <a:endParaRPr lang="zh-CN" altLang="en-US" sz="2800">
              <a:latin typeface="Agency FB"/>
              <a:ea typeface="微软雅黑" pitchFamily="34" charset="-122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154113" y="2235200"/>
            <a:ext cx="5472112" cy="245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3333FF"/>
                </a:solidFill>
                <a:latin typeface="Times New Roman" pitchFamily="18" charset="0"/>
              </a:rPr>
              <a:t>A</a:t>
            </a:r>
            <a:r>
              <a:rPr lang="zh-CN" altLang="en-US" sz="3200">
                <a:solidFill>
                  <a:srgbClr val="3333FF"/>
                </a:solidFill>
                <a:latin typeface="Times New Roman" pitchFamily="18" charset="0"/>
              </a:rPr>
              <a:t>、散步的地点是： </a:t>
            </a:r>
            <a:br>
              <a:rPr lang="zh-CN" altLang="en-US" sz="3200">
                <a:solidFill>
                  <a:srgbClr val="3333FF"/>
                </a:solidFill>
                <a:latin typeface="Times New Roman" pitchFamily="18" charset="0"/>
              </a:rPr>
            </a:br>
            <a:r>
              <a:rPr lang="en-US" altLang="zh-CN" sz="3200">
                <a:solidFill>
                  <a:srgbClr val="3333FF"/>
                </a:solidFill>
                <a:latin typeface="Times New Roman" pitchFamily="18" charset="0"/>
              </a:rPr>
              <a:t>B</a:t>
            </a:r>
            <a:r>
              <a:rPr lang="zh-CN" altLang="en-US" sz="3200">
                <a:solidFill>
                  <a:srgbClr val="3333FF"/>
                </a:solidFill>
                <a:latin typeface="Times New Roman" pitchFamily="18" charset="0"/>
              </a:rPr>
              <a:t>、散步的人有：</a:t>
            </a:r>
            <a:br>
              <a:rPr lang="zh-CN" altLang="en-US" sz="3200">
                <a:solidFill>
                  <a:srgbClr val="3333FF"/>
                </a:solidFill>
                <a:latin typeface="Times New Roman" pitchFamily="18" charset="0"/>
              </a:rPr>
            </a:br>
            <a:r>
              <a:rPr lang="en-US" altLang="zh-CN" sz="3200">
                <a:solidFill>
                  <a:srgbClr val="3333FF"/>
                </a:solidFill>
                <a:latin typeface="Times New Roman" pitchFamily="18" charset="0"/>
              </a:rPr>
              <a:t>C</a:t>
            </a:r>
            <a:r>
              <a:rPr lang="zh-CN" altLang="en-US" sz="3200">
                <a:solidFill>
                  <a:srgbClr val="3333FF"/>
                </a:solidFill>
                <a:latin typeface="Times New Roman" pitchFamily="18" charset="0"/>
              </a:rPr>
              <a:t>、散步的季节是： </a:t>
            </a:r>
            <a:br>
              <a:rPr lang="zh-CN" altLang="en-US" sz="3200">
                <a:solidFill>
                  <a:srgbClr val="3333FF"/>
                </a:solidFill>
                <a:latin typeface="Times New Roman" pitchFamily="18" charset="0"/>
              </a:rPr>
            </a:br>
            <a:r>
              <a:rPr lang="en-US" altLang="zh-CN" sz="3200">
                <a:solidFill>
                  <a:srgbClr val="3333FF"/>
                </a:solidFill>
                <a:latin typeface="Times New Roman" pitchFamily="18" charset="0"/>
              </a:rPr>
              <a:t>D</a:t>
            </a:r>
            <a:r>
              <a:rPr lang="zh-CN" altLang="en-US" sz="3200">
                <a:solidFill>
                  <a:srgbClr val="3333FF"/>
                </a:solidFill>
                <a:latin typeface="Times New Roman" pitchFamily="18" charset="0"/>
              </a:rPr>
              <a:t>、散步的过程发生了：　 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4572000" y="2255838"/>
            <a:ext cx="1066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  <a:latin typeface="Franklin Gothic Book"/>
                <a:ea typeface="黑体" pitchFamily="2" charset="-122"/>
              </a:rPr>
              <a:t>田野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4210050" y="2843213"/>
            <a:ext cx="6180138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  <a:latin typeface="Franklin Gothic Book"/>
                <a:ea typeface="黑体" pitchFamily="2" charset="-122"/>
              </a:rPr>
              <a:t>我，我的母亲，我的妻子，儿子</a:t>
            </a: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4572000" y="3467100"/>
            <a:ext cx="1447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  <a:latin typeface="Franklin Gothic Book"/>
                <a:ea typeface="黑体" pitchFamily="2" charset="-122"/>
              </a:rPr>
              <a:t>初春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5386388" y="4046538"/>
            <a:ext cx="38639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  <a:latin typeface="Franklin Gothic Book"/>
                <a:ea typeface="黑体" pitchFamily="2" charset="-122"/>
              </a:rPr>
              <a:t>走大路和小路的分歧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0" grpId="0"/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5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361950"/>
            <a:ext cx="346075" cy="609600"/>
          </a:xfrm>
          <a:prstGeom prst="rect">
            <a:avLst/>
          </a:prstGeom>
          <a:solidFill>
            <a:srgbClr val="3D8B0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675" name="矩形 20"/>
          <p:cNvSpPr>
            <a:spLocks noChangeArrowheads="1"/>
          </p:cNvSpPr>
          <p:nvPr/>
        </p:nvSpPr>
        <p:spPr bwMode="auto">
          <a:xfrm>
            <a:off x="492125" y="379413"/>
            <a:ext cx="213360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1087438"/>
            <a:r>
              <a:rPr lang="zh-CN" altLang="en-US" sz="3500" b="1">
                <a:solidFill>
                  <a:srgbClr val="0D0D0D"/>
                </a:solidFill>
                <a:latin typeface="微软雅黑" pitchFamily="34" charset="-122"/>
                <a:ea typeface="Open Sans"/>
                <a:cs typeface="Open Sans"/>
                <a:sym typeface="微软雅黑" pitchFamily="34" charset="-122"/>
              </a:rPr>
              <a:t>整体感知</a:t>
            </a:r>
            <a:endParaRPr lang="en-CA" altLang="zh-CN" sz="3500" b="1">
              <a:solidFill>
                <a:srgbClr val="0D0D0D"/>
              </a:solidFill>
              <a:latin typeface="微软雅黑" pitchFamily="34" charset="-122"/>
              <a:ea typeface="Open Sans"/>
              <a:cs typeface="Open Sans"/>
              <a:sym typeface="微软雅黑" pitchFamily="34" charset="-122"/>
            </a:endParaRPr>
          </a:p>
        </p:txBody>
      </p:sp>
      <p:pic>
        <p:nvPicPr>
          <p:cNvPr id="6" name="Picture 11" descr="png-059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25725" y="398463"/>
            <a:ext cx="611188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矩形 1"/>
          <p:cNvSpPr>
            <a:spLocks noChangeArrowheads="1"/>
          </p:cNvSpPr>
          <p:nvPr/>
        </p:nvSpPr>
        <p:spPr bwMode="auto">
          <a:xfrm>
            <a:off x="492125" y="1225550"/>
            <a:ext cx="77247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66"/>
                </a:solidFill>
                <a:latin typeface="宋体" charset="-122"/>
                <a:ea typeface="微软雅黑" pitchFamily="34" charset="-122"/>
              </a:rPr>
              <a:t>小组讨论，你最赞赏文中的哪个人物？为什么？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1274763" y="2105025"/>
            <a:ext cx="7951787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3200">
                <a:solidFill>
                  <a:srgbClr val="6600FF"/>
                </a:solidFill>
                <a:latin typeface="Times New Roman" pitchFamily="18" charset="0"/>
              </a:rPr>
              <a:t>“我”：</a:t>
            </a:r>
            <a:r>
              <a:rPr lang="en-US" altLang="zh-CN" sz="3200">
                <a:solidFill>
                  <a:srgbClr val="6600FF"/>
                </a:solidFill>
                <a:latin typeface="Times New Roman" pitchFamily="18" charset="0"/>
              </a:rPr>
              <a:t>                                                        </a:t>
            </a:r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3200">
                <a:solidFill>
                  <a:srgbClr val="6600FF"/>
                </a:solidFill>
                <a:latin typeface="Times New Roman" pitchFamily="18" charset="0"/>
              </a:rPr>
              <a:t>我的母亲： </a:t>
            </a:r>
            <a:br>
              <a:rPr lang="zh-CN" altLang="en-US" sz="3200">
                <a:solidFill>
                  <a:srgbClr val="6600FF"/>
                </a:solidFill>
                <a:latin typeface="Times New Roman" pitchFamily="18" charset="0"/>
              </a:rPr>
            </a:br>
            <a:r>
              <a:rPr lang="zh-CN" altLang="en-US" sz="3200">
                <a:solidFill>
                  <a:srgbClr val="6600FF"/>
                </a:solidFill>
                <a:latin typeface="Times New Roman" pitchFamily="18" charset="0"/>
              </a:rPr>
              <a:t>我的妻子：</a:t>
            </a:r>
            <a:r>
              <a:rPr lang="zh-CN" altLang="en-US" sz="3200">
                <a:solidFill>
                  <a:srgbClr val="FF0000"/>
                </a:solidFill>
                <a:latin typeface="Franklin Gothic Book"/>
                <a:ea typeface="黑体" pitchFamily="2" charset="-122"/>
              </a:rPr>
              <a:t> </a:t>
            </a:r>
            <a:r>
              <a:rPr lang="zh-CN" altLang="en-US" sz="3200">
                <a:solidFill>
                  <a:srgbClr val="6600FF"/>
                </a:solidFill>
                <a:latin typeface="Times New Roman" pitchFamily="18" charset="0"/>
              </a:rPr>
              <a:t/>
            </a:r>
            <a:br>
              <a:rPr lang="zh-CN" altLang="en-US" sz="3200">
                <a:solidFill>
                  <a:srgbClr val="6600FF"/>
                </a:solidFill>
                <a:latin typeface="Times New Roman" pitchFamily="18" charset="0"/>
              </a:rPr>
            </a:br>
            <a:r>
              <a:rPr lang="zh-CN" altLang="en-US" sz="3200">
                <a:solidFill>
                  <a:srgbClr val="6600FF"/>
                </a:solidFill>
                <a:latin typeface="Times New Roman" pitchFamily="18" charset="0"/>
              </a:rPr>
              <a:t>我的儿子：</a:t>
            </a:r>
            <a:endParaRPr lang="zh-CN" altLang="en-US" sz="3200">
              <a:solidFill>
                <a:srgbClr val="FF0000"/>
              </a:solidFill>
              <a:latin typeface="Franklin Gothic Book"/>
              <a:ea typeface="黑体" pitchFamily="2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609850" y="2216150"/>
            <a:ext cx="38417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Franklin Gothic Book"/>
                <a:ea typeface="黑体" pitchFamily="2" charset="-122"/>
              </a:rPr>
              <a:t>孝顺善良，关爱母亲</a:t>
            </a:r>
            <a:endParaRPr lang="en-US" altLang="zh-CN" sz="3200">
              <a:solidFill>
                <a:srgbClr val="FF0000"/>
              </a:solidFill>
              <a:latin typeface="Franklin Gothic Book"/>
              <a:ea typeface="黑体" pitchFamily="2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190875" y="3073400"/>
            <a:ext cx="38417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Franklin Gothic Book"/>
                <a:ea typeface="黑体" pitchFamily="2" charset="-122"/>
              </a:rPr>
              <a:t>慈祥亲切，善解人意</a:t>
            </a:r>
            <a:endParaRPr lang="en-US" altLang="zh-CN" sz="3200">
              <a:solidFill>
                <a:srgbClr val="FF0000"/>
              </a:solidFill>
              <a:latin typeface="Franklin Gothic Book"/>
              <a:ea typeface="黑体" pitchFamily="2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302000" y="3693762"/>
            <a:ext cx="18097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Franklin Gothic Book"/>
                <a:ea typeface="黑体" pitchFamily="2" charset="-122"/>
              </a:rPr>
              <a:t>温柔贤惠</a:t>
            </a:r>
            <a:endParaRPr lang="en-US" altLang="zh-CN" sz="3200" dirty="0">
              <a:solidFill>
                <a:srgbClr val="FF0000"/>
              </a:solidFill>
              <a:latin typeface="Franklin Gothic Book"/>
              <a:ea typeface="黑体" pitchFamily="2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3273424" y="4314950"/>
            <a:ext cx="39544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Franklin Gothic Book"/>
                <a:ea typeface="黑体" pitchFamily="2" charset="-122"/>
              </a:rPr>
              <a:t>天真活泼，聪明伶俐 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7" grpId="0"/>
      <p:bldP spid="8" grpId="0"/>
      <p:bldP spid="9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5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361950"/>
            <a:ext cx="346075" cy="609600"/>
          </a:xfrm>
          <a:prstGeom prst="rect">
            <a:avLst/>
          </a:prstGeom>
          <a:solidFill>
            <a:srgbClr val="3D8B0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30723" name="Picture 17" descr="SO02963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25" y="14288"/>
            <a:ext cx="1477963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Line 2"/>
          <p:cNvSpPr>
            <a:spLocks noChangeShapeType="1"/>
          </p:cNvSpPr>
          <p:nvPr/>
        </p:nvSpPr>
        <p:spPr bwMode="auto">
          <a:xfrm>
            <a:off x="3105150" y="2338388"/>
            <a:ext cx="0" cy="60960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25" name="Line 3"/>
          <p:cNvSpPr>
            <a:spLocks noChangeShapeType="1"/>
          </p:cNvSpPr>
          <p:nvPr/>
        </p:nvSpPr>
        <p:spPr bwMode="auto">
          <a:xfrm>
            <a:off x="3105150" y="2947988"/>
            <a:ext cx="4648200" cy="0"/>
          </a:xfrm>
          <a:prstGeom prst="line">
            <a:avLst/>
          </a:prstGeom>
          <a:noFill/>
          <a:ln w="57150">
            <a:solidFill>
              <a:srgbClr val="0099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26" name="Line 4"/>
          <p:cNvSpPr>
            <a:spLocks noChangeShapeType="1"/>
          </p:cNvSpPr>
          <p:nvPr/>
        </p:nvSpPr>
        <p:spPr bwMode="auto">
          <a:xfrm>
            <a:off x="7753350" y="2338388"/>
            <a:ext cx="0" cy="60960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27" name="Line 5"/>
          <p:cNvSpPr>
            <a:spLocks noChangeShapeType="1"/>
          </p:cNvSpPr>
          <p:nvPr/>
        </p:nvSpPr>
        <p:spPr bwMode="auto">
          <a:xfrm>
            <a:off x="5391150" y="2947988"/>
            <a:ext cx="0" cy="198120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28" name="Line 6"/>
          <p:cNvSpPr>
            <a:spLocks noChangeShapeType="1"/>
          </p:cNvSpPr>
          <p:nvPr/>
        </p:nvSpPr>
        <p:spPr bwMode="auto">
          <a:xfrm>
            <a:off x="4248150" y="4929188"/>
            <a:ext cx="2286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29" name="AutoShape 7"/>
          <p:cNvSpPr>
            <a:spLocks noChangeArrowheads="1"/>
          </p:cNvSpPr>
          <p:nvPr/>
        </p:nvSpPr>
        <p:spPr bwMode="auto">
          <a:xfrm>
            <a:off x="2114550" y="1119188"/>
            <a:ext cx="1905000" cy="1219200"/>
          </a:xfrm>
          <a:custGeom>
            <a:avLst/>
            <a:gdLst>
              <a:gd name="T0" fmla="*/ 84005200 w 21600"/>
              <a:gd name="T1" fmla="*/ 68817070 h 21600"/>
              <a:gd name="T2" fmla="*/ 153379476 w 21600"/>
              <a:gd name="T3" fmla="*/ 53811136 h 21600"/>
              <a:gd name="T4" fmla="*/ 84005200 w 21600"/>
              <a:gd name="T5" fmla="*/ 68817070 h 21600"/>
              <a:gd name="T6" fmla="*/ 14630929 w 21600"/>
              <a:gd name="T7" fmla="*/ 5381113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1737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9719" y="16890"/>
                </a:moveTo>
                <a:cubicBezTo>
                  <a:pt x="17706" y="19837"/>
                  <a:pt x="14368" y="21599"/>
                  <a:pt x="10800" y="21600"/>
                </a:cubicBezTo>
                <a:cubicBezTo>
                  <a:pt x="7231" y="21600"/>
                  <a:pt x="3893" y="19837"/>
                  <a:pt x="1880" y="16890"/>
                </a:cubicBezTo>
                <a:cubicBezTo>
                  <a:pt x="3893" y="19837"/>
                  <a:pt x="7231" y="21600"/>
                  <a:pt x="10800" y="21600"/>
                </a:cubicBezTo>
                <a:cubicBezTo>
                  <a:pt x="14368" y="21599"/>
                  <a:pt x="17706" y="19837"/>
                  <a:pt x="19719" y="16890"/>
                </a:cubicBezTo>
                <a:close/>
              </a:path>
            </a:pathLst>
          </a:custGeom>
          <a:solidFill>
            <a:schemeClr val="accent1"/>
          </a:solidFill>
          <a:ln w="38100">
            <a:solidFill>
              <a:srgbClr val="0099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30" name="AutoShape 8"/>
          <p:cNvSpPr>
            <a:spLocks noChangeArrowheads="1"/>
          </p:cNvSpPr>
          <p:nvPr/>
        </p:nvSpPr>
        <p:spPr bwMode="auto">
          <a:xfrm>
            <a:off x="6762750" y="1119188"/>
            <a:ext cx="1905000" cy="1219200"/>
          </a:xfrm>
          <a:custGeom>
            <a:avLst/>
            <a:gdLst>
              <a:gd name="T0" fmla="*/ 84005200 w 21600"/>
              <a:gd name="T1" fmla="*/ 68817070 h 21600"/>
              <a:gd name="T2" fmla="*/ 153379476 w 21600"/>
              <a:gd name="T3" fmla="*/ 53811136 h 21600"/>
              <a:gd name="T4" fmla="*/ 84005200 w 21600"/>
              <a:gd name="T5" fmla="*/ 68817070 h 21600"/>
              <a:gd name="T6" fmla="*/ 14630929 w 21600"/>
              <a:gd name="T7" fmla="*/ 5381113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1737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9719" y="16890"/>
                </a:moveTo>
                <a:cubicBezTo>
                  <a:pt x="17706" y="19837"/>
                  <a:pt x="14368" y="21599"/>
                  <a:pt x="10800" y="21600"/>
                </a:cubicBezTo>
                <a:cubicBezTo>
                  <a:pt x="7231" y="21600"/>
                  <a:pt x="3893" y="19837"/>
                  <a:pt x="1880" y="16890"/>
                </a:cubicBezTo>
                <a:cubicBezTo>
                  <a:pt x="3893" y="19837"/>
                  <a:pt x="7231" y="21600"/>
                  <a:pt x="10800" y="21600"/>
                </a:cubicBezTo>
                <a:cubicBezTo>
                  <a:pt x="14368" y="21599"/>
                  <a:pt x="17706" y="19837"/>
                  <a:pt x="19719" y="16890"/>
                </a:cubicBezTo>
                <a:close/>
              </a:path>
            </a:pathLst>
          </a:custGeom>
          <a:solidFill>
            <a:schemeClr val="accent1"/>
          </a:solidFill>
          <a:ln w="38100">
            <a:solidFill>
              <a:srgbClr val="0099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6457950" y="1347788"/>
            <a:ext cx="2590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rgbClr val="003300"/>
                </a:solidFill>
                <a:latin typeface="Agency FB"/>
                <a:ea typeface="楷体_GB2312" pitchFamily="49" charset="-122"/>
              </a:rPr>
              <a:t>幼小的生命</a:t>
            </a: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1809750" y="1347788"/>
            <a:ext cx="2590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rgbClr val="003300"/>
                </a:solidFill>
                <a:latin typeface="Agency FB"/>
                <a:ea typeface="楷体_GB2312" pitchFamily="49" charset="-122"/>
              </a:rPr>
              <a:t>衰老的生命</a:t>
            </a:r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4171950" y="5005388"/>
            <a:ext cx="2514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>
                <a:solidFill>
                  <a:srgbClr val="003300"/>
                </a:solidFill>
                <a:latin typeface="Agency FB"/>
                <a:ea typeface="楷体_GB2312" pitchFamily="49" charset="-122"/>
              </a:rPr>
              <a:t>成熟的生命</a:t>
            </a: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5924550" y="2338388"/>
            <a:ext cx="1295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3300"/>
                </a:solidFill>
                <a:latin typeface="Agency FB"/>
                <a:ea typeface="楷体_GB2312" pitchFamily="49" charset="-122"/>
              </a:rPr>
              <a:t>爱护</a:t>
            </a: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3790950" y="2338388"/>
            <a:ext cx="1143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3300"/>
                </a:solidFill>
                <a:latin typeface="Agency FB"/>
                <a:ea typeface="楷体_GB2312" pitchFamily="49" charset="-122"/>
              </a:rPr>
              <a:t>尊敬</a:t>
            </a:r>
          </a:p>
        </p:txBody>
      </p:sp>
      <p:sp>
        <p:nvSpPr>
          <p:cNvPr id="23" name="Text Box 14"/>
          <p:cNvSpPr txBox="1">
            <a:spLocks noChangeArrowheads="1"/>
          </p:cNvSpPr>
          <p:nvPr/>
        </p:nvSpPr>
        <p:spPr bwMode="auto">
          <a:xfrm>
            <a:off x="4705350" y="3481388"/>
            <a:ext cx="14033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3300"/>
                </a:solidFill>
                <a:latin typeface="Agency FB"/>
                <a:ea typeface="楷体_GB2312" pitchFamily="49" charset="-122"/>
              </a:rPr>
              <a:t>责任</a:t>
            </a:r>
          </a:p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3300"/>
                </a:solidFill>
                <a:latin typeface="Agency FB"/>
                <a:ea typeface="楷体_GB2312" pitchFamily="49" charset="-122"/>
              </a:rPr>
              <a:t>使命</a:t>
            </a:r>
          </a:p>
        </p:txBody>
      </p:sp>
      <p:pic>
        <p:nvPicPr>
          <p:cNvPr id="24" name="Picture 15" descr="9B4D32D6D86D6677EDEC9B6F78215BE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86550" y="4611688"/>
            <a:ext cx="2133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 Box 16"/>
          <p:cNvSpPr txBox="1">
            <a:spLocks noChangeArrowheads="1"/>
          </p:cNvSpPr>
          <p:nvPr/>
        </p:nvSpPr>
        <p:spPr bwMode="auto">
          <a:xfrm>
            <a:off x="2397125" y="387350"/>
            <a:ext cx="6248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>
              <a:latin typeface="Agency FB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utoUpdateAnimBg="0"/>
      <p:bldP spid="18" grpId="0" autoUpdateAnimBg="0"/>
      <p:bldP spid="19" grpId="0" autoUpdateAnimBg="0"/>
      <p:bldP spid="20" grpId="0" autoUpdateAnimBg="0"/>
      <p:bldP spid="22" grpId="0" autoUpdateAnimBg="0"/>
      <p:bldP spid="23" grpId="0" autoUpdateAnimBg="0"/>
      <p:bldP spid="25" grpId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www.33ppt.com"/>
</p:tagLst>
</file>

<file path=ppt/theme/theme1.xml><?xml version="1.0" encoding="utf-8"?>
<a:theme xmlns:a="http://schemas.openxmlformats.org/drawingml/2006/main" name="www.33ppt.com">
  <a:themeElements>
    <a:clrScheme name="Jetfabrik - Blue Lime - Light">
      <a:dk1>
        <a:srgbClr val="000000"/>
      </a:dk1>
      <a:lt1>
        <a:sysClr val="window" lastClr="FFFFFF"/>
      </a:lt1>
      <a:dk2>
        <a:srgbClr val="7F7F7F"/>
      </a:dk2>
      <a:lt2>
        <a:srgbClr val="FFFFFF"/>
      </a:lt2>
      <a:accent1>
        <a:srgbClr val="279AD5"/>
      </a:accent1>
      <a:accent2>
        <a:srgbClr val="2A9DCB"/>
      </a:accent2>
      <a:accent3>
        <a:srgbClr val="2CB6AB"/>
      </a:accent3>
      <a:accent4>
        <a:srgbClr val="80C253"/>
      </a:accent4>
      <a:accent5>
        <a:srgbClr val="8EC833"/>
      </a:accent5>
      <a:accent6>
        <a:srgbClr val="A1A1A1"/>
      </a:accent6>
      <a:hlink>
        <a:srgbClr val="F33B48"/>
      </a:hlink>
      <a:folHlink>
        <a:srgbClr val="FFC000"/>
      </a:folHlink>
    </a:clrScheme>
    <a:fontScheme name="自定义 2">
      <a:majorFont>
        <a:latin typeface="Agency FB"/>
        <a:ea typeface="微软雅黑"/>
        <a:cs typeface=""/>
      </a:majorFont>
      <a:minorFont>
        <a:latin typeface="Agency FB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www.33ppt.com">
  <a:themeElements>
    <a:clrScheme name="Jetfabrik - Blue Lime - Light">
      <a:dk1>
        <a:srgbClr val="000000"/>
      </a:dk1>
      <a:lt1>
        <a:sysClr val="window" lastClr="FFFFFF"/>
      </a:lt1>
      <a:dk2>
        <a:srgbClr val="7F7F7F"/>
      </a:dk2>
      <a:lt2>
        <a:srgbClr val="FFFFFF"/>
      </a:lt2>
      <a:accent1>
        <a:srgbClr val="279AD5"/>
      </a:accent1>
      <a:accent2>
        <a:srgbClr val="2A9DCB"/>
      </a:accent2>
      <a:accent3>
        <a:srgbClr val="2CB6AB"/>
      </a:accent3>
      <a:accent4>
        <a:srgbClr val="80C253"/>
      </a:accent4>
      <a:accent5>
        <a:srgbClr val="8EC833"/>
      </a:accent5>
      <a:accent6>
        <a:srgbClr val="A1A1A1"/>
      </a:accent6>
      <a:hlink>
        <a:srgbClr val="F33B48"/>
      </a:hlink>
      <a:folHlink>
        <a:srgbClr val="FFC000"/>
      </a:folHlink>
    </a:clrScheme>
    <a:fontScheme name="自定义 2">
      <a:majorFont>
        <a:latin typeface="Agency FB"/>
        <a:ea typeface="微软雅黑"/>
        <a:cs typeface=""/>
      </a:majorFont>
      <a:minorFont>
        <a:latin typeface="Agency FB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www.33ppt.com">
  <a:themeElements>
    <a:clrScheme name="Jetfabrik - Blue Lime - Light">
      <a:dk1>
        <a:srgbClr val="000000"/>
      </a:dk1>
      <a:lt1>
        <a:sysClr val="window" lastClr="FFFFFF"/>
      </a:lt1>
      <a:dk2>
        <a:srgbClr val="7F7F7F"/>
      </a:dk2>
      <a:lt2>
        <a:srgbClr val="FFFFFF"/>
      </a:lt2>
      <a:accent1>
        <a:srgbClr val="279AD5"/>
      </a:accent1>
      <a:accent2>
        <a:srgbClr val="2A9DCB"/>
      </a:accent2>
      <a:accent3>
        <a:srgbClr val="2CB6AB"/>
      </a:accent3>
      <a:accent4>
        <a:srgbClr val="80C253"/>
      </a:accent4>
      <a:accent5>
        <a:srgbClr val="8EC833"/>
      </a:accent5>
      <a:accent6>
        <a:srgbClr val="A1A1A1"/>
      </a:accent6>
      <a:hlink>
        <a:srgbClr val="F33B48"/>
      </a:hlink>
      <a:folHlink>
        <a:srgbClr val="FFC000"/>
      </a:folHlink>
    </a:clrScheme>
    <a:fontScheme name="自定义 2">
      <a:majorFont>
        <a:latin typeface="Agency FB"/>
        <a:ea typeface="微软雅黑"/>
        <a:cs typeface=""/>
      </a:majorFont>
      <a:minorFont>
        <a:latin typeface="Agency FB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www.33ppt.com">
  <a:themeElements>
    <a:clrScheme name="Jetfabrik - Blue Lime - Light">
      <a:dk1>
        <a:srgbClr val="000000"/>
      </a:dk1>
      <a:lt1>
        <a:sysClr val="window" lastClr="FFFFFF"/>
      </a:lt1>
      <a:dk2>
        <a:srgbClr val="7F7F7F"/>
      </a:dk2>
      <a:lt2>
        <a:srgbClr val="FFFFFF"/>
      </a:lt2>
      <a:accent1>
        <a:srgbClr val="279AD5"/>
      </a:accent1>
      <a:accent2>
        <a:srgbClr val="2A9DCB"/>
      </a:accent2>
      <a:accent3>
        <a:srgbClr val="2CB6AB"/>
      </a:accent3>
      <a:accent4>
        <a:srgbClr val="80C253"/>
      </a:accent4>
      <a:accent5>
        <a:srgbClr val="8EC833"/>
      </a:accent5>
      <a:accent6>
        <a:srgbClr val="A1A1A1"/>
      </a:accent6>
      <a:hlink>
        <a:srgbClr val="F33B48"/>
      </a:hlink>
      <a:folHlink>
        <a:srgbClr val="FFC000"/>
      </a:folHlink>
    </a:clrScheme>
    <a:fontScheme name="自定义 2">
      <a:majorFont>
        <a:latin typeface="Agency FB"/>
        <a:ea typeface="微软雅黑"/>
        <a:cs typeface=""/>
      </a:majorFont>
      <a:minorFont>
        <a:latin typeface="Agency FB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784</Words>
  <Application>Microsoft Office PowerPoint</Application>
  <PresentationFormat>自定义</PresentationFormat>
  <Paragraphs>101</Paragraphs>
  <Slides>16</Slides>
  <Notes>16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16</vt:i4>
      </vt:variant>
    </vt:vector>
  </HeadingPairs>
  <TitlesOfParts>
    <vt:vector size="20" baseType="lpstr">
      <vt:lpstr>www.33ppt.com</vt:lpstr>
      <vt:lpstr>1_www.33ppt.com</vt:lpstr>
      <vt:lpstr>2_www.33ppt.com</vt:lpstr>
      <vt:lpstr>3_www.33ppt.com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——语言美 </vt:lpstr>
      <vt:lpstr>——语言美 </vt:lpstr>
      <vt:lpstr>——写法美 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www.33ppt.com</dc:title>
  <dc:creator>www.33ppt.com</dc:creator>
  <cp:lastModifiedBy>lubo</cp:lastModifiedBy>
  <cp:revision>53</cp:revision>
  <dcterms:created xsi:type="dcterms:W3CDTF">2017-04-17T12:31:00Z</dcterms:created>
  <dcterms:modified xsi:type="dcterms:W3CDTF">2017-10-11T00:38:15Z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