
<file path=[Content_Types].xml><?xml version="1.0" encoding="utf-8"?>
<Types xmlns="http://schemas.openxmlformats.org/package/2006/content-types">
  <Default Extension="wav" ContentType="audio/x-wav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3"/>
  </p:notesMasterIdLst>
  <p:sldIdLst>
    <p:sldId id="461" r:id="rId3"/>
    <p:sldId id="262" r:id="rId4"/>
    <p:sldId id="259" r:id="rId5"/>
    <p:sldId id="299" r:id="rId6"/>
    <p:sldId id="412" r:id="rId7"/>
    <p:sldId id="415" r:id="rId8"/>
    <p:sldId id="416" r:id="rId9"/>
    <p:sldId id="417" r:id="rId10"/>
    <p:sldId id="418" r:id="rId11"/>
    <p:sldId id="419" r:id="rId12"/>
    <p:sldId id="420" r:id="rId13"/>
    <p:sldId id="421" r:id="rId14"/>
    <p:sldId id="422" r:id="rId15"/>
    <p:sldId id="521" r:id="rId16"/>
    <p:sldId id="423" r:id="rId17"/>
    <p:sldId id="522" r:id="rId18"/>
    <p:sldId id="523" r:id="rId19"/>
    <p:sldId id="524" r:id="rId20"/>
    <p:sldId id="326" r:id="rId21"/>
    <p:sldId id="327" r:id="rId22"/>
    <p:sldId id="355" r:id="rId23"/>
    <p:sldId id="325" r:id="rId24"/>
    <p:sldId id="354" r:id="rId25"/>
    <p:sldId id="356" r:id="rId26"/>
    <p:sldId id="462" r:id="rId27"/>
    <p:sldId id="357" r:id="rId28"/>
    <p:sldId id="408" r:id="rId29"/>
    <p:sldId id="358" r:id="rId30"/>
    <p:sldId id="463" r:id="rId31"/>
    <p:sldId id="359" r:id="rId32"/>
    <p:sldId id="328" r:id="rId34"/>
    <p:sldId id="464" r:id="rId35"/>
    <p:sldId id="329" r:id="rId36"/>
    <p:sldId id="330" r:id="rId37"/>
    <p:sldId id="465" r:id="rId38"/>
    <p:sldId id="360" r:id="rId39"/>
    <p:sldId id="263" r:id="rId40"/>
    <p:sldId id="409" r:id="rId41"/>
    <p:sldId id="292" r:id="rId42"/>
    <p:sldId id="264" r:id="rId43"/>
    <p:sldId id="294" r:id="rId44"/>
    <p:sldId id="296" r:id="rId45"/>
    <p:sldId id="466" r:id="rId46"/>
    <p:sldId id="303" r:id="rId47"/>
    <p:sldId id="361" r:id="rId48"/>
    <p:sldId id="362" r:id="rId49"/>
    <p:sldId id="363" r:id="rId50"/>
    <p:sldId id="467" r:id="rId51"/>
    <p:sldId id="364" r:id="rId52"/>
    <p:sldId id="269" r:id="rId53"/>
    <p:sldId id="410" r:id="rId54"/>
    <p:sldId id="411" r:id="rId55"/>
    <p:sldId id="365" r:id="rId56"/>
    <p:sldId id="270" r:id="rId57"/>
    <p:sldId id="268" r:id="rId58"/>
    <p:sldId id="366" r:id="rId59"/>
    <p:sldId id="271" r:id="rId60"/>
    <p:sldId id="349" r:id="rId61"/>
    <p:sldId id="350" r:id="rId62"/>
  </p:sldIdLst>
  <p:sldSz cx="9144000" cy="6858000" type="screen4x3"/>
  <p:notesSz cx="7103745" cy="10234295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4E0E1"/>
    <a:srgbClr val="97EEFE"/>
    <a:srgbClr val="A5EDF0"/>
    <a:srgbClr val="8BE4D2"/>
    <a:srgbClr val="BBEFE7"/>
    <a:srgbClr val="85CAD9"/>
    <a:srgbClr val="027718"/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 autoAdjust="0"/>
  </p:normalViewPr>
  <p:slideViewPr>
    <p:cSldViewPr snapToGrid="0">
      <p:cViewPr>
        <p:scale>
          <a:sx n="100" d="100"/>
          <a:sy n="100" d="100"/>
        </p:scale>
        <p:origin x="-1944" y="-432"/>
      </p:cViewPr>
      <p:guideLst>
        <p:guide orient="horz" pos="2250"/>
        <p:guide pos="21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5" Type="http://schemas.openxmlformats.org/officeDocument/2006/relationships/tableStyles" Target="tableStyles.xml"/><Relationship Id="rId64" Type="http://schemas.openxmlformats.org/officeDocument/2006/relationships/viewProps" Target="viewProps.xml"/><Relationship Id="rId63" Type="http://schemas.openxmlformats.org/officeDocument/2006/relationships/presProps" Target="presProps.xml"/><Relationship Id="rId62" Type="http://schemas.openxmlformats.org/officeDocument/2006/relationships/slide" Target="slides/slide59.xml"/><Relationship Id="rId61" Type="http://schemas.openxmlformats.org/officeDocument/2006/relationships/slide" Target="slides/slide58.xml"/><Relationship Id="rId60" Type="http://schemas.openxmlformats.org/officeDocument/2006/relationships/slide" Target="slides/slide57.xml"/><Relationship Id="rId6" Type="http://schemas.openxmlformats.org/officeDocument/2006/relationships/slide" Target="slides/slide4.xml"/><Relationship Id="rId59" Type="http://schemas.openxmlformats.org/officeDocument/2006/relationships/slide" Target="slides/slide56.xml"/><Relationship Id="rId58" Type="http://schemas.openxmlformats.org/officeDocument/2006/relationships/slide" Target="slides/slide55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3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slide" Target="slides/slide2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notesMaster" Target="notesMasters/notesMaster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89288" cy="5746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168775" y="0"/>
            <a:ext cx="3189288" cy="5746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D2A48B96-639E-45A3-A0BA-2464DFDB1FAA}" type="datetimeFigureOut">
              <a:rPr lang="zh-CN" altLang="en-US"/>
            </a:fld>
            <a:endParaRPr lang="zh-CN" altLang="en-US"/>
          </a:p>
        </p:txBody>
      </p:sp>
      <p:sp>
        <p:nvSpPr>
          <p:cNvPr id="2052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242888" y="1431925"/>
            <a:ext cx="6873875" cy="386715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备注占位符 4"/>
          <p:cNvSpPr>
            <a:spLocks noGrp="1" noChangeArrowheads="1"/>
          </p:cNvSpPr>
          <p:nvPr>
            <p:ph type="body" sz="quarter" idx="9"/>
          </p:nvPr>
        </p:nvSpPr>
        <p:spPr bwMode="auto">
          <a:xfrm>
            <a:off x="736600" y="5513388"/>
            <a:ext cx="5886450" cy="45100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10880725"/>
            <a:ext cx="3189288" cy="5746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168775" y="10880725"/>
            <a:ext cx="3189288" cy="5746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CDB7CACF-A052-4138-BEBB-35B61E985029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幻灯片图像占位符 1"/>
          <p:cNvSpPr>
            <a:spLocks noGrp="1" noRot="1" noChangeArrowheads="1" noTextEdit="1"/>
          </p:cNvSpPr>
          <p:nvPr>
            <p:ph type="sldImg" idx="4294967295"/>
          </p:nvPr>
        </p:nvSpPr>
        <p:spPr>
          <a:xfrm>
            <a:off x="1101725" y="1431925"/>
            <a:ext cx="5156200" cy="3867150"/>
          </a:xfrm>
          <a:ln>
            <a:miter lim="800000"/>
          </a:ln>
        </p:spPr>
      </p:sp>
      <p:sp>
        <p:nvSpPr>
          <p:cNvPr id="33794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幻灯片图像占位符 1"/>
          <p:cNvSpPr>
            <a:spLocks noGrp="1" noRot="1" noChangeArrowheads="1" noTextEdit="1"/>
          </p:cNvSpPr>
          <p:nvPr>
            <p:ph type="sldImg" idx="4294967295"/>
          </p:nvPr>
        </p:nvSpPr>
        <p:spPr>
          <a:xfrm>
            <a:off x="1101725" y="1431925"/>
            <a:ext cx="5156200" cy="3867150"/>
          </a:xfrm>
          <a:ln>
            <a:miter lim="800000"/>
          </a:ln>
        </p:spPr>
      </p:sp>
      <p:sp>
        <p:nvSpPr>
          <p:cNvPr id="55298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幻灯片图像占位符 1"/>
          <p:cNvSpPr>
            <a:spLocks noGrp="1" noRot="1" noChangeArrowheads="1" noTextEdit="1"/>
          </p:cNvSpPr>
          <p:nvPr>
            <p:ph type="sldImg" idx="4294967295"/>
          </p:nvPr>
        </p:nvSpPr>
        <p:spPr>
          <a:xfrm>
            <a:off x="1101725" y="1431925"/>
            <a:ext cx="5156200" cy="3867150"/>
          </a:xfrm>
          <a:ln>
            <a:miter lim="800000"/>
          </a:ln>
        </p:spPr>
      </p:sp>
      <p:sp>
        <p:nvSpPr>
          <p:cNvPr id="60418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tags" Target="../tags/tag33.xml"/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502412" y="2588281"/>
            <a:ext cx="8139178" cy="899167"/>
          </a:xfrm>
        </p:spPr>
        <p:txBody>
          <a:bodyPr rIns="25400" anchor="t">
            <a:noAutofit/>
          </a:bodyPr>
          <a:lstStyle>
            <a:lvl1pPr algn="ctr">
              <a:defRPr sz="405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noProof="1"/>
              <a:t>单击此处编辑标题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502412" y="3566160"/>
            <a:ext cx="8139178" cy="950984"/>
          </a:xfrm>
        </p:spPr>
        <p:txBody>
          <a:bodyPr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8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单击此处编辑副标题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D27256A-5C46-4846-885B-19053ED30B9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502448" y="952508"/>
            <a:ext cx="8139178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4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5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6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6BD8EDA-46D7-404C-BC6F-A9FDCE80CFE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502412" y="2588281"/>
            <a:ext cx="8139178" cy="899167"/>
          </a:xfrm>
        </p:spPr>
        <p:txBody>
          <a:bodyPr rIns="25400" rtlCol="0" anchor="t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05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单击此处编辑标题</a:t>
            </a:r>
            <a:endParaRPr noProof="1">
              <a:sym typeface="+mn-ea"/>
            </a:endParaRP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E5654C6-E429-4B71-A133-514D34AF925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432000"/>
            <a:ext cx="8139178" cy="648000"/>
          </a:xfrm>
        </p:spPr>
        <p:txBody>
          <a:bodyPr rtlCol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412" y="1296000"/>
            <a:ext cx="8139178" cy="5041355"/>
          </a:xfrm>
        </p:spPr>
        <p:txBody>
          <a:bodyPr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  <a:endParaRPr noProof="1">
              <a:sym typeface="+mn-ea"/>
            </a:endParaRPr>
          </a:p>
          <a:p>
            <a:pPr lvl="1"/>
            <a:r>
              <a:rPr noProof="1">
                <a:sym typeface="+mn-ea"/>
              </a:rPr>
              <a:t>第二级</a:t>
            </a:r>
            <a:endParaRPr noProof="1">
              <a:sym typeface="+mn-ea"/>
            </a:endParaRPr>
          </a:p>
          <a:p>
            <a:pPr lvl="2"/>
            <a:r>
              <a:rPr noProof="1">
                <a:sym typeface="+mn-ea"/>
              </a:rPr>
              <a:t>第三级</a:t>
            </a:r>
            <a:endParaRPr noProof="1">
              <a:sym typeface="+mn-ea"/>
            </a:endParaRPr>
          </a:p>
          <a:p>
            <a:pPr lvl="3"/>
            <a:r>
              <a:rPr noProof="1">
                <a:sym typeface="+mn-ea"/>
              </a:rPr>
              <a:t>第四级</a:t>
            </a:r>
            <a:endParaRPr noProof="1">
              <a:sym typeface="+mn-ea"/>
            </a:endParaRPr>
          </a:p>
          <a:p>
            <a:pPr lvl="4"/>
            <a:r>
              <a:rPr noProof="1">
                <a:sym typeface="+mn-ea"/>
              </a:rPr>
              <a:t>第五级</a:t>
            </a:r>
            <a:endParaRPr noProof="1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AB8A07A-82F2-4C38-AE70-2AC86A3A5F0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48" y="3808730"/>
            <a:ext cx="8139178" cy="624845"/>
          </a:xfrm>
        </p:spPr>
        <p:txBody>
          <a:bodyPr rIns="63500" anchor="t">
            <a:noAutofit/>
          </a:bodyPr>
          <a:lstStyle>
            <a:lvl1pPr>
              <a:defRPr sz="27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02444" y="4511675"/>
            <a:ext cx="8139178" cy="1077985"/>
          </a:xfrm>
        </p:spPr>
        <p:txBody>
          <a:bodyPr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2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32FAD30-C161-40D6-B9AD-ACFE3E857FE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432000"/>
            <a:ext cx="8139178" cy="648000"/>
          </a:xfrm>
        </p:spPr>
        <p:txBody>
          <a:bodyPr rtlCol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2448" y="1296000"/>
            <a:ext cx="3962432" cy="5040000"/>
          </a:xfrm>
        </p:spPr>
        <p:txBody>
          <a:bodyPr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  <a:endParaRPr noProof="1">
              <a:sym typeface="+mn-ea"/>
            </a:endParaRPr>
          </a:p>
          <a:p>
            <a:pPr lvl="1"/>
            <a:r>
              <a:rPr noProof="1">
                <a:sym typeface="+mn-ea"/>
              </a:rPr>
              <a:t>第二级</a:t>
            </a:r>
            <a:endParaRPr noProof="1">
              <a:sym typeface="+mn-ea"/>
            </a:endParaRPr>
          </a:p>
          <a:p>
            <a:pPr lvl="2"/>
            <a:r>
              <a:rPr noProof="1">
                <a:sym typeface="+mn-ea"/>
              </a:rPr>
              <a:t>第三级</a:t>
            </a:r>
            <a:endParaRPr noProof="1">
              <a:sym typeface="+mn-ea"/>
            </a:endParaRPr>
          </a:p>
          <a:p>
            <a:pPr lvl="3"/>
            <a:r>
              <a:rPr noProof="1">
                <a:sym typeface="+mn-ea"/>
              </a:rPr>
              <a:t>第四级</a:t>
            </a:r>
            <a:endParaRPr noProof="1">
              <a:sym typeface="+mn-ea"/>
            </a:endParaRPr>
          </a:p>
          <a:p>
            <a:pPr lvl="4"/>
            <a:r>
              <a:rPr noProof="1">
                <a:sym typeface="+mn-ea"/>
              </a:rPr>
              <a:t>第五级</a:t>
            </a:r>
            <a:endParaRPr noProof="1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79158" y="1296000"/>
            <a:ext cx="3962432" cy="5040000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84F7D17-F3C3-4147-A005-D240A342D39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432000"/>
            <a:ext cx="8139178" cy="648000"/>
          </a:xfrm>
        </p:spPr>
        <p:txBody>
          <a:bodyPr rtlCol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502448" y="1296000"/>
            <a:ext cx="3962432" cy="381003"/>
          </a:xfrm>
        </p:spPr>
        <p:txBody>
          <a:bodyPr tIns="38100" rIns="76200" bIns="3810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单击此处编辑文本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2444" y="1789043"/>
            <a:ext cx="3962400" cy="4552234"/>
          </a:xfrm>
        </p:spPr>
        <p:txBody>
          <a:bodyPr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  <a:endParaRPr noProof="1">
              <a:sym typeface="+mn-ea"/>
            </a:endParaRPr>
          </a:p>
          <a:p>
            <a:pPr lvl="1"/>
            <a:r>
              <a:rPr noProof="1">
                <a:sym typeface="+mn-ea"/>
              </a:rPr>
              <a:t>第二级</a:t>
            </a:r>
            <a:endParaRPr noProof="1">
              <a:sym typeface="+mn-ea"/>
            </a:endParaRPr>
          </a:p>
          <a:p>
            <a:pPr lvl="2"/>
            <a:r>
              <a:rPr noProof="1">
                <a:sym typeface="+mn-ea"/>
              </a:rPr>
              <a:t>第三级</a:t>
            </a:r>
            <a:endParaRPr noProof="1">
              <a:sym typeface="+mn-ea"/>
            </a:endParaRPr>
          </a:p>
          <a:p>
            <a:pPr lvl="3"/>
            <a:r>
              <a:rPr noProof="1">
                <a:sym typeface="+mn-ea"/>
              </a:rPr>
              <a:t>第四级</a:t>
            </a:r>
            <a:endParaRPr noProof="1">
              <a:sym typeface="+mn-ea"/>
            </a:endParaRPr>
          </a:p>
          <a:p>
            <a:pPr lvl="4"/>
            <a:r>
              <a:rPr noProof="1">
                <a:sym typeface="+mn-ea"/>
              </a:rPr>
              <a:t>第五级</a:t>
            </a:r>
            <a:endParaRPr noProof="1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1296000"/>
            <a:ext cx="3962432" cy="381003"/>
          </a:xfrm>
        </p:spPr>
        <p:txBody>
          <a:bodyPr tIns="38100" rIns="76200" bIns="3810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noProof="1">
                <a:sym typeface="+mn-ea"/>
              </a:rPr>
              <a:t>单击此处编辑文本</a:t>
            </a:r>
            <a:endParaRPr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789043"/>
            <a:ext cx="3962432" cy="4552234"/>
          </a:xfrm>
        </p:spPr>
        <p:txBody>
          <a:bodyPr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  <a:endParaRPr noProof="1">
              <a:sym typeface="+mn-ea"/>
            </a:endParaRPr>
          </a:p>
          <a:p>
            <a:pPr lvl="1"/>
            <a:r>
              <a:rPr noProof="1">
                <a:sym typeface="+mn-ea"/>
              </a:rPr>
              <a:t>第二级</a:t>
            </a:r>
            <a:endParaRPr noProof="1">
              <a:sym typeface="+mn-ea"/>
            </a:endParaRPr>
          </a:p>
          <a:p>
            <a:pPr lvl="2"/>
            <a:r>
              <a:rPr noProof="1">
                <a:sym typeface="+mn-ea"/>
              </a:rPr>
              <a:t>第三级</a:t>
            </a:r>
            <a:endParaRPr noProof="1">
              <a:sym typeface="+mn-ea"/>
            </a:endParaRPr>
          </a:p>
          <a:p>
            <a:pPr lvl="3"/>
            <a:r>
              <a:rPr noProof="1">
                <a:sym typeface="+mn-ea"/>
              </a:rPr>
              <a:t>第四级</a:t>
            </a:r>
            <a:endParaRPr noProof="1">
              <a:sym typeface="+mn-ea"/>
            </a:endParaRPr>
          </a:p>
          <a:p>
            <a:pPr lvl="4"/>
            <a:r>
              <a:rPr noProof="1">
                <a:sym typeface="+mn-ea"/>
              </a:rPr>
              <a:t>第五级</a:t>
            </a:r>
            <a:endParaRPr noProof="1">
              <a:sym typeface="+mn-ea"/>
            </a:endParaRP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D92FC39-ADF3-44CC-B91B-3C40AF795FC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CE85172-D854-4AAB-BC6C-EAF9142B835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6C10C22-E2D0-4858-B710-DCD948D9245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02448" y="1296000"/>
            <a:ext cx="3962432" cy="5040000"/>
          </a:xfrm>
        </p:spPr>
        <p:txBody>
          <a:bodyPr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noProof="1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679194" y="1296000"/>
            <a:ext cx="3962432" cy="5040000"/>
          </a:xfrm>
        </p:spPr>
        <p:txBody>
          <a:bodyPr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  <a:endParaRPr noProof="1"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3D608BA-13CB-4E60-BD89-0D7DB530D33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928351" y="952508"/>
            <a:ext cx="713238" cy="5388907"/>
          </a:xfrm>
        </p:spPr>
        <p:txBody>
          <a:bodyPr vert="eaVert" rtlCol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02444" y="952500"/>
            <a:ext cx="7371076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A432F79-6223-4193-9014-EC563E7D49D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  <p:custDataLst>
              <p:tags r:id="rId12"/>
            </p:custDataLst>
          </p:nvPr>
        </p:nvSpPr>
        <p:spPr bwMode="auto">
          <a:xfrm>
            <a:off x="501650" y="431800"/>
            <a:ext cx="8140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1600" tIns="38100" rIns="76200" bIns="3810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9"/>
            <p:custDataLst>
              <p:tags r:id="rId13"/>
            </p:custDataLst>
          </p:nvPr>
        </p:nvSpPr>
        <p:spPr bwMode="auto">
          <a:xfrm>
            <a:off x="501650" y="1295400"/>
            <a:ext cx="8140700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1600" tIns="0" rIns="82550" bIns="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60400" y="6350000"/>
            <a:ext cx="2024063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 noProof="1" smtClean="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087688" y="6350000"/>
            <a:ext cx="29686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 noProof="1" dirty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457950" y="6350000"/>
            <a:ext cx="2025650" cy="3159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normAutofit/>
          </a:bodyPr>
          <a:lstStyle>
            <a:lvl1pPr algn="r">
              <a:defRPr sz="900">
                <a:solidFill>
                  <a:srgbClr val="898989"/>
                </a:solidFill>
              </a:defRPr>
            </a:lvl1pPr>
          </a:lstStyle>
          <a:p>
            <a:fld id="{510C4BEA-6FBD-46F5-BC37-8D7311791ECF}" type="slidenum">
              <a:rPr lang="zh-CN" altLang="en-US"/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00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fontAlgn="base">
        <a:spcBef>
          <a:spcPct val="0"/>
        </a:spcBef>
        <a:spcAft>
          <a:spcPct val="0"/>
        </a:spcAft>
        <a:defRPr sz="2100" b="1" kern="1200" spc="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defTabSz="6858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defTabSz="6858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defTabSz="6858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defTabSz="6858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defTabSz="6858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defTabSz="6858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defTabSz="6858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171450" indent="-171450" algn="l" defTabSz="685800" rtl="0" fontAlgn="base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200" kern="1200" spc="15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206500" algn="l"/>
        </a:tabLst>
        <a:defRPr sz="1200" kern="1200" spc="15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206500" algn="l"/>
        </a:tabLst>
        <a:defRPr sz="1200" kern="1200" spc="15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206500" algn="l"/>
        </a:tabLst>
        <a:defRPr sz="1200" kern="1200" spc="15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206500" algn="l"/>
        </a:tabLst>
        <a:defRPr sz="1200" kern="1200" spc="15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40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1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0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1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3.jpeg"/><Relationship Id="rId1" Type="http://schemas.openxmlformats.org/officeDocument/2006/relationships/image" Target="../media/image22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4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5.jpe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6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audio" Target="../media/audio1.wav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7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9.jpeg"/><Relationship Id="rId1" Type="http://schemas.openxmlformats.org/officeDocument/2006/relationships/image" Target="../media/image28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0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1.png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2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 descr="http://img.zcool.cn/community/01998a59474531a8012193a3103e73.jpg@1280w_1l_2o_100sh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24150" y="517525"/>
            <a:ext cx="6254750" cy="507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标题 1"/>
          <p:cNvSpPr>
            <a:spLocks noGrp="1"/>
          </p:cNvSpPr>
          <p:nvPr>
            <p:ph type="ctrTitle"/>
          </p:nvPr>
        </p:nvSpPr>
        <p:spPr>
          <a:xfrm>
            <a:off x="747713" y="0"/>
            <a:ext cx="842962" cy="5168900"/>
          </a:xfrm>
        </p:spPr>
        <p:txBody>
          <a:bodyPr lIns="68580" tIns="34290" rIns="68580" bIns="34290" anchor="b"/>
          <a:lstStyle/>
          <a:p>
            <a:pPr fontAlgn="auto"/>
            <a:r>
              <a:rPr lang="zh-CN" altLang="en-US" sz="4400" b="1" noProof="1">
                <a:solidFill>
                  <a:srgbClr val="16247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宇宙生命之谜</a:t>
            </a:r>
            <a:endParaRPr lang="zh-CN" altLang="en-US" sz="4400" b="1" noProof="1">
              <a:solidFill>
                <a:srgbClr val="16247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76" name="副标题 2"/>
          <p:cNvSpPr>
            <a:spLocks noGrp="1" noChangeArrowheads="1"/>
          </p:cNvSpPr>
          <p:nvPr>
            <p:ph type="subTitle" idx="1"/>
          </p:nvPr>
        </p:nvSpPr>
        <p:spPr>
          <a:xfrm>
            <a:off x="1790700" y="2268538"/>
            <a:ext cx="628650" cy="2817812"/>
          </a:xfrm>
        </p:spPr>
        <p:txBody>
          <a:bodyPr lIns="68580" tIns="34290" rIns="68580" bIns="34290"/>
          <a:lstStyle/>
          <a:p>
            <a:pPr fontAlgn="base"/>
            <a:r>
              <a:rPr lang="zh-CN" altLang="en-US" b="1" dirty="0" smtClean="0">
                <a:solidFill>
                  <a:srgbClr val="16247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张申培</a:t>
            </a:r>
            <a:endParaRPr lang="zh-CN" altLang="en-US" b="1" dirty="0" smtClean="0">
              <a:solidFill>
                <a:srgbClr val="16247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fontAlgn="base"/>
            <a:endParaRPr lang="zh-CN" altLang="en-US" b="1" dirty="0" smtClean="0">
              <a:solidFill>
                <a:srgbClr val="16247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fontAlgn="base"/>
            <a:r>
              <a:rPr lang="zh-CN" altLang="en-US" b="1" dirty="0" smtClean="0">
                <a:solidFill>
                  <a:srgbClr val="16247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赵晓敏</a:t>
            </a:r>
            <a:endParaRPr lang="zh-CN" altLang="en-US" b="1" dirty="0" smtClean="0">
              <a:solidFill>
                <a:srgbClr val="16247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89" name="组合 38"/>
          <p:cNvGrpSpPr/>
          <p:nvPr/>
        </p:nvGrpSpPr>
        <p:grpSpPr bwMode="auto">
          <a:xfrm>
            <a:off x="3322638" y="1539875"/>
            <a:ext cx="2541587" cy="2538413"/>
            <a:chOff x="299400" y="609600"/>
            <a:chExt cx="2542863" cy="2539048"/>
          </a:xfrm>
        </p:grpSpPr>
        <p:cxnSp>
          <p:nvCxnSpPr>
            <p:cNvPr id="12290" name="直接连接符 3"/>
            <p:cNvCxnSpPr>
              <a:cxnSpLocks noChangeShapeType="1"/>
            </p:cNvCxnSpPr>
            <p:nvPr/>
          </p:nvCxnSpPr>
          <p:spPr bwMode="auto">
            <a:xfrm>
              <a:off x="321636" y="1876742"/>
              <a:ext cx="2520627" cy="1588"/>
            </a:xfrm>
            <a:prstGeom prst="line">
              <a:avLst/>
            </a:prstGeom>
            <a:noFill/>
            <a:ln w="15875">
              <a:solidFill>
                <a:srgbClr val="72BFC5"/>
              </a:solidFill>
              <a:prstDash val="lg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291" name="直接连接符 4"/>
            <p:cNvCxnSpPr>
              <a:cxnSpLocks noChangeShapeType="1"/>
            </p:cNvCxnSpPr>
            <p:nvPr/>
          </p:nvCxnSpPr>
          <p:spPr bwMode="auto">
            <a:xfrm rot="5400000">
              <a:off x="288593" y="1868797"/>
              <a:ext cx="2519993" cy="1588"/>
            </a:xfrm>
            <a:prstGeom prst="line">
              <a:avLst/>
            </a:prstGeom>
            <a:noFill/>
            <a:ln w="15875">
              <a:solidFill>
                <a:srgbClr val="72BFC5"/>
              </a:solidFill>
              <a:prstDash val="lg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" name="矩形 4"/>
            <p:cNvSpPr/>
            <p:nvPr/>
          </p:nvSpPr>
          <p:spPr bwMode="auto">
            <a:xfrm>
              <a:off x="299400" y="628655"/>
              <a:ext cx="2520627" cy="2519993"/>
            </a:xfrm>
            <a:prstGeom prst="rect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FontTx/>
                <a:buNone/>
                <a:defRPr/>
              </a:pPr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6" name="Freeform 6"/>
          <p:cNvSpPr>
            <a:spLocks noChangeArrowheads="1"/>
          </p:cNvSpPr>
          <p:nvPr/>
        </p:nvSpPr>
        <p:spPr bwMode="auto">
          <a:xfrm>
            <a:off x="4362450" y="1854200"/>
            <a:ext cx="368300" cy="349250"/>
          </a:xfrm>
          <a:custGeom>
            <a:avLst/>
            <a:gdLst>
              <a:gd name="T0" fmla="*/ 71 w 581"/>
              <a:gd name="T1" fmla="*/ 177 h 549"/>
              <a:gd name="T2" fmla="*/ 57 w 581"/>
              <a:gd name="T3" fmla="*/ 142 h 549"/>
              <a:gd name="T4" fmla="*/ 29 w 581"/>
              <a:gd name="T5" fmla="*/ 106 h 549"/>
              <a:gd name="T6" fmla="*/ 14 w 581"/>
              <a:gd name="T7" fmla="*/ 88 h 549"/>
              <a:gd name="T8" fmla="*/ 0 w 581"/>
              <a:gd name="T9" fmla="*/ 71 h 549"/>
              <a:gd name="T10" fmla="*/ 0 w 581"/>
              <a:gd name="T11" fmla="*/ 53 h 549"/>
              <a:gd name="T12" fmla="*/ 0 w 581"/>
              <a:gd name="T13" fmla="*/ 35 h 549"/>
              <a:gd name="T14" fmla="*/ 0 w 581"/>
              <a:gd name="T15" fmla="*/ 18 h 549"/>
              <a:gd name="T16" fmla="*/ 14 w 581"/>
              <a:gd name="T17" fmla="*/ 18 h 549"/>
              <a:gd name="T18" fmla="*/ 43 w 581"/>
              <a:gd name="T19" fmla="*/ 18 h 549"/>
              <a:gd name="T20" fmla="*/ 71 w 581"/>
              <a:gd name="T21" fmla="*/ 0 h 549"/>
              <a:gd name="T22" fmla="*/ 114 w 581"/>
              <a:gd name="T23" fmla="*/ 0 h 549"/>
              <a:gd name="T24" fmla="*/ 128 w 581"/>
              <a:gd name="T25" fmla="*/ 0 h 549"/>
              <a:gd name="T26" fmla="*/ 156 w 581"/>
              <a:gd name="T27" fmla="*/ 18 h 549"/>
              <a:gd name="T28" fmla="*/ 184 w 581"/>
              <a:gd name="T29" fmla="*/ 18 h 549"/>
              <a:gd name="T30" fmla="*/ 227 w 581"/>
              <a:gd name="T31" fmla="*/ 35 h 549"/>
              <a:gd name="T32" fmla="*/ 255 w 581"/>
              <a:gd name="T33" fmla="*/ 53 h 549"/>
              <a:gd name="T34" fmla="*/ 298 w 581"/>
              <a:gd name="T35" fmla="*/ 53 h 549"/>
              <a:gd name="T36" fmla="*/ 340 w 581"/>
              <a:gd name="T37" fmla="*/ 88 h 549"/>
              <a:gd name="T38" fmla="*/ 383 w 581"/>
              <a:gd name="T39" fmla="*/ 106 h 549"/>
              <a:gd name="T40" fmla="*/ 425 w 581"/>
              <a:gd name="T41" fmla="*/ 124 h 549"/>
              <a:gd name="T42" fmla="*/ 468 w 581"/>
              <a:gd name="T43" fmla="*/ 159 h 549"/>
              <a:gd name="T44" fmla="*/ 496 w 581"/>
              <a:gd name="T45" fmla="*/ 177 h 549"/>
              <a:gd name="T46" fmla="*/ 525 w 581"/>
              <a:gd name="T47" fmla="*/ 213 h 549"/>
              <a:gd name="T48" fmla="*/ 553 w 581"/>
              <a:gd name="T49" fmla="*/ 230 h 549"/>
              <a:gd name="T50" fmla="*/ 567 w 581"/>
              <a:gd name="T51" fmla="*/ 266 h 549"/>
              <a:gd name="T52" fmla="*/ 567 w 581"/>
              <a:gd name="T53" fmla="*/ 283 h 549"/>
              <a:gd name="T54" fmla="*/ 581 w 581"/>
              <a:gd name="T55" fmla="*/ 301 h 549"/>
              <a:gd name="T56" fmla="*/ 581 w 581"/>
              <a:gd name="T57" fmla="*/ 354 h 549"/>
              <a:gd name="T58" fmla="*/ 581 w 581"/>
              <a:gd name="T59" fmla="*/ 407 h 549"/>
              <a:gd name="T60" fmla="*/ 567 w 581"/>
              <a:gd name="T61" fmla="*/ 443 h 549"/>
              <a:gd name="T62" fmla="*/ 553 w 581"/>
              <a:gd name="T63" fmla="*/ 478 h 549"/>
              <a:gd name="T64" fmla="*/ 539 w 581"/>
              <a:gd name="T65" fmla="*/ 514 h 549"/>
              <a:gd name="T66" fmla="*/ 525 w 581"/>
              <a:gd name="T67" fmla="*/ 532 h 549"/>
              <a:gd name="T68" fmla="*/ 496 w 581"/>
              <a:gd name="T69" fmla="*/ 549 h 549"/>
              <a:gd name="T70" fmla="*/ 482 w 581"/>
              <a:gd name="T71" fmla="*/ 549 h 549"/>
              <a:gd name="T72" fmla="*/ 468 w 581"/>
              <a:gd name="T73" fmla="*/ 549 h 549"/>
              <a:gd name="T74" fmla="*/ 454 w 581"/>
              <a:gd name="T75" fmla="*/ 549 h 549"/>
              <a:gd name="T76" fmla="*/ 440 w 581"/>
              <a:gd name="T77" fmla="*/ 532 h 549"/>
              <a:gd name="T78" fmla="*/ 425 w 581"/>
              <a:gd name="T79" fmla="*/ 514 h 549"/>
              <a:gd name="T80" fmla="*/ 397 w 581"/>
              <a:gd name="T81" fmla="*/ 496 h 549"/>
              <a:gd name="T82" fmla="*/ 369 w 581"/>
              <a:gd name="T83" fmla="*/ 478 h 549"/>
              <a:gd name="T84" fmla="*/ 340 w 581"/>
              <a:gd name="T85" fmla="*/ 461 h 549"/>
              <a:gd name="T86" fmla="*/ 312 w 581"/>
              <a:gd name="T87" fmla="*/ 425 h 549"/>
              <a:gd name="T88" fmla="*/ 241 w 581"/>
              <a:gd name="T89" fmla="*/ 372 h 549"/>
              <a:gd name="T90" fmla="*/ 184 w 581"/>
              <a:gd name="T91" fmla="*/ 301 h 549"/>
              <a:gd name="T92" fmla="*/ 128 w 581"/>
              <a:gd name="T93" fmla="*/ 230 h 549"/>
              <a:gd name="T94" fmla="*/ 71 w 581"/>
              <a:gd name="T95" fmla="*/ 177 h 5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581" h="549">
                <a:moveTo>
                  <a:pt x="71" y="177"/>
                </a:moveTo>
                <a:lnTo>
                  <a:pt x="57" y="142"/>
                </a:lnTo>
                <a:lnTo>
                  <a:pt x="29" y="106"/>
                </a:lnTo>
                <a:lnTo>
                  <a:pt x="14" y="88"/>
                </a:lnTo>
                <a:lnTo>
                  <a:pt x="0" y="71"/>
                </a:lnTo>
                <a:lnTo>
                  <a:pt x="0" y="53"/>
                </a:lnTo>
                <a:lnTo>
                  <a:pt x="0" y="35"/>
                </a:lnTo>
                <a:lnTo>
                  <a:pt x="0" y="18"/>
                </a:lnTo>
                <a:lnTo>
                  <a:pt x="14" y="18"/>
                </a:lnTo>
                <a:lnTo>
                  <a:pt x="43" y="18"/>
                </a:lnTo>
                <a:lnTo>
                  <a:pt x="71" y="0"/>
                </a:lnTo>
                <a:lnTo>
                  <a:pt x="114" y="0"/>
                </a:lnTo>
                <a:lnTo>
                  <a:pt x="128" y="0"/>
                </a:lnTo>
                <a:lnTo>
                  <a:pt x="156" y="18"/>
                </a:lnTo>
                <a:lnTo>
                  <a:pt x="184" y="18"/>
                </a:lnTo>
                <a:lnTo>
                  <a:pt x="227" y="35"/>
                </a:lnTo>
                <a:lnTo>
                  <a:pt x="255" y="53"/>
                </a:lnTo>
                <a:lnTo>
                  <a:pt x="298" y="53"/>
                </a:lnTo>
                <a:lnTo>
                  <a:pt x="340" y="88"/>
                </a:lnTo>
                <a:lnTo>
                  <a:pt x="383" y="106"/>
                </a:lnTo>
                <a:lnTo>
                  <a:pt x="425" y="124"/>
                </a:lnTo>
                <a:lnTo>
                  <a:pt x="468" y="159"/>
                </a:lnTo>
                <a:lnTo>
                  <a:pt x="496" y="177"/>
                </a:lnTo>
                <a:lnTo>
                  <a:pt x="525" y="213"/>
                </a:lnTo>
                <a:lnTo>
                  <a:pt x="553" y="230"/>
                </a:lnTo>
                <a:lnTo>
                  <a:pt x="567" y="266"/>
                </a:lnTo>
                <a:lnTo>
                  <a:pt x="567" y="283"/>
                </a:lnTo>
                <a:lnTo>
                  <a:pt x="581" y="301"/>
                </a:lnTo>
                <a:lnTo>
                  <a:pt x="581" y="354"/>
                </a:lnTo>
                <a:lnTo>
                  <a:pt x="581" y="407"/>
                </a:lnTo>
                <a:lnTo>
                  <a:pt x="567" y="443"/>
                </a:lnTo>
                <a:lnTo>
                  <a:pt x="553" y="478"/>
                </a:lnTo>
                <a:lnTo>
                  <a:pt x="539" y="514"/>
                </a:lnTo>
                <a:lnTo>
                  <a:pt x="525" y="532"/>
                </a:lnTo>
                <a:lnTo>
                  <a:pt x="496" y="549"/>
                </a:lnTo>
                <a:lnTo>
                  <a:pt x="482" y="549"/>
                </a:lnTo>
                <a:lnTo>
                  <a:pt x="468" y="549"/>
                </a:lnTo>
                <a:lnTo>
                  <a:pt x="454" y="549"/>
                </a:lnTo>
                <a:lnTo>
                  <a:pt x="440" y="532"/>
                </a:lnTo>
                <a:lnTo>
                  <a:pt x="425" y="514"/>
                </a:lnTo>
                <a:lnTo>
                  <a:pt x="397" y="496"/>
                </a:lnTo>
                <a:lnTo>
                  <a:pt x="369" y="478"/>
                </a:lnTo>
                <a:lnTo>
                  <a:pt x="340" y="461"/>
                </a:lnTo>
                <a:lnTo>
                  <a:pt x="312" y="425"/>
                </a:lnTo>
                <a:lnTo>
                  <a:pt x="241" y="372"/>
                </a:lnTo>
                <a:lnTo>
                  <a:pt x="184" y="301"/>
                </a:lnTo>
                <a:lnTo>
                  <a:pt x="128" y="230"/>
                </a:lnTo>
                <a:lnTo>
                  <a:pt x="71" y="177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Freeform 7"/>
          <p:cNvSpPr>
            <a:spLocks noChangeArrowheads="1"/>
          </p:cNvSpPr>
          <p:nvPr/>
        </p:nvSpPr>
        <p:spPr bwMode="auto">
          <a:xfrm>
            <a:off x="3524250" y="2181225"/>
            <a:ext cx="666750" cy="225425"/>
          </a:xfrm>
          <a:custGeom>
            <a:avLst/>
            <a:gdLst>
              <a:gd name="T0" fmla="*/ 666 w 1049"/>
              <a:gd name="T1" fmla="*/ 18 h 354"/>
              <a:gd name="T2" fmla="*/ 780 w 1049"/>
              <a:gd name="T3" fmla="*/ 0 h 354"/>
              <a:gd name="T4" fmla="*/ 879 w 1049"/>
              <a:gd name="T5" fmla="*/ 0 h 354"/>
              <a:gd name="T6" fmla="*/ 950 w 1049"/>
              <a:gd name="T7" fmla="*/ 0 h 354"/>
              <a:gd name="T8" fmla="*/ 992 w 1049"/>
              <a:gd name="T9" fmla="*/ 0 h 354"/>
              <a:gd name="T10" fmla="*/ 1021 w 1049"/>
              <a:gd name="T11" fmla="*/ 18 h 354"/>
              <a:gd name="T12" fmla="*/ 1049 w 1049"/>
              <a:gd name="T13" fmla="*/ 35 h 354"/>
              <a:gd name="T14" fmla="*/ 1049 w 1049"/>
              <a:gd name="T15" fmla="*/ 71 h 354"/>
              <a:gd name="T16" fmla="*/ 1049 w 1049"/>
              <a:gd name="T17" fmla="*/ 106 h 354"/>
              <a:gd name="T18" fmla="*/ 1021 w 1049"/>
              <a:gd name="T19" fmla="*/ 124 h 354"/>
              <a:gd name="T20" fmla="*/ 992 w 1049"/>
              <a:gd name="T21" fmla="*/ 142 h 354"/>
              <a:gd name="T22" fmla="*/ 950 w 1049"/>
              <a:gd name="T23" fmla="*/ 159 h 354"/>
              <a:gd name="T24" fmla="*/ 907 w 1049"/>
              <a:gd name="T25" fmla="*/ 177 h 354"/>
              <a:gd name="T26" fmla="*/ 850 w 1049"/>
              <a:gd name="T27" fmla="*/ 195 h 354"/>
              <a:gd name="T28" fmla="*/ 780 w 1049"/>
              <a:gd name="T29" fmla="*/ 212 h 354"/>
              <a:gd name="T30" fmla="*/ 695 w 1049"/>
              <a:gd name="T31" fmla="*/ 248 h 354"/>
              <a:gd name="T32" fmla="*/ 595 w 1049"/>
              <a:gd name="T33" fmla="*/ 266 h 354"/>
              <a:gd name="T34" fmla="*/ 411 w 1049"/>
              <a:gd name="T35" fmla="*/ 301 h 354"/>
              <a:gd name="T36" fmla="*/ 269 w 1049"/>
              <a:gd name="T37" fmla="*/ 337 h 354"/>
              <a:gd name="T38" fmla="*/ 170 w 1049"/>
              <a:gd name="T39" fmla="*/ 354 h 354"/>
              <a:gd name="T40" fmla="*/ 99 w 1049"/>
              <a:gd name="T41" fmla="*/ 337 h 354"/>
              <a:gd name="T42" fmla="*/ 57 w 1049"/>
              <a:gd name="T43" fmla="*/ 337 h 354"/>
              <a:gd name="T44" fmla="*/ 14 w 1049"/>
              <a:gd name="T45" fmla="*/ 319 h 354"/>
              <a:gd name="T46" fmla="*/ 0 w 1049"/>
              <a:gd name="T47" fmla="*/ 283 h 354"/>
              <a:gd name="T48" fmla="*/ 14 w 1049"/>
              <a:gd name="T49" fmla="*/ 248 h 354"/>
              <a:gd name="T50" fmla="*/ 43 w 1049"/>
              <a:gd name="T51" fmla="*/ 248 h 354"/>
              <a:gd name="T52" fmla="*/ 85 w 1049"/>
              <a:gd name="T53" fmla="*/ 230 h 354"/>
              <a:gd name="T54" fmla="*/ 142 w 1049"/>
              <a:gd name="T55" fmla="*/ 212 h 354"/>
              <a:gd name="T56" fmla="*/ 241 w 1049"/>
              <a:gd name="T57" fmla="*/ 177 h 354"/>
              <a:gd name="T58" fmla="*/ 354 w 1049"/>
              <a:gd name="T59" fmla="*/ 142 h 354"/>
              <a:gd name="T60" fmla="*/ 454 w 1049"/>
              <a:gd name="T61" fmla="*/ 106 h 354"/>
              <a:gd name="T62" fmla="*/ 524 w 1049"/>
              <a:gd name="T63" fmla="*/ 71 h 354"/>
              <a:gd name="T64" fmla="*/ 595 w 1049"/>
              <a:gd name="T65" fmla="*/ 53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49" h="354">
                <a:moveTo>
                  <a:pt x="610" y="35"/>
                </a:moveTo>
                <a:lnTo>
                  <a:pt x="666" y="18"/>
                </a:lnTo>
                <a:lnTo>
                  <a:pt x="709" y="0"/>
                </a:lnTo>
                <a:lnTo>
                  <a:pt x="780" y="0"/>
                </a:lnTo>
                <a:lnTo>
                  <a:pt x="850" y="0"/>
                </a:lnTo>
                <a:lnTo>
                  <a:pt x="879" y="0"/>
                </a:lnTo>
                <a:lnTo>
                  <a:pt x="907" y="0"/>
                </a:lnTo>
                <a:lnTo>
                  <a:pt x="950" y="0"/>
                </a:lnTo>
                <a:lnTo>
                  <a:pt x="964" y="0"/>
                </a:lnTo>
                <a:lnTo>
                  <a:pt x="992" y="0"/>
                </a:lnTo>
                <a:lnTo>
                  <a:pt x="1006" y="18"/>
                </a:lnTo>
                <a:lnTo>
                  <a:pt x="1021" y="18"/>
                </a:lnTo>
                <a:lnTo>
                  <a:pt x="1035" y="35"/>
                </a:lnTo>
                <a:lnTo>
                  <a:pt x="1049" y="35"/>
                </a:lnTo>
                <a:lnTo>
                  <a:pt x="1049" y="53"/>
                </a:lnTo>
                <a:lnTo>
                  <a:pt x="1049" y="71"/>
                </a:lnTo>
                <a:lnTo>
                  <a:pt x="1049" y="88"/>
                </a:lnTo>
                <a:lnTo>
                  <a:pt x="1049" y="106"/>
                </a:lnTo>
                <a:lnTo>
                  <a:pt x="1035" y="124"/>
                </a:lnTo>
                <a:lnTo>
                  <a:pt x="1021" y="124"/>
                </a:lnTo>
                <a:lnTo>
                  <a:pt x="1006" y="142"/>
                </a:lnTo>
                <a:lnTo>
                  <a:pt x="992" y="142"/>
                </a:lnTo>
                <a:lnTo>
                  <a:pt x="978" y="142"/>
                </a:lnTo>
                <a:lnTo>
                  <a:pt x="950" y="159"/>
                </a:lnTo>
                <a:lnTo>
                  <a:pt x="936" y="159"/>
                </a:lnTo>
                <a:lnTo>
                  <a:pt x="907" y="177"/>
                </a:lnTo>
                <a:lnTo>
                  <a:pt x="879" y="177"/>
                </a:lnTo>
                <a:lnTo>
                  <a:pt x="850" y="195"/>
                </a:lnTo>
                <a:lnTo>
                  <a:pt x="808" y="212"/>
                </a:lnTo>
                <a:lnTo>
                  <a:pt x="780" y="212"/>
                </a:lnTo>
                <a:lnTo>
                  <a:pt x="737" y="230"/>
                </a:lnTo>
                <a:lnTo>
                  <a:pt x="695" y="248"/>
                </a:lnTo>
                <a:lnTo>
                  <a:pt x="652" y="248"/>
                </a:lnTo>
                <a:lnTo>
                  <a:pt x="595" y="266"/>
                </a:lnTo>
                <a:lnTo>
                  <a:pt x="496" y="283"/>
                </a:lnTo>
                <a:lnTo>
                  <a:pt x="411" y="301"/>
                </a:lnTo>
                <a:lnTo>
                  <a:pt x="340" y="319"/>
                </a:lnTo>
                <a:lnTo>
                  <a:pt x="269" y="337"/>
                </a:lnTo>
                <a:lnTo>
                  <a:pt x="213" y="337"/>
                </a:lnTo>
                <a:lnTo>
                  <a:pt x="170" y="354"/>
                </a:lnTo>
                <a:lnTo>
                  <a:pt x="128" y="354"/>
                </a:lnTo>
                <a:lnTo>
                  <a:pt x="99" y="337"/>
                </a:lnTo>
                <a:lnTo>
                  <a:pt x="71" y="337"/>
                </a:lnTo>
                <a:lnTo>
                  <a:pt x="57" y="337"/>
                </a:lnTo>
                <a:lnTo>
                  <a:pt x="43" y="319"/>
                </a:lnTo>
                <a:lnTo>
                  <a:pt x="14" y="319"/>
                </a:lnTo>
                <a:lnTo>
                  <a:pt x="0" y="301"/>
                </a:lnTo>
                <a:lnTo>
                  <a:pt x="0" y="283"/>
                </a:lnTo>
                <a:lnTo>
                  <a:pt x="0" y="266"/>
                </a:lnTo>
                <a:lnTo>
                  <a:pt x="14" y="248"/>
                </a:lnTo>
                <a:lnTo>
                  <a:pt x="28" y="248"/>
                </a:lnTo>
                <a:lnTo>
                  <a:pt x="43" y="248"/>
                </a:lnTo>
                <a:lnTo>
                  <a:pt x="57" y="248"/>
                </a:lnTo>
                <a:lnTo>
                  <a:pt x="85" y="230"/>
                </a:lnTo>
                <a:lnTo>
                  <a:pt x="113" y="230"/>
                </a:lnTo>
                <a:lnTo>
                  <a:pt x="142" y="212"/>
                </a:lnTo>
                <a:lnTo>
                  <a:pt x="184" y="195"/>
                </a:lnTo>
                <a:lnTo>
                  <a:pt x="241" y="177"/>
                </a:lnTo>
                <a:lnTo>
                  <a:pt x="298" y="159"/>
                </a:lnTo>
                <a:lnTo>
                  <a:pt x="354" y="142"/>
                </a:lnTo>
                <a:lnTo>
                  <a:pt x="397" y="124"/>
                </a:lnTo>
                <a:lnTo>
                  <a:pt x="454" y="106"/>
                </a:lnTo>
                <a:lnTo>
                  <a:pt x="496" y="88"/>
                </a:lnTo>
                <a:lnTo>
                  <a:pt x="524" y="71"/>
                </a:lnTo>
                <a:lnTo>
                  <a:pt x="567" y="71"/>
                </a:lnTo>
                <a:lnTo>
                  <a:pt x="595" y="53"/>
                </a:lnTo>
                <a:lnTo>
                  <a:pt x="610" y="35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" name="Freeform 8"/>
          <p:cNvSpPr>
            <a:spLocks noChangeArrowheads="1"/>
          </p:cNvSpPr>
          <p:nvPr/>
        </p:nvSpPr>
        <p:spPr bwMode="auto">
          <a:xfrm>
            <a:off x="3506788" y="2732088"/>
            <a:ext cx="630237" cy="236537"/>
          </a:xfrm>
          <a:custGeom>
            <a:avLst/>
            <a:gdLst>
              <a:gd name="T0" fmla="*/ 964 w 992"/>
              <a:gd name="T1" fmla="*/ 36 h 372"/>
              <a:gd name="T2" fmla="*/ 992 w 992"/>
              <a:gd name="T3" fmla="*/ 71 h 372"/>
              <a:gd name="T4" fmla="*/ 978 w 992"/>
              <a:gd name="T5" fmla="*/ 107 h 372"/>
              <a:gd name="T6" fmla="*/ 949 w 992"/>
              <a:gd name="T7" fmla="*/ 124 h 372"/>
              <a:gd name="T8" fmla="*/ 907 w 992"/>
              <a:gd name="T9" fmla="*/ 142 h 372"/>
              <a:gd name="T10" fmla="*/ 864 w 992"/>
              <a:gd name="T11" fmla="*/ 160 h 372"/>
              <a:gd name="T12" fmla="*/ 822 w 992"/>
              <a:gd name="T13" fmla="*/ 195 h 372"/>
              <a:gd name="T14" fmla="*/ 751 w 992"/>
              <a:gd name="T15" fmla="*/ 213 h 372"/>
              <a:gd name="T16" fmla="*/ 680 w 992"/>
              <a:gd name="T17" fmla="*/ 248 h 372"/>
              <a:gd name="T18" fmla="*/ 538 w 992"/>
              <a:gd name="T19" fmla="*/ 301 h 372"/>
              <a:gd name="T20" fmla="*/ 411 w 992"/>
              <a:gd name="T21" fmla="*/ 337 h 372"/>
              <a:gd name="T22" fmla="*/ 297 w 992"/>
              <a:gd name="T23" fmla="*/ 372 h 372"/>
              <a:gd name="T24" fmla="*/ 198 w 992"/>
              <a:gd name="T25" fmla="*/ 372 h 372"/>
              <a:gd name="T26" fmla="*/ 127 w 992"/>
              <a:gd name="T27" fmla="*/ 372 h 372"/>
              <a:gd name="T28" fmla="*/ 71 w 992"/>
              <a:gd name="T29" fmla="*/ 372 h 372"/>
              <a:gd name="T30" fmla="*/ 42 w 992"/>
              <a:gd name="T31" fmla="*/ 355 h 372"/>
              <a:gd name="T32" fmla="*/ 14 w 992"/>
              <a:gd name="T33" fmla="*/ 337 h 372"/>
              <a:gd name="T34" fmla="*/ 0 w 992"/>
              <a:gd name="T35" fmla="*/ 301 h 372"/>
              <a:gd name="T36" fmla="*/ 14 w 992"/>
              <a:gd name="T37" fmla="*/ 284 h 372"/>
              <a:gd name="T38" fmla="*/ 42 w 992"/>
              <a:gd name="T39" fmla="*/ 284 h 372"/>
              <a:gd name="T40" fmla="*/ 71 w 992"/>
              <a:gd name="T41" fmla="*/ 266 h 372"/>
              <a:gd name="T42" fmla="*/ 113 w 992"/>
              <a:gd name="T43" fmla="*/ 248 h 372"/>
              <a:gd name="T44" fmla="*/ 170 w 992"/>
              <a:gd name="T45" fmla="*/ 231 h 372"/>
              <a:gd name="T46" fmla="*/ 226 w 992"/>
              <a:gd name="T47" fmla="*/ 213 h 372"/>
              <a:gd name="T48" fmla="*/ 312 w 992"/>
              <a:gd name="T49" fmla="*/ 177 h 372"/>
              <a:gd name="T50" fmla="*/ 397 w 992"/>
              <a:gd name="T51" fmla="*/ 142 h 372"/>
              <a:gd name="T52" fmla="*/ 496 w 992"/>
              <a:gd name="T53" fmla="*/ 107 h 372"/>
              <a:gd name="T54" fmla="*/ 595 w 992"/>
              <a:gd name="T55" fmla="*/ 71 h 372"/>
              <a:gd name="T56" fmla="*/ 680 w 992"/>
              <a:gd name="T57" fmla="*/ 53 h 372"/>
              <a:gd name="T58" fmla="*/ 751 w 992"/>
              <a:gd name="T59" fmla="*/ 36 h 372"/>
              <a:gd name="T60" fmla="*/ 808 w 992"/>
              <a:gd name="T61" fmla="*/ 18 h 372"/>
              <a:gd name="T62" fmla="*/ 850 w 992"/>
              <a:gd name="T63" fmla="*/ 18 h 372"/>
              <a:gd name="T64" fmla="*/ 893 w 992"/>
              <a:gd name="T65" fmla="*/ 0 h 372"/>
              <a:gd name="T66" fmla="*/ 921 w 992"/>
              <a:gd name="T67" fmla="*/ 18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92" h="372">
                <a:moveTo>
                  <a:pt x="935" y="18"/>
                </a:moveTo>
                <a:lnTo>
                  <a:pt x="964" y="36"/>
                </a:lnTo>
                <a:lnTo>
                  <a:pt x="978" y="53"/>
                </a:lnTo>
                <a:lnTo>
                  <a:pt x="992" y="71"/>
                </a:lnTo>
                <a:lnTo>
                  <a:pt x="992" y="89"/>
                </a:lnTo>
                <a:lnTo>
                  <a:pt x="978" y="107"/>
                </a:lnTo>
                <a:lnTo>
                  <a:pt x="964" y="124"/>
                </a:lnTo>
                <a:lnTo>
                  <a:pt x="949" y="124"/>
                </a:lnTo>
                <a:lnTo>
                  <a:pt x="935" y="124"/>
                </a:lnTo>
                <a:lnTo>
                  <a:pt x="907" y="142"/>
                </a:lnTo>
                <a:lnTo>
                  <a:pt x="893" y="160"/>
                </a:lnTo>
                <a:lnTo>
                  <a:pt x="864" y="160"/>
                </a:lnTo>
                <a:lnTo>
                  <a:pt x="850" y="177"/>
                </a:lnTo>
                <a:lnTo>
                  <a:pt x="822" y="195"/>
                </a:lnTo>
                <a:lnTo>
                  <a:pt x="779" y="195"/>
                </a:lnTo>
                <a:lnTo>
                  <a:pt x="751" y="213"/>
                </a:lnTo>
                <a:lnTo>
                  <a:pt x="723" y="231"/>
                </a:lnTo>
                <a:lnTo>
                  <a:pt x="680" y="248"/>
                </a:lnTo>
                <a:lnTo>
                  <a:pt x="609" y="284"/>
                </a:lnTo>
                <a:lnTo>
                  <a:pt x="538" y="301"/>
                </a:lnTo>
                <a:lnTo>
                  <a:pt x="467" y="319"/>
                </a:lnTo>
                <a:lnTo>
                  <a:pt x="411" y="337"/>
                </a:lnTo>
                <a:lnTo>
                  <a:pt x="340" y="355"/>
                </a:lnTo>
                <a:lnTo>
                  <a:pt x="297" y="372"/>
                </a:lnTo>
                <a:lnTo>
                  <a:pt x="241" y="372"/>
                </a:lnTo>
                <a:lnTo>
                  <a:pt x="198" y="372"/>
                </a:lnTo>
                <a:lnTo>
                  <a:pt x="170" y="372"/>
                </a:lnTo>
                <a:lnTo>
                  <a:pt x="127" y="372"/>
                </a:lnTo>
                <a:lnTo>
                  <a:pt x="99" y="372"/>
                </a:lnTo>
                <a:lnTo>
                  <a:pt x="71" y="372"/>
                </a:lnTo>
                <a:lnTo>
                  <a:pt x="56" y="355"/>
                </a:lnTo>
                <a:lnTo>
                  <a:pt x="42" y="355"/>
                </a:lnTo>
                <a:lnTo>
                  <a:pt x="28" y="355"/>
                </a:lnTo>
                <a:lnTo>
                  <a:pt x="14" y="337"/>
                </a:lnTo>
                <a:lnTo>
                  <a:pt x="0" y="319"/>
                </a:lnTo>
                <a:lnTo>
                  <a:pt x="0" y="301"/>
                </a:lnTo>
                <a:lnTo>
                  <a:pt x="14" y="301"/>
                </a:lnTo>
                <a:lnTo>
                  <a:pt x="14" y="284"/>
                </a:lnTo>
                <a:lnTo>
                  <a:pt x="28" y="284"/>
                </a:lnTo>
                <a:lnTo>
                  <a:pt x="42" y="284"/>
                </a:lnTo>
                <a:lnTo>
                  <a:pt x="56" y="284"/>
                </a:lnTo>
                <a:lnTo>
                  <a:pt x="71" y="266"/>
                </a:lnTo>
                <a:lnTo>
                  <a:pt x="85" y="266"/>
                </a:lnTo>
                <a:lnTo>
                  <a:pt x="113" y="248"/>
                </a:lnTo>
                <a:lnTo>
                  <a:pt x="141" y="248"/>
                </a:lnTo>
                <a:lnTo>
                  <a:pt x="170" y="231"/>
                </a:lnTo>
                <a:lnTo>
                  <a:pt x="198" y="213"/>
                </a:lnTo>
                <a:lnTo>
                  <a:pt x="226" y="213"/>
                </a:lnTo>
                <a:lnTo>
                  <a:pt x="269" y="195"/>
                </a:lnTo>
                <a:lnTo>
                  <a:pt x="312" y="177"/>
                </a:lnTo>
                <a:lnTo>
                  <a:pt x="354" y="160"/>
                </a:lnTo>
                <a:lnTo>
                  <a:pt x="397" y="142"/>
                </a:lnTo>
                <a:lnTo>
                  <a:pt x="453" y="124"/>
                </a:lnTo>
                <a:lnTo>
                  <a:pt x="496" y="107"/>
                </a:lnTo>
                <a:lnTo>
                  <a:pt x="552" y="89"/>
                </a:lnTo>
                <a:lnTo>
                  <a:pt x="595" y="71"/>
                </a:lnTo>
                <a:lnTo>
                  <a:pt x="638" y="71"/>
                </a:lnTo>
                <a:lnTo>
                  <a:pt x="680" y="53"/>
                </a:lnTo>
                <a:lnTo>
                  <a:pt x="708" y="36"/>
                </a:lnTo>
                <a:lnTo>
                  <a:pt x="751" y="36"/>
                </a:lnTo>
                <a:lnTo>
                  <a:pt x="779" y="36"/>
                </a:lnTo>
                <a:lnTo>
                  <a:pt x="808" y="18"/>
                </a:lnTo>
                <a:lnTo>
                  <a:pt x="836" y="18"/>
                </a:lnTo>
                <a:lnTo>
                  <a:pt x="850" y="18"/>
                </a:lnTo>
                <a:lnTo>
                  <a:pt x="878" y="0"/>
                </a:lnTo>
                <a:lnTo>
                  <a:pt x="893" y="0"/>
                </a:lnTo>
                <a:lnTo>
                  <a:pt x="907" y="0"/>
                </a:lnTo>
                <a:lnTo>
                  <a:pt x="921" y="18"/>
                </a:lnTo>
                <a:lnTo>
                  <a:pt x="935" y="18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" name="Freeform 9"/>
          <p:cNvSpPr>
            <a:spLocks noChangeArrowheads="1"/>
          </p:cNvSpPr>
          <p:nvPr/>
        </p:nvSpPr>
        <p:spPr bwMode="auto">
          <a:xfrm>
            <a:off x="3425825" y="3205163"/>
            <a:ext cx="792163" cy="506412"/>
          </a:xfrm>
          <a:custGeom>
            <a:avLst/>
            <a:gdLst>
              <a:gd name="T0" fmla="*/ 836 w 1247"/>
              <a:gd name="T1" fmla="*/ 194 h 797"/>
              <a:gd name="T2" fmla="*/ 936 w 1247"/>
              <a:gd name="T3" fmla="*/ 141 h 797"/>
              <a:gd name="T4" fmla="*/ 1035 w 1247"/>
              <a:gd name="T5" fmla="*/ 88 h 797"/>
              <a:gd name="T6" fmla="*/ 1106 w 1247"/>
              <a:gd name="T7" fmla="*/ 53 h 797"/>
              <a:gd name="T8" fmla="*/ 1162 w 1247"/>
              <a:gd name="T9" fmla="*/ 35 h 797"/>
              <a:gd name="T10" fmla="*/ 1205 w 1247"/>
              <a:gd name="T11" fmla="*/ 17 h 797"/>
              <a:gd name="T12" fmla="*/ 1233 w 1247"/>
              <a:gd name="T13" fmla="*/ 0 h 797"/>
              <a:gd name="T14" fmla="*/ 1247 w 1247"/>
              <a:gd name="T15" fmla="*/ 17 h 797"/>
              <a:gd name="T16" fmla="*/ 1233 w 1247"/>
              <a:gd name="T17" fmla="*/ 53 h 797"/>
              <a:gd name="T18" fmla="*/ 1205 w 1247"/>
              <a:gd name="T19" fmla="*/ 70 h 797"/>
              <a:gd name="T20" fmla="*/ 1162 w 1247"/>
              <a:gd name="T21" fmla="*/ 106 h 797"/>
              <a:gd name="T22" fmla="*/ 1106 w 1247"/>
              <a:gd name="T23" fmla="*/ 159 h 797"/>
              <a:gd name="T24" fmla="*/ 1049 w 1247"/>
              <a:gd name="T25" fmla="*/ 212 h 797"/>
              <a:gd name="T26" fmla="*/ 964 w 1247"/>
              <a:gd name="T27" fmla="*/ 265 h 797"/>
              <a:gd name="T28" fmla="*/ 879 w 1247"/>
              <a:gd name="T29" fmla="*/ 336 h 797"/>
              <a:gd name="T30" fmla="*/ 709 w 1247"/>
              <a:gd name="T31" fmla="*/ 478 h 797"/>
              <a:gd name="T32" fmla="*/ 567 w 1247"/>
              <a:gd name="T33" fmla="*/ 584 h 797"/>
              <a:gd name="T34" fmla="*/ 468 w 1247"/>
              <a:gd name="T35" fmla="*/ 673 h 797"/>
              <a:gd name="T36" fmla="*/ 397 w 1247"/>
              <a:gd name="T37" fmla="*/ 726 h 797"/>
              <a:gd name="T38" fmla="*/ 354 w 1247"/>
              <a:gd name="T39" fmla="*/ 762 h 797"/>
              <a:gd name="T40" fmla="*/ 312 w 1247"/>
              <a:gd name="T41" fmla="*/ 779 h 797"/>
              <a:gd name="T42" fmla="*/ 284 w 1247"/>
              <a:gd name="T43" fmla="*/ 797 h 797"/>
              <a:gd name="T44" fmla="*/ 255 w 1247"/>
              <a:gd name="T45" fmla="*/ 797 h 797"/>
              <a:gd name="T46" fmla="*/ 227 w 1247"/>
              <a:gd name="T47" fmla="*/ 797 h 797"/>
              <a:gd name="T48" fmla="*/ 184 w 1247"/>
              <a:gd name="T49" fmla="*/ 779 h 797"/>
              <a:gd name="T50" fmla="*/ 142 w 1247"/>
              <a:gd name="T51" fmla="*/ 744 h 797"/>
              <a:gd name="T52" fmla="*/ 99 w 1247"/>
              <a:gd name="T53" fmla="*/ 708 h 797"/>
              <a:gd name="T54" fmla="*/ 57 w 1247"/>
              <a:gd name="T55" fmla="*/ 655 h 797"/>
              <a:gd name="T56" fmla="*/ 14 w 1247"/>
              <a:gd name="T57" fmla="*/ 620 h 797"/>
              <a:gd name="T58" fmla="*/ 0 w 1247"/>
              <a:gd name="T59" fmla="*/ 584 h 797"/>
              <a:gd name="T60" fmla="*/ 0 w 1247"/>
              <a:gd name="T61" fmla="*/ 549 h 797"/>
              <a:gd name="T62" fmla="*/ 28 w 1247"/>
              <a:gd name="T63" fmla="*/ 531 h 797"/>
              <a:gd name="T64" fmla="*/ 57 w 1247"/>
              <a:gd name="T65" fmla="*/ 513 h 797"/>
              <a:gd name="T66" fmla="*/ 99 w 1247"/>
              <a:gd name="T67" fmla="*/ 513 h 797"/>
              <a:gd name="T68" fmla="*/ 199 w 1247"/>
              <a:gd name="T69" fmla="*/ 513 h 797"/>
              <a:gd name="T70" fmla="*/ 269 w 1247"/>
              <a:gd name="T71" fmla="*/ 496 h 797"/>
              <a:gd name="T72" fmla="*/ 284 w 1247"/>
              <a:gd name="T73" fmla="*/ 478 h 797"/>
              <a:gd name="T74" fmla="*/ 326 w 1247"/>
              <a:gd name="T75" fmla="*/ 460 h 797"/>
              <a:gd name="T76" fmla="*/ 369 w 1247"/>
              <a:gd name="T77" fmla="*/ 443 h 797"/>
              <a:gd name="T78" fmla="*/ 425 w 1247"/>
              <a:gd name="T79" fmla="*/ 407 h 797"/>
              <a:gd name="T80" fmla="*/ 496 w 1247"/>
              <a:gd name="T81" fmla="*/ 372 h 797"/>
              <a:gd name="T82" fmla="*/ 581 w 1247"/>
              <a:gd name="T83" fmla="*/ 336 h 797"/>
              <a:gd name="T84" fmla="*/ 680 w 1247"/>
              <a:gd name="T85" fmla="*/ 283 h 797"/>
              <a:gd name="T86" fmla="*/ 780 w 1247"/>
              <a:gd name="T87" fmla="*/ 212 h 7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47" h="797">
                <a:moveTo>
                  <a:pt x="780" y="212"/>
                </a:moveTo>
                <a:lnTo>
                  <a:pt x="836" y="194"/>
                </a:lnTo>
                <a:lnTo>
                  <a:pt x="893" y="159"/>
                </a:lnTo>
                <a:lnTo>
                  <a:pt x="936" y="141"/>
                </a:lnTo>
                <a:lnTo>
                  <a:pt x="992" y="106"/>
                </a:lnTo>
                <a:lnTo>
                  <a:pt x="1035" y="88"/>
                </a:lnTo>
                <a:lnTo>
                  <a:pt x="1063" y="70"/>
                </a:lnTo>
                <a:lnTo>
                  <a:pt x="1106" y="53"/>
                </a:lnTo>
                <a:lnTo>
                  <a:pt x="1134" y="35"/>
                </a:lnTo>
                <a:lnTo>
                  <a:pt x="1162" y="35"/>
                </a:lnTo>
                <a:lnTo>
                  <a:pt x="1177" y="17"/>
                </a:lnTo>
                <a:lnTo>
                  <a:pt x="1205" y="17"/>
                </a:lnTo>
                <a:lnTo>
                  <a:pt x="1219" y="0"/>
                </a:lnTo>
                <a:lnTo>
                  <a:pt x="1233" y="0"/>
                </a:lnTo>
                <a:lnTo>
                  <a:pt x="1247" y="0"/>
                </a:lnTo>
                <a:lnTo>
                  <a:pt x="1247" y="17"/>
                </a:lnTo>
                <a:lnTo>
                  <a:pt x="1247" y="35"/>
                </a:lnTo>
                <a:lnTo>
                  <a:pt x="1233" y="53"/>
                </a:lnTo>
                <a:lnTo>
                  <a:pt x="1219" y="53"/>
                </a:lnTo>
                <a:lnTo>
                  <a:pt x="1205" y="70"/>
                </a:lnTo>
                <a:lnTo>
                  <a:pt x="1191" y="88"/>
                </a:lnTo>
                <a:lnTo>
                  <a:pt x="1162" y="106"/>
                </a:lnTo>
                <a:lnTo>
                  <a:pt x="1134" y="141"/>
                </a:lnTo>
                <a:lnTo>
                  <a:pt x="1106" y="159"/>
                </a:lnTo>
                <a:lnTo>
                  <a:pt x="1077" y="177"/>
                </a:lnTo>
                <a:lnTo>
                  <a:pt x="1049" y="212"/>
                </a:lnTo>
                <a:lnTo>
                  <a:pt x="1006" y="248"/>
                </a:lnTo>
                <a:lnTo>
                  <a:pt x="964" y="265"/>
                </a:lnTo>
                <a:lnTo>
                  <a:pt x="921" y="301"/>
                </a:lnTo>
                <a:lnTo>
                  <a:pt x="879" y="336"/>
                </a:lnTo>
                <a:lnTo>
                  <a:pt x="794" y="407"/>
                </a:lnTo>
                <a:lnTo>
                  <a:pt x="709" y="478"/>
                </a:lnTo>
                <a:lnTo>
                  <a:pt x="624" y="531"/>
                </a:lnTo>
                <a:lnTo>
                  <a:pt x="567" y="584"/>
                </a:lnTo>
                <a:lnTo>
                  <a:pt x="510" y="638"/>
                </a:lnTo>
                <a:lnTo>
                  <a:pt x="468" y="673"/>
                </a:lnTo>
                <a:lnTo>
                  <a:pt x="425" y="691"/>
                </a:lnTo>
                <a:lnTo>
                  <a:pt x="397" y="726"/>
                </a:lnTo>
                <a:lnTo>
                  <a:pt x="383" y="744"/>
                </a:lnTo>
                <a:lnTo>
                  <a:pt x="354" y="762"/>
                </a:lnTo>
                <a:lnTo>
                  <a:pt x="340" y="762"/>
                </a:lnTo>
                <a:lnTo>
                  <a:pt x="312" y="779"/>
                </a:lnTo>
                <a:lnTo>
                  <a:pt x="298" y="779"/>
                </a:lnTo>
                <a:lnTo>
                  <a:pt x="284" y="797"/>
                </a:lnTo>
                <a:lnTo>
                  <a:pt x="269" y="797"/>
                </a:lnTo>
                <a:lnTo>
                  <a:pt x="255" y="797"/>
                </a:lnTo>
                <a:lnTo>
                  <a:pt x="241" y="797"/>
                </a:lnTo>
                <a:lnTo>
                  <a:pt x="227" y="797"/>
                </a:lnTo>
                <a:lnTo>
                  <a:pt x="213" y="779"/>
                </a:lnTo>
                <a:lnTo>
                  <a:pt x="184" y="779"/>
                </a:lnTo>
                <a:lnTo>
                  <a:pt x="170" y="762"/>
                </a:lnTo>
                <a:lnTo>
                  <a:pt x="142" y="744"/>
                </a:lnTo>
                <a:lnTo>
                  <a:pt x="128" y="726"/>
                </a:lnTo>
                <a:lnTo>
                  <a:pt x="99" y="708"/>
                </a:lnTo>
                <a:lnTo>
                  <a:pt x="71" y="673"/>
                </a:lnTo>
                <a:lnTo>
                  <a:pt x="57" y="655"/>
                </a:lnTo>
                <a:lnTo>
                  <a:pt x="28" y="638"/>
                </a:lnTo>
                <a:lnTo>
                  <a:pt x="14" y="620"/>
                </a:lnTo>
                <a:lnTo>
                  <a:pt x="14" y="602"/>
                </a:lnTo>
                <a:lnTo>
                  <a:pt x="0" y="584"/>
                </a:lnTo>
                <a:lnTo>
                  <a:pt x="0" y="567"/>
                </a:lnTo>
                <a:lnTo>
                  <a:pt x="0" y="549"/>
                </a:lnTo>
                <a:lnTo>
                  <a:pt x="14" y="531"/>
                </a:lnTo>
                <a:lnTo>
                  <a:pt x="28" y="531"/>
                </a:lnTo>
                <a:lnTo>
                  <a:pt x="43" y="531"/>
                </a:lnTo>
                <a:lnTo>
                  <a:pt x="57" y="513"/>
                </a:lnTo>
                <a:lnTo>
                  <a:pt x="85" y="513"/>
                </a:lnTo>
                <a:lnTo>
                  <a:pt x="99" y="513"/>
                </a:lnTo>
                <a:lnTo>
                  <a:pt x="156" y="513"/>
                </a:lnTo>
                <a:lnTo>
                  <a:pt x="199" y="513"/>
                </a:lnTo>
                <a:lnTo>
                  <a:pt x="241" y="496"/>
                </a:lnTo>
                <a:lnTo>
                  <a:pt x="269" y="496"/>
                </a:lnTo>
                <a:lnTo>
                  <a:pt x="284" y="496"/>
                </a:lnTo>
                <a:lnTo>
                  <a:pt x="284" y="478"/>
                </a:lnTo>
                <a:lnTo>
                  <a:pt x="298" y="478"/>
                </a:lnTo>
                <a:lnTo>
                  <a:pt x="326" y="460"/>
                </a:lnTo>
                <a:lnTo>
                  <a:pt x="340" y="460"/>
                </a:lnTo>
                <a:lnTo>
                  <a:pt x="369" y="443"/>
                </a:lnTo>
                <a:lnTo>
                  <a:pt x="397" y="425"/>
                </a:lnTo>
                <a:lnTo>
                  <a:pt x="425" y="407"/>
                </a:lnTo>
                <a:lnTo>
                  <a:pt x="454" y="389"/>
                </a:lnTo>
                <a:lnTo>
                  <a:pt x="496" y="372"/>
                </a:lnTo>
                <a:lnTo>
                  <a:pt x="539" y="354"/>
                </a:lnTo>
                <a:lnTo>
                  <a:pt x="581" y="336"/>
                </a:lnTo>
                <a:lnTo>
                  <a:pt x="624" y="301"/>
                </a:lnTo>
                <a:lnTo>
                  <a:pt x="680" y="283"/>
                </a:lnTo>
                <a:lnTo>
                  <a:pt x="723" y="248"/>
                </a:lnTo>
                <a:lnTo>
                  <a:pt x="780" y="212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" name="Freeform 10"/>
          <p:cNvSpPr>
            <a:spLocks noChangeArrowheads="1"/>
          </p:cNvSpPr>
          <p:nvPr/>
        </p:nvSpPr>
        <p:spPr bwMode="auto">
          <a:xfrm>
            <a:off x="3749675" y="2316163"/>
            <a:ext cx="188913" cy="1136650"/>
          </a:xfrm>
          <a:custGeom>
            <a:avLst/>
            <a:gdLst>
              <a:gd name="T0" fmla="*/ 213 w 298"/>
              <a:gd name="T1" fmla="*/ 1737 h 1790"/>
              <a:gd name="T2" fmla="*/ 43 w 298"/>
              <a:gd name="T3" fmla="*/ 1790 h 1790"/>
              <a:gd name="T4" fmla="*/ 43 w 298"/>
              <a:gd name="T5" fmla="*/ 1613 h 1790"/>
              <a:gd name="T6" fmla="*/ 57 w 298"/>
              <a:gd name="T7" fmla="*/ 1436 h 1790"/>
              <a:gd name="T8" fmla="*/ 57 w 298"/>
              <a:gd name="T9" fmla="*/ 1276 h 1790"/>
              <a:gd name="T10" fmla="*/ 57 w 298"/>
              <a:gd name="T11" fmla="*/ 1135 h 1790"/>
              <a:gd name="T12" fmla="*/ 57 w 298"/>
              <a:gd name="T13" fmla="*/ 993 h 1790"/>
              <a:gd name="T14" fmla="*/ 43 w 298"/>
              <a:gd name="T15" fmla="*/ 851 h 1790"/>
              <a:gd name="T16" fmla="*/ 43 w 298"/>
              <a:gd name="T17" fmla="*/ 727 h 1790"/>
              <a:gd name="T18" fmla="*/ 43 w 298"/>
              <a:gd name="T19" fmla="*/ 603 h 1790"/>
              <a:gd name="T20" fmla="*/ 43 w 298"/>
              <a:gd name="T21" fmla="*/ 497 h 1790"/>
              <a:gd name="T22" fmla="*/ 43 w 298"/>
              <a:gd name="T23" fmla="*/ 408 h 1790"/>
              <a:gd name="T24" fmla="*/ 29 w 298"/>
              <a:gd name="T25" fmla="*/ 319 h 1790"/>
              <a:gd name="T26" fmla="*/ 29 w 298"/>
              <a:gd name="T27" fmla="*/ 231 h 1790"/>
              <a:gd name="T28" fmla="*/ 29 w 298"/>
              <a:gd name="T29" fmla="*/ 160 h 1790"/>
              <a:gd name="T30" fmla="*/ 15 w 298"/>
              <a:gd name="T31" fmla="*/ 107 h 1790"/>
              <a:gd name="T32" fmla="*/ 15 w 298"/>
              <a:gd name="T33" fmla="*/ 36 h 1790"/>
              <a:gd name="T34" fmla="*/ 0 w 298"/>
              <a:gd name="T35" fmla="*/ 0 h 1790"/>
              <a:gd name="T36" fmla="*/ 71 w 298"/>
              <a:gd name="T37" fmla="*/ 0 h 1790"/>
              <a:gd name="T38" fmla="*/ 128 w 298"/>
              <a:gd name="T39" fmla="*/ 18 h 1790"/>
              <a:gd name="T40" fmla="*/ 170 w 298"/>
              <a:gd name="T41" fmla="*/ 18 h 1790"/>
              <a:gd name="T42" fmla="*/ 213 w 298"/>
              <a:gd name="T43" fmla="*/ 36 h 1790"/>
              <a:gd name="T44" fmla="*/ 241 w 298"/>
              <a:gd name="T45" fmla="*/ 36 h 1790"/>
              <a:gd name="T46" fmla="*/ 270 w 298"/>
              <a:gd name="T47" fmla="*/ 54 h 1790"/>
              <a:gd name="T48" fmla="*/ 284 w 298"/>
              <a:gd name="T49" fmla="*/ 71 h 1790"/>
              <a:gd name="T50" fmla="*/ 298 w 298"/>
              <a:gd name="T51" fmla="*/ 71 h 1790"/>
              <a:gd name="T52" fmla="*/ 298 w 298"/>
              <a:gd name="T53" fmla="*/ 89 h 1790"/>
              <a:gd name="T54" fmla="*/ 298 w 298"/>
              <a:gd name="T55" fmla="*/ 107 h 1790"/>
              <a:gd name="T56" fmla="*/ 284 w 298"/>
              <a:gd name="T57" fmla="*/ 125 h 1790"/>
              <a:gd name="T58" fmla="*/ 284 w 298"/>
              <a:gd name="T59" fmla="*/ 160 h 1790"/>
              <a:gd name="T60" fmla="*/ 284 w 298"/>
              <a:gd name="T61" fmla="*/ 195 h 1790"/>
              <a:gd name="T62" fmla="*/ 270 w 298"/>
              <a:gd name="T63" fmla="*/ 231 h 1790"/>
              <a:gd name="T64" fmla="*/ 270 w 298"/>
              <a:gd name="T65" fmla="*/ 266 h 1790"/>
              <a:gd name="T66" fmla="*/ 256 w 298"/>
              <a:gd name="T67" fmla="*/ 302 h 1790"/>
              <a:gd name="T68" fmla="*/ 256 w 298"/>
              <a:gd name="T69" fmla="*/ 337 h 1790"/>
              <a:gd name="T70" fmla="*/ 256 w 298"/>
              <a:gd name="T71" fmla="*/ 373 h 1790"/>
              <a:gd name="T72" fmla="*/ 241 w 298"/>
              <a:gd name="T73" fmla="*/ 408 h 1790"/>
              <a:gd name="T74" fmla="*/ 241 w 298"/>
              <a:gd name="T75" fmla="*/ 461 h 1790"/>
              <a:gd name="T76" fmla="*/ 241 w 298"/>
              <a:gd name="T77" fmla="*/ 532 h 1790"/>
              <a:gd name="T78" fmla="*/ 241 w 298"/>
              <a:gd name="T79" fmla="*/ 603 h 1790"/>
              <a:gd name="T80" fmla="*/ 227 w 298"/>
              <a:gd name="T81" fmla="*/ 674 h 1790"/>
              <a:gd name="T82" fmla="*/ 227 w 298"/>
              <a:gd name="T83" fmla="*/ 763 h 1790"/>
              <a:gd name="T84" fmla="*/ 227 w 298"/>
              <a:gd name="T85" fmla="*/ 851 h 1790"/>
              <a:gd name="T86" fmla="*/ 227 w 298"/>
              <a:gd name="T87" fmla="*/ 957 h 1790"/>
              <a:gd name="T88" fmla="*/ 227 w 298"/>
              <a:gd name="T89" fmla="*/ 1064 h 1790"/>
              <a:gd name="T90" fmla="*/ 227 w 298"/>
              <a:gd name="T91" fmla="*/ 1188 h 1790"/>
              <a:gd name="T92" fmla="*/ 227 w 298"/>
              <a:gd name="T93" fmla="*/ 1312 h 1790"/>
              <a:gd name="T94" fmla="*/ 213 w 298"/>
              <a:gd name="T95" fmla="*/ 1454 h 1790"/>
              <a:gd name="T96" fmla="*/ 213 w 298"/>
              <a:gd name="T97" fmla="*/ 1595 h 1790"/>
              <a:gd name="T98" fmla="*/ 213 w 298"/>
              <a:gd name="T99" fmla="*/ 1737 h 1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98" h="1790">
                <a:moveTo>
                  <a:pt x="213" y="1737"/>
                </a:moveTo>
                <a:lnTo>
                  <a:pt x="43" y="1790"/>
                </a:lnTo>
                <a:lnTo>
                  <a:pt x="43" y="1613"/>
                </a:lnTo>
                <a:lnTo>
                  <a:pt x="57" y="1436"/>
                </a:lnTo>
                <a:lnTo>
                  <a:pt x="57" y="1276"/>
                </a:lnTo>
                <a:lnTo>
                  <a:pt x="57" y="1135"/>
                </a:lnTo>
                <a:lnTo>
                  <a:pt x="57" y="993"/>
                </a:lnTo>
                <a:lnTo>
                  <a:pt x="43" y="851"/>
                </a:lnTo>
                <a:lnTo>
                  <a:pt x="43" y="727"/>
                </a:lnTo>
                <a:lnTo>
                  <a:pt x="43" y="603"/>
                </a:lnTo>
                <a:lnTo>
                  <a:pt x="43" y="497"/>
                </a:lnTo>
                <a:lnTo>
                  <a:pt x="43" y="408"/>
                </a:lnTo>
                <a:lnTo>
                  <a:pt x="29" y="319"/>
                </a:lnTo>
                <a:lnTo>
                  <a:pt x="29" y="231"/>
                </a:lnTo>
                <a:lnTo>
                  <a:pt x="29" y="160"/>
                </a:lnTo>
                <a:lnTo>
                  <a:pt x="15" y="107"/>
                </a:lnTo>
                <a:lnTo>
                  <a:pt x="15" y="36"/>
                </a:lnTo>
                <a:lnTo>
                  <a:pt x="0" y="0"/>
                </a:lnTo>
                <a:lnTo>
                  <a:pt x="71" y="0"/>
                </a:lnTo>
                <a:lnTo>
                  <a:pt x="128" y="18"/>
                </a:lnTo>
                <a:lnTo>
                  <a:pt x="170" y="18"/>
                </a:lnTo>
                <a:lnTo>
                  <a:pt x="213" y="36"/>
                </a:lnTo>
                <a:lnTo>
                  <a:pt x="241" y="36"/>
                </a:lnTo>
                <a:lnTo>
                  <a:pt x="270" y="54"/>
                </a:lnTo>
                <a:lnTo>
                  <a:pt x="284" y="71"/>
                </a:lnTo>
                <a:lnTo>
                  <a:pt x="298" y="71"/>
                </a:lnTo>
                <a:lnTo>
                  <a:pt x="298" y="89"/>
                </a:lnTo>
                <a:lnTo>
                  <a:pt x="298" y="107"/>
                </a:lnTo>
                <a:lnTo>
                  <a:pt x="284" y="125"/>
                </a:lnTo>
                <a:lnTo>
                  <a:pt x="284" y="160"/>
                </a:lnTo>
                <a:lnTo>
                  <a:pt x="284" y="195"/>
                </a:lnTo>
                <a:lnTo>
                  <a:pt x="270" y="231"/>
                </a:lnTo>
                <a:lnTo>
                  <a:pt x="270" y="266"/>
                </a:lnTo>
                <a:lnTo>
                  <a:pt x="256" y="302"/>
                </a:lnTo>
                <a:lnTo>
                  <a:pt x="256" y="337"/>
                </a:lnTo>
                <a:lnTo>
                  <a:pt x="256" y="373"/>
                </a:lnTo>
                <a:lnTo>
                  <a:pt x="241" y="408"/>
                </a:lnTo>
                <a:lnTo>
                  <a:pt x="241" y="461"/>
                </a:lnTo>
                <a:lnTo>
                  <a:pt x="241" y="532"/>
                </a:lnTo>
                <a:lnTo>
                  <a:pt x="241" y="603"/>
                </a:lnTo>
                <a:lnTo>
                  <a:pt x="227" y="674"/>
                </a:lnTo>
                <a:lnTo>
                  <a:pt x="227" y="763"/>
                </a:lnTo>
                <a:lnTo>
                  <a:pt x="227" y="851"/>
                </a:lnTo>
                <a:lnTo>
                  <a:pt x="227" y="957"/>
                </a:lnTo>
                <a:lnTo>
                  <a:pt x="227" y="1064"/>
                </a:lnTo>
                <a:lnTo>
                  <a:pt x="227" y="1188"/>
                </a:lnTo>
                <a:lnTo>
                  <a:pt x="227" y="1312"/>
                </a:lnTo>
                <a:lnTo>
                  <a:pt x="213" y="1454"/>
                </a:lnTo>
                <a:lnTo>
                  <a:pt x="213" y="1595"/>
                </a:lnTo>
                <a:lnTo>
                  <a:pt x="213" y="1737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" name="Freeform 11"/>
          <p:cNvSpPr>
            <a:spLocks noChangeArrowheads="1"/>
          </p:cNvSpPr>
          <p:nvPr/>
        </p:nvSpPr>
        <p:spPr bwMode="auto">
          <a:xfrm>
            <a:off x="4092575" y="2338388"/>
            <a:ext cx="800100" cy="269875"/>
          </a:xfrm>
          <a:custGeom>
            <a:avLst/>
            <a:gdLst>
              <a:gd name="T0" fmla="*/ 85 w 1262"/>
              <a:gd name="T1" fmla="*/ 425 h 425"/>
              <a:gd name="T2" fmla="*/ 28 w 1262"/>
              <a:gd name="T3" fmla="*/ 390 h 425"/>
              <a:gd name="T4" fmla="*/ 0 w 1262"/>
              <a:gd name="T5" fmla="*/ 354 h 425"/>
              <a:gd name="T6" fmla="*/ 14 w 1262"/>
              <a:gd name="T7" fmla="*/ 319 h 425"/>
              <a:gd name="T8" fmla="*/ 71 w 1262"/>
              <a:gd name="T9" fmla="*/ 301 h 425"/>
              <a:gd name="T10" fmla="*/ 156 w 1262"/>
              <a:gd name="T11" fmla="*/ 266 h 425"/>
              <a:gd name="T12" fmla="*/ 283 w 1262"/>
              <a:gd name="T13" fmla="*/ 230 h 425"/>
              <a:gd name="T14" fmla="*/ 439 w 1262"/>
              <a:gd name="T15" fmla="*/ 195 h 425"/>
              <a:gd name="T16" fmla="*/ 567 w 1262"/>
              <a:gd name="T17" fmla="*/ 142 h 425"/>
              <a:gd name="T18" fmla="*/ 680 w 1262"/>
              <a:gd name="T19" fmla="*/ 106 h 425"/>
              <a:gd name="T20" fmla="*/ 765 w 1262"/>
              <a:gd name="T21" fmla="*/ 89 h 425"/>
              <a:gd name="T22" fmla="*/ 836 w 1262"/>
              <a:gd name="T23" fmla="*/ 53 h 425"/>
              <a:gd name="T24" fmla="*/ 921 w 1262"/>
              <a:gd name="T25" fmla="*/ 35 h 425"/>
              <a:gd name="T26" fmla="*/ 964 w 1262"/>
              <a:gd name="T27" fmla="*/ 18 h 425"/>
              <a:gd name="T28" fmla="*/ 992 w 1262"/>
              <a:gd name="T29" fmla="*/ 0 h 425"/>
              <a:gd name="T30" fmla="*/ 1035 w 1262"/>
              <a:gd name="T31" fmla="*/ 0 h 425"/>
              <a:gd name="T32" fmla="*/ 1091 w 1262"/>
              <a:gd name="T33" fmla="*/ 0 h 425"/>
              <a:gd name="T34" fmla="*/ 1148 w 1262"/>
              <a:gd name="T35" fmla="*/ 18 h 425"/>
              <a:gd name="T36" fmla="*/ 1191 w 1262"/>
              <a:gd name="T37" fmla="*/ 18 h 425"/>
              <a:gd name="T38" fmla="*/ 1233 w 1262"/>
              <a:gd name="T39" fmla="*/ 35 h 425"/>
              <a:gd name="T40" fmla="*/ 1262 w 1262"/>
              <a:gd name="T41" fmla="*/ 53 h 425"/>
              <a:gd name="T42" fmla="*/ 1262 w 1262"/>
              <a:gd name="T43" fmla="*/ 89 h 425"/>
              <a:gd name="T44" fmla="*/ 1233 w 1262"/>
              <a:gd name="T45" fmla="*/ 124 h 425"/>
              <a:gd name="T46" fmla="*/ 1205 w 1262"/>
              <a:gd name="T47" fmla="*/ 142 h 425"/>
              <a:gd name="T48" fmla="*/ 1176 w 1262"/>
              <a:gd name="T49" fmla="*/ 159 h 425"/>
              <a:gd name="T50" fmla="*/ 1134 w 1262"/>
              <a:gd name="T51" fmla="*/ 177 h 425"/>
              <a:gd name="T52" fmla="*/ 1077 w 1262"/>
              <a:gd name="T53" fmla="*/ 195 h 425"/>
              <a:gd name="T54" fmla="*/ 992 w 1262"/>
              <a:gd name="T55" fmla="*/ 213 h 425"/>
              <a:gd name="T56" fmla="*/ 907 w 1262"/>
              <a:gd name="T57" fmla="*/ 248 h 425"/>
              <a:gd name="T58" fmla="*/ 808 w 1262"/>
              <a:gd name="T59" fmla="*/ 266 h 425"/>
              <a:gd name="T60" fmla="*/ 695 w 1262"/>
              <a:gd name="T61" fmla="*/ 301 h 425"/>
              <a:gd name="T62" fmla="*/ 581 w 1262"/>
              <a:gd name="T63" fmla="*/ 337 h 425"/>
              <a:gd name="T64" fmla="*/ 482 w 1262"/>
              <a:gd name="T65" fmla="*/ 372 h 425"/>
              <a:gd name="T66" fmla="*/ 383 w 1262"/>
              <a:gd name="T67" fmla="*/ 390 h 425"/>
              <a:gd name="T68" fmla="*/ 312 w 1262"/>
              <a:gd name="T69" fmla="*/ 408 h 425"/>
              <a:gd name="T70" fmla="*/ 241 w 1262"/>
              <a:gd name="T71" fmla="*/ 425 h 425"/>
              <a:gd name="T72" fmla="*/ 198 w 1262"/>
              <a:gd name="T73" fmla="*/ 425 h 425"/>
              <a:gd name="T74" fmla="*/ 156 w 1262"/>
              <a:gd name="T75" fmla="*/ 425 h 425"/>
              <a:gd name="T76" fmla="*/ 128 w 1262"/>
              <a:gd name="T77" fmla="*/ 425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62" h="425">
                <a:moveTo>
                  <a:pt x="128" y="425"/>
                </a:moveTo>
                <a:lnTo>
                  <a:pt x="85" y="425"/>
                </a:lnTo>
                <a:lnTo>
                  <a:pt x="57" y="408"/>
                </a:lnTo>
                <a:lnTo>
                  <a:pt x="28" y="390"/>
                </a:lnTo>
                <a:lnTo>
                  <a:pt x="14" y="372"/>
                </a:lnTo>
                <a:lnTo>
                  <a:pt x="0" y="354"/>
                </a:lnTo>
                <a:lnTo>
                  <a:pt x="0" y="337"/>
                </a:lnTo>
                <a:lnTo>
                  <a:pt x="14" y="319"/>
                </a:lnTo>
                <a:lnTo>
                  <a:pt x="43" y="301"/>
                </a:lnTo>
                <a:lnTo>
                  <a:pt x="71" y="301"/>
                </a:lnTo>
                <a:lnTo>
                  <a:pt x="113" y="283"/>
                </a:lnTo>
                <a:lnTo>
                  <a:pt x="156" y="266"/>
                </a:lnTo>
                <a:lnTo>
                  <a:pt x="213" y="248"/>
                </a:lnTo>
                <a:lnTo>
                  <a:pt x="283" y="230"/>
                </a:lnTo>
                <a:lnTo>
                  <a:pt x="369" y="213"/>
                </a:lnTo>
                <a:lnTo>
                  <a:pt x="439" y="195"/>
                </a:lnTo>
                <a:lnTo>
                  <a:pt x="510" y="159"/>
                </a:lnTo>
                <a:lnTo>
                  <a:pt x="567" y="142"/>
                </a:lnTo>
                <a:lnTo>
                  <a:pt x="624" y="124"/>
                </a:lnTo>
                <a:lnTo>
                  <a:pt x="680" y="106"/>
                </a:lnTo>
                <a:lnTo>
                  <a:pt x="723" y="106"/>
                </a:lnTo>
                <a:lnTo>
                  <a:pt x="765" y="89"/>
                </a:lnTo>
                <a:lnTo>
                  <a:pt x="794" y="71"/>
                </a:lnTo>
                <a:lnTo>
                  <a:pt x="836" y="53"/>
                </a:lnTo>
                <a:lnTo>
                  <a:pt x="879" y="35"/>
                </a:lnTo>
                <a:lnTo>
                  <a:pt x="921" y="35"/>
                </a:lnTo>
                <a:lnTo>
                  <a:pt x="950" y="18"/>
                </a:lnTo>
                <a:lnTo>
                  <a:pt x="964" y="18"/>
                </a:lnTo>
                <a:lnTo>
                  <a:pt x="978" y="0"/>
                </a:lnTo>
                <a:lnTo>
                  <a:pt x="992" y="0"/>
                </a:lnTo>
                <a:lnTo>
                  <a:pt x="1006" y="0"/>
                </a:lnTo>
                <a:lnTo>
                  <a:pt x="1035" y="0"/>
                </a:lnTo>
                <a:lnTo>
                  <a:pt x="1063" y="0"/>
                </a:lnTo>
                <a:lnTo>
                  <a:pt x="1091" y="0"/>
                </a:lnTo>
                <a:lnTo>
                  <a:pt x="1120" y="18"/>
                </a:lnTo>
                <a:lnTo>
                  <a:pt x="1148" y="18"/>
                </a:lnTo>
                <a:lnTo>
                  <a:pt x="1176" y="18"/>
                </a:lnTo>
                <a:lnTo>
                  <a:pt x="1191" y="18"/>
                </a:lnTo>
                <a:lnTo>
                  <a:pt x="1219" y="35"/>
                </a:lnTo>
                <a:lnTo>
                  <a:pt x="1233" y="35"/>
                </a:lnTo>
                <a:lnTo>
                  <a:pt x="1247" y="35"/>
                </a:lnTo>
                <a:lnTo>
                  <a:pt x="1262" y="53"/>
                </a:lnTo>
                <a:lnTo>
                  <a:pt x="1262" y="71"/>
                </a:lnTo>
                <a:lnTo>
                  <a:pt x="1262" y="89"/>
                </a:lnTo>
                <a:lnTo>
                  <a:pt x="1247" y="106"/>
                </a:lnTo>
                <a:lnTo>
                  <a:pt x="1233" y="124"/>
                </a:lnTo>
                <a:lnTo>
                  <a:pt x="1219" y="124"/>
                </a:lnTo>
                <a:lnTo>
                  <a:pt x="1205" y="142"/>
                </a:lnTo>
                <a:lnTo>
                  <a:pt x="1191" y="142"/>
                </a:lnTo>
                <a:lnTo>
                  <a:pt x="1176" y="159"/>
                </a:lnTo>
                <a:lnTo>
                  <a:pt x="1162" y="159"/>
                </a:lnTo>
                <a:lnTo>
                  <a:pt x="1134" y="177"/>
                </a:lnTo>
                <a:lnTo>
                  <a:pt x="1106" y="177"/>
                </a:lnTo>
                <a:lnTo>
                  <a:pt x="1077" y="195"/>
                </a:lnTo>
                <a:lnTo>
                  <a:pt x="1035" y="195"/>
                </a:lnTo>
                <a:lnTo>
                  <a:pt x="992" y="213"/>
                </a:lnTo>
                <a:lnTo>
                  <a:pt x="964" y="230"/>
                </a:lnTo>
                <a:lnTo>
                  <a:pt x="907" y="248"/>
                </a:lnTo>
                <a:lnTo>
                  <a:pt x="865" y="248"/>
                </a:lnTo>
                <a:lnTo>
                  <a:pt x="808" y="266"/>
                </a:lnTo>
                <a:lnTo>
                  <a:pt x="751" y="283"/>
                </a:lnTo>
                <a:lnTo>
                  <a:pt x="695" y="301"/>
                </a:lnTo>
                <a:lnTo>
                  <a:pt x="638" y="319"/>
                </a:lnTo>
                <a:lnTo>
                  <a:pt x="581" y="337"/>
                </a:lnTo>
                <a:lnTo>
                  <a:pt x="524" y="354"/>
                </a:lnTo>
                <a:lnTo>
                  <a:pt x="482" y="372"/>
                </a:lnTo>
                <a:lnTo>
                  <a:pt x="439" y="372"/>
                </a:lnTo>
                <a:lnTo>
                  <a:pt x="383" y="390"/>
                </a:lnTo>
                <a:lnTo>
                  <a:pt x="354" y="390"/>
                </a:lnTo>
                <a:lnTo>
                  <a:pt x="312" y="408"/>
                </a:lnTo>
                <a:lnTo>
                  <a:pt x="283" y="408"/>
                </a:lnTo>
                <a:lnTo>
                  <a:pt x="241" y="425"/>
                </a:lnTo>
                <a:lnTo>
                  <a:pt x="213" y="425"/>
                </a:lnTo>
                <a:lnTo>
                  <a:pt x="198" y="425"/>
                </a:lnTo>
                <a:lnTo>
                  <a:pt x="170" y="425"/>
                </a:lnTo>
                <a:lnTo>
                  <a:pt x="156" y="425"/>
                </a:lnTo>
                <a:lnTo>
                  <a:pt x="142" y="425"/>
                </a:lnTo>
                <a:lnTo>
                  <a:pt x="128" y="425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" name="Freeform 12"/>
          <p:cNvSpPr>
            <a:spLocks noChangeArrowheads="1"/>
          </p:cNvSpPr>
          <p:nvPr/>
        </p:nvSpPr>
        <p:spPr bwMode="auto">
          <a:xfrm>
            <a:off x="4235450" y="2720975"/>
            <a:ext cx="549275" cy="652463"/>
          </a:xfrm>
          <a:custGeom>
            <a:avLst/>
            <a:gdLst>
              <a:gd name="T0" fmla="*/ 326 w 864"/>
              <a:gd name="T1" fmla="*/ 461 h 1028"/>
              <a:gd name="T2" fmla="*/ 241 w 864"/>
              <a:gd name="T3" fmla="*/ 355 h 1028"/>
              <a:gd name="T4" fmla="*/ 170 w 864"/>
              <a:gd name="T5" fmla="*/ 249 h 1028"/>
              <a:gd name="T6" fmla="*/ 113 w 864"/>
              <a:gd name="T7" fmla="*/ 178 h 1028"/>
              <a:gd name="T8" fmla="*/ 56 w 864"/>
              <a:gd name="T9" fmla="*/ 107 h 1028"/>
              <a:gd name="T10" fmla="*/ 28 w 864"/>
              <a:gd name="T11" fmla="*/ 54 h 1028"/>
              <a:gd name="T12" fmla="*/ 0 w 864"/>
              <a:gd name="T13" fmla="*/ 18 h 1028"/>
              <a:gd name="T14" fmla="*/ 14 w 864"/>
              <a:gd name="T15" fmla="*/ 0 h 1028"/>
              <a:gd name="T16" fmla="*/ 56 w 864"/>
              <a:gd name="T17" fmla="*/ 0 h 1028"/>
              <a:gd name="T18" fmla="*/ 113 w 864"/>
              <a:gd name="T19" fmla="*/ 36 h 1028"/>
              <a:gd name="T20" fmla="*/ 184 w 864"/>
              <a:gd name="T21" fmla="*/ 71 h 1028"/>
              <a:gd name="T22" fmla="*/ 283 w 864"/>
              <a:gd name="T23" fmla="*/ 142 h 1028"/>
              <a:gd name="T24" fmla="*/ 397 w 864"/>
              <a:gd name="T25" fmla="*/ 231 h 1028"/>
              <a:gd name="T26" fmla="*/ 524 w 864"/>
              <a:gd name="T27" fmla="*/ 337 h 1028"/>
              <a:gd name="T28" fmla="*/ 638 w 864"/>
              <a:gd name="T29" fmla="*/ 444 h 1028"/>
              <a:gd name="T30" fmla="*/ 723 w 864"/>
              <a:gd name="T31" fmla="*/ 532 h 1028"/>
              <a:gd name="T32" fmla="*/ 779 w 864"/>
              <a:gd name="T33" fmla="*/ 638 h 1028"/>
              <a:gd name="T34" fmla="*/ 822 w 864"/>
              <a:gd name="T35" fmla="*/ 727 h 1028"/>
              <a:gd name="T36" fmla="*/ 850 w 864"/>
              <a:gd name="T37" fmla="*/ 816 h 1028"/>
              <a:gd name="T38" fmla="*/ 864 w 864"/>
              <a:gd name="T39" fmla="*/ 887 h 1028"/>
              <a:gd name="T40" fmla="*/ 850 w 864"/>
              <a:gd name="T41" fmla="*/ 940 h 1028"/>
              <a:gd name="T42" fmla="*/ 822 w 864"/>
              <a:gd name="T43" fmla="*/ 975 h 1028"/>
              <a:gd name="T44" fmla="*/ 808 w 864"/>
              <a:gd name="T45" fmla="*/ 1011 h 1028"/>
              <a:gd name="T46" fmla="*/ 794 w 864"/>
              <a:gd name="T47" fmla="*/ 1028 h 1028"/>
              <a:gd name="T48" fmla="*/ 765 w 864"/>
              <a:gd name="T49" fmla="*/ 1028 h 1028"/>
              <a:gd name="T50" fmla="*/ 737 w 864"/>
              <a:gd name="T51" fmla="*/ 993 h 1028"/>
              <a:gd name="T52" fmla="*/ 709 w 864"/>
              <a:gd name="T53" fmla="*/ 957 h 1028"/>
              <a:gd name="T54" fmla="*/ 666 w 864"/>
              <a:gd name="T55" fmla="*/ 904 h 1028"/>
              <a:gd name="T56" fmla="*/ 609 w 864"/>
              <a:gd name="T57" fmla="*/ 833 h 1028"/>
              <a:gd name="T58" fmla="*/ 538 w 864"/>
              <a:gd name="T59" fmla="*/ 745 h 1028"/>
              <a:gd name="T60" fmla="*/ 453 w 864"/>
              <a:gd name="T61" fmla="*/ 638 h 1028"/>
              <a:gd name="T62" fmla="*/ 368 w 864"/>
              <a:gd name="T63" fmla="*/ 514 h 10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64" h="1028">
                <a:moveTo>
                  <a:pt x="368" y="514"/>
                </a:moveTo>
                <a:lnTo>
                  <a:pt x="326" y="461"/>
                </a:lnTo>
                <a:lnTo>
                  <a:pt x="283" y="408"/>
                </a:lnTo>
                <a:lnTo>
                  <a:pt x="241" y="355"/>
                </a:lnTo>
                <a:lnTo>
                  <a:pt x="198" y="302"/>
                </a:lnTo>
                <a:lnTo>
                  <a:pt x="170" y="249"/>
                </a:lnTo>
                <a:lnTo>
                  <a:pt x="142" y="213"/>
                </a:lnTo>
                <a:lnTo>
                  <a:pt x="113" y="178"/>
                </a:lnTo>
                <a:lnTo>
                  <a:pt x="85" y="142"/>
                </a:lnTo>
                <a:lnTo>
                  <a:pt x="56" y="107"/>
                </a:lnTo>
                <a:lnTo>
                  <a:pt x="42" y="89"/>
                </a:lnTo>
                <a:lnTo>
                  <a:pt x="28" y="54"/>
                </a:lnTo>
                <a:lnTo>
                  <a:pt x="14" y="36"/>
                </a:lnTo>
                <a:lnTo>
                  <a:pt x="0" y="18"/>
                </a:lnTo>
                <a:lnTo>
                  <a:pt x="0" y="0"/>
                </a:lnTo>
                <a:lnTo>
                  <a:pt x="14" y="0"/>
                </a:lnTo>
                <a:lnTo>
                  <a:pt x="42" y="0"/>
                </a:lnTo>
                <a:lnTo>
                  <a:pt x="56" y="0"/>
                </a:lnTo>
                <a:lnTo>
                  <a:pt x="85" y="18"/>
                </a:lnTo>
                <a:lnTo>
                  <a:pt x="113" y="36"/>
                </a:lnTo>
                <a:lnTo>
                  <a:pt x="142" y="54"/>
                </a:lnTo>
                <a:lnTo>
                  <a:pt x="184" y="71"/>
                </a:lnTo>
                <a:lnTo>
                  <a:pt x="227" y="107"/>
                </a:lnTo>
                <a:lnTo>
                  <a:pt x="283" y="142"/>
                </a:lnTo>
                <a:lnTo>
                  <a:pt x="340" y="178"/>
                </a:lnTo>
                <a:lnTo>
                  <a:pt x="397" y="231"/>
                </a:lnTo>
                <a:lnTo>
                  <a:pt x="468" y="284"/>
                </a:lnTo>
                <a:lnTo>
                  <a:pt x="524" y="337"/>
                </a:lnTo>
                <a:lnTo>
                  <a:pt x="581" y="390"/>
                </a:lnTo>
                <a:lnTo>
                  <a:pt x="638" y="444"/>
                </a:lnTo>
                <a:lnTo>
                  <a:pt x="680" y="497"/>
                </a:lnTo>
                <a:lnTo>
                  <a:pt x="723" y="532"/>
                </a:lnTo>
                <a:lnTo>
                  <a:pt x="751" y="585"/>
                </a:lnTo>
                <a:lnTo>
                  <a:pt x="779" y="638"/>
                </a:lnTo>
                <a:lnTo>
                  <a:pt x="808" y="692"/>
                </a:lnTo>
                <a:lnTo>
                  <a:pt x="822" y="727"/>
                </a:lnTo>
                <a:lnTo>
                  <a:pt x="850" y="780"/>
                </a:lnTo>
                <a:lnTo>
                  <a:pt x="850" y="816"/>
                </a:lnTo>
                <a:lnTo>
                  <a:pt x="864" y="851"/>
                </a:lnTo>
                <a:lnTo>
                  <a:pt x="864" y="887"/>
                </a:lnTo>
                <a:lnTo>
                  <a:pt x="850" y="904"/>
                </a:lnTo>
                <a:lnTo>
                  <a:pt x="850" y="940"/>
                </a:lnTo>
                <a:lnTo>
                  <a:pt x="836" y="957"/>
                </a:lnTo>
                <a:lnTo>
                  <a:pt x="822" y="975"/>
                </a:lnTo>
                <a:lnTo>
                  <a:pt x="808" y="993"/>
                </a:lnTo>
                <a:lnTo>
                  <a:pt x="808" y="1011"/>
                </a:lnTo>
                <a:lnTo>
                  <a:pt x="794" y="1011"/>
                </a:lnTo>
                <a:lnTo>
                  <a:pt x="794" y="1028"/>
                </a:lnTo>
                <a:lnTo>
                  <a:pt x="779" y="1028"/>
                </a:lnTo>
                <a:lnTo>
                  <a:pt x="765" y="1028"/>
                </a:lnTo>
                <a:lnTo>
                  <a:pt x="751" y="1011"/>
                </a:lnTo>
                <a:lnTo>
                  <a:pt x="737" y="993"/>
                </a:lnTo>
                <a:lnTo>
                  <a:pt x="723" y="975"/>
                </a:lnTo>
                <a:lnTo>
                  <a:pt x="709" y="957"/>
                </a:lnTo>
                <a:lnTo>
                  <a:pt x="680" y="940"/>
                </a:lnTo>
                <a:lnTo>
                  <a:pt x="666" y="904"/>
                </a:lnTo>
                <a:lnTo>
                  <a:pt x="638" y="869"/>
                </a:lnTo>
                <a:lnTo>
                  <a:pt x="609" y="833"/>
                </a:lnTo>
                <a:lnTo>
                  <a:pt x="567" y="798"/>
                </a:lnTo>
                <a:lnTo>
                  <a:pt x="538" y="745"/>
                </a:lnTo>
                <a:lnTo>
                  <a:pt x="496" y="692"/>
                </a:lnTo>
                <a:lnTo>
                  <a:pt x="453" y="638"/>
                </a:lnTo>
                <a:lnTo>
                  <a:pt x="411" y="585"/>
                </a:lnTo>
                <a:lnTo>
                  <a:pt x="368" y="514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3" name="Freeform 13"/>
          <p:cNvSpPr>
            <a:spLocks noChangeArrowheads="1"/>
          </p:cNvSpPr>
          <p:nvPr/>
        </p:nvSpPr>
        <p:spPr bwMode="auto">
          <a:xfrm>
            <a:off x="4002088" y="2473325"/>
            <a:ext cx="719137" cy="1181100"/>
          </a:xfrm>
          <a:custGeom>
            <a:avLst/>
            <a:gdLst>
              <a:gd name="T0" fmla="*/ 837 w 1134"/>
              <a:gd name="T1" fmla="*/ 124 h 1860"/>
              <a:gd name="T2" fmla="*/ 837 w 1134"/>
              <a:gd name="T3" fmla="*/ 88 h 1860"/>
              <a:gd name="T4" fmla="*/ 837 w 1134"/>
              <a:gd name="T5" fmla="*/ 53 h 1860"/>
              <a:gd name="T6" fmla="*/ 851 w 1134"/>
              <a:gd name="T7" fmla="*/ 17 h 1860"/>
              <a:gd name="T8" fmla="*/ 922 w 1134"/>
              <a:gd name="T9" fmla="*/ 17 h 1860"/>
              <a:gd name="T10" fmla="*/ 1007 w 1134"/>
              <a:gd name="T11" fmla="*/ 88 h 1860"/>
              <a:gd name="T12" fmla="*/ 1078 w 1134"/>
              <a:gd name="T13" fmla="*/ 159 h 1860"/>
              <a:gd name="T14" fmla="*/ 1106 w 1134"/>
              <a:gd name="T15" fmla="*/ 195 h 1860"/>
              <a:gd name="T16" fmla="*/ 1120 w 1134"/>
              <a:gd name="T17" fmla="*/ 230 h 1860"/>
              <a:gd name="T18" fmla="*/ 1134 w 1134"/>
              <a:gd name="T19" fmla="*/ 248 h 1860"/>
              <a:gd name="T20" fmla="*/ 1120 w 1134"/>
              <a:gd name="T21" fmla="*/ 283 h 1860"/>
              <a:gd name="T22" fmla="*/ 1120 w 1134"/>
              <a:gd name="T23" fmla="*/ 336 h 1860"/>
              <a:gd name="T24" fmla="*/ 1092 w 1134"/>
              <a:gd name="T25" fmla="*/ 407 h 1860"/>
              <a:gd name="T26" fmla="*/ 1063 w 1134"/>
              <a:gd name="T27" fmla="*/ 478 h 1860"/>
              <a:gd name="T28" fmla="*/ 1007 w 1134"/>
              <a:gd name="T29" fmla="*/ 638 h 1860"/>
              <a:gd name="T30" fmla="*/ 922 w 1134"/>
              <a:gd name="T31" fmla="*/ 868 h 1860"/>
              <a:gd name="T32" fmla="*/ 794 w 1134"/>
              <a:gd name="T33" fmla="*/ 1116 h 1860"/>
              <a:gd name="T34" fmla="*/ 624 w 1134"/>
              <a:gd name="T35" fmla="*/ 1346 h 1860"/>
              <a:gd name="T36" fmla="*/ 482 w 1134"/>
              <a:gd name="T37" fmla="*/ 1506 h 1860"/>
              <a:gd name="T38" fmla="*/ 397 w 1134"/>
              <a:gd name="T39" fmla="*/ 1595 h 1860"/>
              <a:gd name="T40" fmla="*/ 298 w 1134"/>
              <a:gd name="T41" fmla="*/ 1683 h 1860"/>
              <a:gd name="T42" fmla="*/ 213 w 1134"/>
              <a:gd name="T43" fmla="*/ 1754 h 1860"/>
              <a:gd name="T44" fmla="*/ 142 w 1134"/>
              <a:gd name="T45" fmla="*/ 1807 h 1860"/>
              <a:gd name="T46" fmla="*/ 71 w 1134"/>
              <a:gd name="T47" fmla="*/ 1843 h 1860"/>
              <a:gd name="T48" fmla="*/ 29 w 1134"/>
              <a:gd name="T49" fmla="*/ 1860 h 1860"/>
              <a:gd name="T50" fmla="*/ 0 w 1134"/>
              <a:gd name="T51" fmla="*/ 1860 h 1860"/>
              <a:gd name="T52" fmla="*/ 0 w 1134"/>
              <a:gd name="T53" fmla="*/ 1825 h 1860"/>
              <a:gd name="T54" fmla="*/ 14 w 1134"/>
              <a:gd name="T55" fmla="*/ 1790 h 1860"/>
              <a:gd name="T56" fmla="*/ 43 w 1134"/>
              <a:gd name="T57" fmla="*/ 1754 h 1860"/>
              <a:gd name="T58" fmla="*/ 71 w 1134"/>
              <a:gd name="T59" fmla="*/ 1719 h 1860"/>
              <a:gd name="T60" fmla="*/ 114 w 1134"/>
              <a:gd name="T61" fmla="*/ 1665 h 1860"/>
              <a:gd name="T62" fmla="*/ 170 w 1134"/>
              <a:gd name="T63" fmla="*/ 1612 h 1860"/>
              <a:gd name="T64" fmla="*/ 241 w 1134"/>
              <a:gd name="T65" fmla="*/ 1541 h 1860"/>
              <a:gd name="T66" fmla="*/ 355 w 1134"/>
              <a:gd name="T67" fmla="*/ 1417 h 1860"/>
              <a:gd name="T68" fmla="*/ 482 w 1134"/>
              <a:gd name="T69" fmla="*/ 1258 h 1860"/>
              <a:gd name="T70" fmla="*/ 596 w 1134"/>
              <a:gd name="T71" fmla="*/ 1098 h 1860"/>
              <a:gd name="T72" fmla="*/ 681 w 1134"/>
              <a:gd name="T73" fmla="*/ 903 h 1860"/>
              <a:gd name="T74" fmla="*/ 751 w 1134"/>
              <a:gd name="T75" fmla="*/ 708 h 1860"/>
              <a:gd name="T76" fmla="*/ 808 w 1134"/>
              <a:gd name="T77" fmla="*/ 567 h 1860"/>
              <a:gd name="T78" fmla="*/ 851 w 1134"/>
              <a:gd name="T79" fmla="*/ 443 h 1860"/>
              <a:gd name="T80" fmla="*/ 879 w 1134"/>
              <a:gd name="T81" fmla="*/ 354 h 1860"/>
              <a:gd name="T82" fmla="*/ 879 w 1134"/>
              <a:gd name="T83" fmla="*/ 265 h 1860"/>
              <a:gd name="T84" fmla="*/ 865 w 1134"/>
              <a:gd name="T85" fmla="*/ 177 h 18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134" h="1860">
                <a:moveTo>
                  <a:pt x="851" y="141"/>
                </a:moveTo>
                <a:lnTo>
                  <a:pt x="837" y="124"/>
                </a:lnTo>
                <a:lnTo>
                  <a:pt x="837" y="106"/>
                </a:lnTo>
                <a:lnTo>
                  <a:pt x="837" y="88"/>
                </a:lnTo>
                <a:lnTo>
                  <a:pt x="837" y="70"/>
                </a:lnTo>
                <a:lnTo>
                  <a:pt x="837" y="53"/>
                </a:lnTo>
                <a:lnTo>
                  <a:pt x="851" y="35"/>
                </a:lnTo>
                <a:lnTo>
                  <a:pt x="851" y="17"/>
                </a:lnTo>
                <a:lnTo>
                  <a:pt x="865" y="0"/>
                </a:lnTo>
                <a:lnTo>
                  <a:pt x="922" y="17"/>
                </a:lnTo>
                <a:lnTo>
                  <a:pt x="964" y="53"/>
                </a:lnTo>
                <a:lnTo>
                  <a:pt x="1007" y="88"/>
                </a:lnTo>
                <a:lnTo>
                  <a:pt x="1049" y="124"/>
                </a:lnTo>
                <a:lnTo>
                  <a:pt x="1078" y="159"/>
                </a:lnTo>
                <a:lnTo>
                  <a:pt x="1092" y="177"/>
                </a:lnTo>
                <a:lnTo>
                  <a:pt x="1106" y="195"/>
                </a:lnTo>
                <a:lnTo>
                  <a:pt x="1106" y="212"/>
                </a:lnTo>
                <a:lnTo>
                  <a:pt x="1120" y="230"/>
                </a:lnTo>
                <a:lnTo>
                  <a:pt x="1120" y="248"/>
                </a:lnTo>
                <a:lnTo>
                  <a:pt x="1134" y="248"/>
                </a:lnTo>
                <a:lnTo>
                  <a:pt x="1134" y="265"/>
                </a:lnTo>
                <a:lnTo>
                  <a:pt x="1120" y="283"/>
                </a:lnTo>
                <a:lnTo>
                  <a:pt x="1120" y="301"/>
                </a:lnTo>
                <a:lnTo>
                  <a:pt x="1120" y="336"/>
                </a:lnTo>
                <a:lnTo>
                  <a:pt x="1106" y="372"/>
                </a:lnTo>
                <a:lnTo>
                  <a:pt x="1092" y="407"/>
                </a:lnTo>
                <a:lnTo>
                  <a:pt x="1078" y="443"/>
                </a:lnTo>
                <a:lnTo>
                  <a:pt x="1063" y="478"/>
                </a:lnTo>
                <a:lnTo>
                  <a:pt x="1049" y="531"/>
                </a:lnTo>
                <a:lnTo>
                  <a:pt x="1007" y="638"/>
                </a:lnTo>
                <a:lnTo>
                  <a:pt x="964" y="762"/>
                </a:lnTo>
                <a:lnTo>
                  <a:pt x="922" y="868"/>
                </a:lnTo>
                <a:lnTo>
                  <a:pt x="851" y="992"/>
                </a:lnTo>
                <a:lnTo>
                  <a:pt x="794" y="1116"/>
                </a:lnTo>
                <a:lnTo>
                  <a:pt x="709" y="1240"/>
                </a:lnTo>
                <a:lnTo>
                  <a:pt x="624" y="1346"/>
                </a:lnTo>
                <a:lnTo>
                  <a:pt x="539" y="1453"/>
                </a:lnTo>
                <a:lnTo>
                  <a:pt x="482" y="1506"/>
                </a:lnTo>
                <a:lnTo>
                  <a:pt x="440" y="1559"/>
                </a:lnTo>
                <a:lnTo>
                  <a:pt x="397" y="1595"/>
                </a:lnTo>
                <a:lnTo>
                  <a:pt x="340" y="1648"/>
                </a:lnTo>
                <a:lnTo>
                  <a:pt x="298" y="1683"/>
                </a:lnTo>
                <a:lnTo>
                  <a:pt x="255" y="1719"/>
                </a:lnTo>
                <a:lnTo>
                  <a:pt x="213" y="1754"/>
                </a:lnTo>
                <a:lnTo>
                  <a:pt x="170" y="1772"/>
                </a:lnTo>
                <a:lnTo>
                  <a:pt x="142" y="1807"/>
                </a:lnTo>
                <a:lnTo>
                  <a:pt x="99" y="1825"/>
                </a:lnTo>
                <a:lnTo>
                  <a:pt x="71" y="1843"/>
                </a:lnTo>
                <a:lnTo>
                  <a:pt x="43" y="1843"/>
                </a:lnTo>
                <a:lnTo>
                  <a:pt x="29" y="1860"/>
                </a:lnTo>
                <a:lnTo>
                  <a:pt x="14" y="1860"/>
                </a:lnTo>
                <a:lnTo>
                  <a:pt x="0" y="1860"/>
                </a:lnTo>
                <a:lnTo>
                  <a:pt x="0" y="1843"/>
                </a:lnTo>
                <a:lnTo>
                  <a:pt x="0" y="1825"/>
                </a:lnTo>
                <a:lnTo>
                  <a:pt x="0" y="1807"/>
                </a:lnTo>
                <a:lnTo>
                  <a:pt x="14" y="1790"/>
                </a:lnTo>
                <a:lnTo>
                  <a:pt x="29" y="1790"/>
                </a:lnTo>
                <a:lnTo>
                  <a:pt x="43" y="1754"/>
                </a:lnTo>
                <a:lnTo>
                  <a:pt x="57" y="1736"/>
                </a:lnTo>
                <a:lnTo>
                  <a:pt x="71" y="1719"/>
                </a:lnTo>
                <a:lnTo>
                  <a:pt x="99" y="1701"/>
                </a:lnTo>
                <a:lnTo>
                  <a:pt x="114" y="1665"/>
                </a:lnTo>
                <a:lnTo>
                  <a:pt x="142" y="1648"/>
                </a:lnTo>
                <a:lnTo>
                  <a:pt x="170" y="1612"/>
                </a:lnTo>
                <a:lnTo>
                  <a:pt x="213" y="1577"/>
                </a:lnTo>
                <a:lnTo>
                  <a:pt x="241" y="1541"/>
                </a:lnTo>
                <a:lnTo>
                  <a:pt x="270" y="1506"/>
                </a:lnTo>
                <a:lnTo>
                  <a:pt x="355" y="1417"/>
                </a:lnTo>
                <a:lnTo>
                  <a:pt x="411" y="1346"/>
                </a:lnTo>
                <a:lnTo>
                  <a:pt x="482" y="1258"/>
                </a:lnTo>
                <a:lnTo>
                  <a:pt x="539" y="1187"/>
                </a:lnTo>
                <a:lnTo>
                  <a:pt x="596" y="1098"/>
                </a:lnTo>
                <a:lnTo>
                  <a:pt x="638" y="992"/>
                </a:lnTo>
                <a:lnTo>
                  <a:pt x="681" y="903"/>
                </a:lnTo>
                <a:lnTo>
                  <a:pt x="723" y="815"/>
                </a:lnTo>
                <a:lnTo>
                  <a:pt x="751" y="708"/>
                </a:lnTo>
                <a:lnTo>
                  <a:pt x="794" y="638"/>
                </a:lnTo>
                <a:lnTo>
                  <a:pt x="808" y="567"/>
                </a:lnTo>
                <a:lnTo>
                  <a:pt x="837" y="496"/>
                </a:lnTo>
                <a:lnTo>
                  <a:pt x="851" y="443"/>
                </a:lnTo>
                <a:lnTo>
                  <a:pt x="865" y="389"/>
                </a:lnTo>
                <a:lnTo>
                  <a:pt x="879" y="354"/>
                </a:lnTo>
                <a:lnTo>
                  <a:pt x="879" y="319"/>
                </a:lnTo>
                <a:lnTo>
                  <a:pt x="879" y="265"/>
                </a:lnTo>
                <a:lnTo>
                  <a:pt x="879" y="230"/>
                </a:lnTo>
                <a:lnTo>
                  <a:pt x="865" y="177"/>
                </a:lnTo>
                <a:lnTo>
                  <a:pt x="851" y="141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4" name="Freeform 14"/>
          <p:cNvSpPr>
            <a:spLocks noChangeArrowheads="1"/>
          </p:cNvSpPr>
          <p:nvPr/>
        </p:nvSpPr>
        <p:spPr bwMode="auto">
          <a:xfrm>
            <a:off x="4838700" y="2079625"/>
            <a:ext cx="701675" cy="225425"/>
          </a:xfrm>
          <a:custGeom>
            <a:avLst/>
            <a:gdLst>
              <a:gd name="T0" fmla="*/ 426 w 1106"/>
              <a:gd name="T1" fmla="*/ 302 h 355"/>
              <a:gd name="T2" fmla="*/ 298 w 1106"/>
              <a:gd name="T3" fmla="*/ 319 h 355"/>
              <a:gd name="T4" fmla="*/ 199 w 1106"/>
              <a:gd name="T5" fmla="*/ 337 h 355"/>
              <a:gd name="T6" fmla="*/ 128 w 1106"/>
              <a:gd name="T7" fmla="*/ 355 h 355"/>
              <a:gd name="T8" fmla="*/ 86 w 1106"/>
              <a:gd name="T9" fmla="*/ 355 h 355"/>
              <a:gd name="T10" fmla="*/ 29 w 1106"/>
              <a:gd name="T11" fmla="*/ 319 h 355"/>
              <a:gd name="T12" fmla="*/ 0 w 1106"/>
              <a:gd name="T13" fmla="*/ 284 h 355"/>
              <a:gd name="T14" fmla="*/ 0 w 1106"/>
              <a:gd name="T15" fmla="*/ 248 h 355"/>
              <a:gd name="T16" fmla="*/ 15 w 1106"/>
              <a:gd name="T17" fmla="*/ 231 h 355"/>
              <a:gd name="T18" fmla="*/ 43 w 1106"/>
              <a:gd name="T19" fmla="*/ 213 h 355"/>
              <a:gd name="T20" fmla="*/ 100 w 1106"/>
              <a:gd name="T21" fmla="*/ 195 h 355"/>
              <a:gd name="T22" fmla="*/ 185 w 1106"/>
              <a:gd name="T23" fmla="*/ 178 h 355"/>
              <a:gd name="T24" fmla="*/ 298 w 1106"/>
              <a:gd name="T25" fmla="*/ 160 h 355"/>
              <a:gd name="T26" fmla="*/ 412 w 1106"/>
              <a:gd name="T27" fmla="*/ 124 h 355"/>
              <a:gd name="T28" fmla="*/ 511 w 1106"/>
              <a:gd name="T29" fmla="*/ 89 h 355"/>
              <a:gd name="T30" fmla="*/ 582 w 1106"/>
              <a:gd name="T31" fmla="*/ 71 h 355"/>
              <a:gd name="T32" fmla="*/ 652 w 1106"/>
              <a:gd name="T33" fmla="*/ 36 h 355"/>
              <a:gd name="T34" fmla="*/ 752 w 1106"/>
              <a:gd name="T35" fmla="*/ 0 h 355"/>
              <a:gd name="T36" fmla="*/ 837 w 1106"/>
              <a:gd name="T37" fmla="*/ 0 h 355"/>
              <a:gd name="T38" fmla="*/ 908 w 1106"/>
              <a:gd name="T39" fmla="*/ 0 h 355"/>
              <a:gd name="T40" fmla="*/ 993 w 1106"/>
              <a:gd name="T41" fmla="*/ 36 h 355"/>
              <a:gd name="T42" fmla="*/ 1035 w 1106"/>
              <a:gd name="T43" fmla="*/ 53 h 355"/>
              <a:gd name="T44" fmla="*/ 1078 w 1106"/>
              <a:gd name="T45" fmla="*/ 71 h 355"/>
              <a:gd name="T46" fmla="*/ 1106 w 1106"/>
              <a:gd name="T47" fmla="*/ 107 h 355"/>
              <a:gd name="T48" fmla="*/ 1092 w 1106"/>
              <a:gd name="T49" fmla="*/ 124 h 355"/>
              <a:gd name="T50" fmla="*/ 1078 w 1106"/>
              <a:gd name="T51" fmla="*/ 160 h 355"/>
              <a:gd name="T52" fmla="*/ 1049 w 1106"/>
              <a:gd name="T53" fmla="*/ 160 h 355"/>
              <a:gd name="T54" fmla="*/ 993 w 1106"/>
              <a:gd name="T55" fmla="*/ 178 h 355"/>
              <a:gd name="T56" fmla="*/ 922 w 1106"/>
              <a:gd name="T57" fmla="*/ 195 h 355"/>
              <a:gd name="T58" fmla="*/ 823 w 1106"/>
              <a:gd name="T59" fmla="*/ 195 h 355"/>
              <a:gd name="T60" fmla="*/ 709 w 1106"/>
              <a:gd name="T61" fmla="*/ 231 h 355"/>
              <a:gd name="T62" fmla="*/ 582 w 1106"/>
              <a:gd name="T63" fmla="*/ 248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06" h="355">
                <a:moveTo>
                  <a:pt x="497" y="284"/>
                </a:moveTo>
                <a:lnTo>
                  <a:pt x="426" y="302"/>
                </a:lnTo>
                <a:lnTo>
                  <a:pt x="355" y="302"/>
                </a:lnTo>
                <a:lnTo>
                  <a:pt x="298" y="319"/>
                </a:lnTo>
                <a:lnTo>
                  <a:pt x="241" y="337"/>
                </a:lnTo>
                <a:lnTo>
                  <a:pt x="199" y="337"/>
                </a:lnTo>
                <a:lnTo>
                  <a:pt x="156" y="355"/>
                </a:lnTo>
                <a:lnTo>
                  <a:pt x="128" y="355"/>
                </a:lnTo>
                <a:lnTo>
                  <a:pt x="114" y="355"/>
                </a:lnTo>
                <a:lnTo>
                  <a:pt x="86" y="355"/>
                </a:lnTo>
                <a:lnTo>
                  <a:pt x="57" y="337"/>
                </a:lnTo>
                <a:lnTo>
                  <a:pt x="29" y="319"/>
                </a:lnTo>
                <a:lnTo>
                  <a:pt x="15" y="302"/>
                </a:lnTo>
                <a:lnTo>
                  <a:pt x="0" y="284"/>
                </a:lnTo>
                <a:lnTo>
                  <a:pt x="0" y="266"/>
                </a:lnTo>
                <a:lnTo>
                  <a:pt x="0" y="248"/>
                </a:lnTo>
                <a:lnTo>
                  <a:pt x="0" y="231"/>
                </a:lnTo>
                <a:lnTo>
                  <a:pt x="15" y="231"/>
                </a:lnTo>
                <a:lnTo>
                  <a:pt x="29" y="231"/>
                </a:lnTo>
                <a:lnTo>
                  <a:pt x="43" y="213"/>
                </a:lnTo>
                <a:lnTo>
                  <a:pt x="71" y="213"/>
                </a:lnTo>
                <a:lnTo>
                  <a:pt x="100" y="195"/>
                </a:lnTo>
                <a:lnTo>
                  <a:pt x="142" y="195"/>
                </a:lnTo>
                <a:lnTo>
                  <a:pt x="185" y="178"/>
                </a:lnTo>
                <a:lnTo>
                  <a:pt x="241" y="160"/>
                </a:lnTo>
                <a:lnTo>
                  <a:pt x="298" y="160"/>
                </a:lnTo>
                <a:lnTo>
                  <a:pt x="355" y="142"/>
                </a:lnTo>
                <a:lnTo>
                  <a:pt x="412" y="124"/>
                </a:lnTo>
                <a:lnTo>
                  <a:pt x="454" y="107"/>
                </a:lnTo>
                <a:lnTo>
                  <a:pt x="511" y="89"/>
                </a:lnTo>
                <a:lnTo>
                  <a:pt x="553" y="71"/>
                </a:lnTo>
                <a:lnTo>
                  <a:pt x="582" y="71"/>
                </a:lnTo>
                <a:lnTo>
                  <a:pt x="624" y="53"/>
                </a:lnTo>
                <a:lnTo>
                  <a:pt x="652" y="36"/>
                </a:lnTo>
                <a:lnTo>
                  <a:pt x="709" y="18"/>
                </a:lnTo>
                <a:lnTo>
                  <a:pt x="752" y="0"/>
                </a:lnTo>
                <a:lnTo>
                  <a:pt x="794" y="0"/>
                </a:lnTo>
                <a:lnTo>
                  <a:pt x="837" y="0"/>
                </a:lnTo>
                <a:lnTo>
                  <a:pt x="865" y="0"/>
                </a:lnTo>
                <a:lnTo>
                  <a:pt x="908" y="0"/>
                </a:lnTo>
                <a:lnTo>
                  <a:pt x="950" y="18"/>
                </a:lnTo>
                <a:lnTo>
                  <a:pt x="993" y="36"/>
                </a:lnTo>
                <a:lnTo>
                  <a:pt x="1021" y="36"/>
                </a:lnTo>
                <a:lnTo>
                  <a:pt x="1035" y="53"/>
                </a:lnTo>
                <a:lnTo>
                  <a:pt x="1064" y="71"/>
                </a:lnTo>
                <a:lnTo>
                  <a:pt x="1078" y="71"/>
                </a:lnTo>
                <a:lnTo>
                  <a:pt x="1092" y="89"/>
                </a:lnTo>
                <a:lnTo>
                  <a:pt x="1106" y="107"/>
                </a:lnTo>
                <a:lnTo>
                  <a:pt x="1106" y="124"/>
                </a:lnTo>
                <a:lnTo>
                  <a:pt x="1092" y="124"/>
                </a:lnTo>
                <a:lnTo>
                  <a:pt x="1092" y="142"/>
                </a:lnTo>
                <a:lnTo>
                  <a:pt x="1078" y="160"/>
                </a:lnTo>
                <a:lnTo>
                  <a:pt x="1064" y="160"/>
                </a:lnTo>
                <a:lnTo>
                  <a:pt x="1049" y="160"/>
                </a:lnTo>
                <a:lnTo>
                  <a:pt x="1021" y="178"/>
                </a:lnTo>
                <a:lnTo>
                  <a:pt x="993" y="178"/>
                </a:lnTo>
                <a:lnTo>
                  <a:pt x="964" y="178"/>
                </a:lnTo>
                <a:lnTo>
                  <a:pt x="922" y="195"/>
                </a:lnTo>
                <a:lnTo>
                  <a:pt x="879" y="195"/>
                </a:lnTo>
                <a:lnTo>
                  <a:pt x="823" y="195"/>
                </a:lnTo>
                <a:lnTo>
                  <a:pt x="780" y="213"/>
                </a:lnTo>
                <a:lnTo>
                  <a:pt x="709" y="231"/>
                </a:lnTo>
                <a:lnTo>
                  <a:pt x="652" y="248"/>
                </a:lnTo>
                <a:lnTo>
                  <a:pt x="582" y="248"/>
                </a:lnTo>
                <a:lnTo>
                  <a:pt x="497" y="284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" name="Freeform 15"/>
          <p:cNvSpPr>
            <a:spLocks noChangeArrowheads="1"/>
          </p:cNvSpPr>
          <p:nvPr/>
        </p:nvSpPr>
        <p:spPr bwMode="auto">
          <a:xfrm>
            <a:off x="5064125" y="2225675"/>
            <a:ext cx="225425" cy="1271588"/>
          </a:xfrm>
          <a:custGeom>
            <a:avLst/>
            <a:gdLst>
              <a:gd name="T0" fmla="*/ 71 w 354"/>
              <a:gd name="T1" fmla="*/ 1896 h 2002"/>
              <a:gd name="T2" fmla="*/ 71 w 354"/>
              <a:gd name="T3" fmla="*/ 1683 h 2002"/>
              <a:gd name="T4" fmla="*/ 71 w 354"/>
              <a:gd name="T5" fmla="*/ 1471 h 2002"/>
              <a:gd name="T6" fmla="*/ 71 w 354"/>
              <a:gd name="T7" fmla="*/ 1276 h 2002"/>
              <a:gd name="T8" fmla="*/ 71 w 354"/>
              <a:gd name="T9" fmla="*/ 1098 h 2002"/>
              <a:gd name="T10" fmla="*/ 71 w 354"/>
              <a:gd name="T11" fmla="*/ 939 h 2002"/>
              <a:gd name="T12" fmla="*/ 71 w 354"/>
              <a:gd name="T13" fmla="*/ 797 h 2002"/>
              <a:gd name="T14" fmla="*/ 71 w 354"/>
              <a:gd name="T15" fmla="*/ 655 h 2002"/>
              <a:gd name="T16" fmla="*/ 71 w 354"/>
              <a:gd name="T17" fmla="*/ 531 h 2002"/>
              <a:gd name="T18" fmla="*/ 71 w 354"/>
              <a:gd name="T19" fmla="*/ 425 h 2002"/>
              <a:gd name="T20" fmla="*/ 57 w 354"/>
              <a:gd name="T21" fmla="*/ 336 h 2002"/>
              <a:gd name="T22" fmla="*/ 57 w 354"/>
              <a:gd name="T23" fmla="*/ 266 h 2002"/>
              <a:gd name="T24" fmla="*/ 57 w 354"/>
              <a:gd name="T25" fmla="*/ 195 h 2002"/>
              <a:gd name="T26" fmla="*/ 42 w 354"/>
              <a:gd name="T27" fmla="*/ 159 h 2002"/>
              <a:gd name="T28" fmla="*/ 42 w 354"/>
              <a:gd name="T29" fmla="*/ 124 h 2002"/>
              <a:gd name="T30" fmla="*/ 28 w 354"/>
              <a:gd name="T31" fmla="*/ 106 h 2002"/>
              <a:gd name="T32" fmla="*/ 14 w 354"/>
              <a:gd name="T33" fmla="*/ 71 h 2002"/>
              <a:gd name="T34" fmla="*/ 0 w 354"/>
              <a:gd name="T35" fmla="*/ 53 h 2002"/>
              <a:gd name="T36" fmla="*/ 0 w 354"/>
              <a:gd name="T37" fmla="*/ 17 h 2002"/>
              <a:gd name="T38" fmla="*/ 71 w 354"/>
              <a:gd name="T39" fmla="*/ 0 h 2002"/>
              <a:gd name="T40" fmla="*/ 156 w 354"/>
              <a:gd name="T41" fmla="*/ 17 h 2002"/>
              <a:gd name="T42" fmla="*/ 227 w 354"/>
              <a:gd name="T43" fmla="*/ 17 h 2002"/>
              <a:gd name="T44" fmla="*/ 283 w 354"/>
              <a:gd name="T45" fmla="*/ 35 h 2002"/>
              <a:gd name="T46" fmla="*/ 312 w 354"/>
              <a:gd name="T47" fmla="*/ 71 h 2002"/>
              <a:gd name="T48" fmla="*/ 340 w 354"/>
              <a:gd name="T49" fmla="*/ 106 h 2002"/>
              <a:gd name="T50" fmla="*/ 354 w 354"/>
              <a:gd name="T51" fmla="*/ 159 h 2002"/>
              <a:gd name="T52" fmla="*/ 340 w 354"/>
              <a:gd name="T53" fmla="*/ 195 h 2002"/>
              <a:gd name="T54" fmla="*/ 326 w 354"/>
              <a:gd name="T55" fmla="*/ 248 h 2002"/>
              <a:gd name="T56" fmla="*/ 312 w 354"/>
              <a:gd name="T57" fmla="*/ 301 h 2002"/>
              <a:gd name="T58" fmla="*/ 297 w 354"/>
              <a:gd name="T59" fmla="*/ 390 h 2002"/>
              <a:gd name="T60" fmla="*/ 297 w 354"/>
              <a:gd name="T61" fmla="*/ 478 h 2002"/>
              <a:gd name="T62" fmla="*/ 283 w 354"/>
              <a:gd name="T63" fmla="*/ 585 h 2002"/>
              <a:gd name="T64" fmla="*/ 283 w 354"/>
              <a:gd name="T65" fmla="*/ 655 h 2002"/>
              <a:gd name="T66" fmla="*/ 269 w 354"/>
              <a:gd name="T67" fmla="*/ 726 h 2002"/>
              <a:gd name="T68" fmla="*/ 269 w 354"/>
              <a:gd name="T69" fmla="*/ 833 h 2002"/>
              <a:gd name="T70" fmla="*/ 269 w 354"/>
              <a:gd name="T71" fmla="*/ 921 h 2002"/>
              <a:gd name="T72" fmla="*/ 269 w 354"/>
              <a:gd name="T73" fmla="*/ 1045 h 2002"/>
              <a:gd name="T74" fmla="*/ 269 w 354"/>
              <a:gd name="T75" fmla="*/ 1169 h 2002"/>
              <a:gd name="T76" fmla="*/ 269 w 354"/>
              <a:gd name="T77" fmla="*/ 1293 h 2002"/>
              <a:gd name="T78" fmla="*/ 269 w 354"/>
              <a:gd name="T79" fmla="*/ 1435 h 2002"/>
              <a:gd name="T80" fmla="*/ 269 w 354"/>
              <a:gd name="T81" fmla="*/ 1577 h 2002"/>
              <a:gd name="T82" fmla="*/ 269 w 354"/>
              <a:gd name="T83" fmla="*/ 1683 h 2002"/>
              <a:gd name="T84" fmla="*/ 269 w 354"/>
              <a:gd name="T85" fmla="*/ 1772 h 2002"/>
              <a:gd name="T86" fmla="*/ 269 w 354"/>
              <a:gd name="T87" fmla="*/ 1843 h 2002"/>
              <a:gd name="T88" fmla="*/ 269 w 354"/>
              <a:gd name="T89" fmla="*/ 1914 h 2002"/>
              <a:gd name="T90" fmla="*/ 269 w 354"/>
              <a:gd name="T91" fmla="*/ 1949 h 2002"/>
              <a:gd name="T92" fmla="*/ 269 w 354"/>
              <a:gd name="T93" fmla="*/ 1985 h 2002"/>
              <a:gd name="T94" fmla="*/ 241 w 354"/>
              <a:gd name="T95" fmla="*/ 2002 h 2002"/>
              <a:gd name="T96" fmla="*/ 184 w 354"/>
              <a:gd name="T97" fmla="*/ 2002 h 2002"/>
              <a:gd name="T98" fmla="*/ 113 w 354"/>
              <a:gd name="T99" fmla="*/ 2002 h 20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54" h="2002">
                <a:moveTo>
                  <a:pt x="71" y="2002"/>
                </a:moveTo>
                <a:lnTo>
                  <a:pt x="71" y="1896"/>
                </a:lnTo>
                <a:lnTo>
                  <a:pt x="71" y="1790"/>
                </a:lnTo>
                <a:lnTo>
                  <a:pt x="71" y="1683"/>
                </a:lnTo>
                <a:lnTo>
                  <a:pt x="71" y="1577"/>
                </a:lnTo>
                <a:lnTo>
                  <a:pt x="71" y="1471"/>
                </a:lnTo>
                <a:lnTo>
                  <a:pt x="71" y="1364"/>
                </a:lnTo>
                <a:lnTo>
                  <a:pt x="71" y="1276"/>
                </a:lnTo>
                <a:lnTo>
                  <a:pt x="71" y="1187"/>
                </a:lnTo>
                <a:lnTo>
                  <a:pt x="71" y="1098"/>
                </a:lnTo>
                <a:lnTo>
                  <a:pt x="71" y="1028"/>
                </a:lnTo>
                <a:lnTo>
                  <a:pt x="71" y="939"/>
                </a:lnTo>
                <a:lnTo>
                  <a:pt x="71" y="868"/>
                </a:lnTo>
                <a:lnTo>
                  <a:pt x="71" y="797"/>
                </a:lnTo>
                <a:lnTo>
                  <a:pt x="71" y="726"/>
                </a:lnTo>
                <a:lnTo>
                  <a:pt x="71" y="655"/>
                </a:lnTo>
                <a:lnTo>
                  <a:pt x="71" y="602"/>
                </a:lnTo>
                <a:lnTo>
                  <a:pt x="71" y="531"/>
                </a:lnTo>
                <a:lnTo>
                  <a:pt x="71" y="478"/>
                </a:lnTo>
                <a:lnTo>
                  <a:pt x="71" y="425"/>
                </a:lnTo>
                <a:lnTo>
                  <a:pt x="71" y="390"/>
                </a:lnTo>
                <a:lnTo>
                  <a:pt x="57" y="336"/>
                </a:lnTo>
                <a:lnTo>
                  <a:pt x="57" y="301"/>
                </a:lnTo>
                <a:lnTo>
                  <a:pt x="57" y="266"/>
                </a:lnTo>
                <a:lnTo>
                  <a:pt x="57" y="230"/>
                </a:lnTo>
                <a:lnTo>
                  <a:pt x="57" y="195"/>
                </a:lnTo>
                <a:lnTo>
                  <a:pt x="57" y="177"/>
                </a:lnTo>
                <a:lnTo>
                  <a:pt x="42" y="159"/>
                </a:lnTo>
                <a:lnTo>
                  <a:pt x="42" y="141"/>
                </a:lnTo>
                <a:lnTo>
                  <a:pt x="42" y="124"/>
                </a:lnTo>
                <a:lnTo>
                  <a:pt x="42" y="106"/>
                </a:lnTo>
                <a:lnTo>
                  <a:pt x="28" y="106"/>
                </a:lnTo>
                <a:lnTo>
                  <a:pt x="28" y="88"/>
                </a:lnTo>
                <a:lnTo>
                  <a:pt x="14" y="71"/>
                </a:lnTo>
                <a:lnTo>
                  <a:pt x="0" y="71"/>
                </a:lnTo>
                <a:lnTo>
                  <a:pt x="0" y="53"/>
                </a:lnTo>
                <a:lnTo>
                  <a:pt x="0" y="35"/>
                </a:lnTo>
                <a:lnTo>
                  <a:pt x="0" y="17"/>
                </a:lnTo>
                <a:lnTo>
                  <a:pt x="14" y="0"/>
                </a:lnTo>
                <a:lnTo>
                  <a:pt x="71" y="0"/>
                </a:lnTo>
                <a:lnTo>
                  <a:pt x="113" y="0"/>
                </a:lnTo>
                <a:lnTo>
                  <a:pt x="156" y="17"/>
                </a:lnTo>
                <a:lnTo>
                  <a:pt x="198" y="17"/>
                </a:lnTo>
                <a:lnTo>
                  <a:pt x="227" y="17"/>
                </a:lnTo>
                <a:lnTo>
                  <a:pt x="255" y="35"/>
                </a:lnTo>
                <a:lnTo>
                  <a:pt x="283" y="35"/>
                </a:lnTo>
                <a:lnTo>
                  <a:pt x="297" y="53"/>
                </a:lnTo>
                <a:lnTo>
                  <a:pt x="312" y="71"/>
                </a:lnTo>
                <a:lnTo>
                  <a:pt x="326" y="88"/>
                </a:lnTo>
                <a:lnTo>
                  <a:pt x="340" y="106"/>
                </a:lnTo>
                <a:lnTo>
                  <a:pt x="340" y="124"/>
                </a:lnTo>
                <a:lnTo>
                  <a:pt x="354" y="159"/>
                </a:lnTo>
                <a:lnTo>
                  <a:pt x="340" y="177"/>
                </a:lnTo>
                <a:lnTo>
                  <a:pt x="340" y="195"/>
                </a:lnTo>
                <a:lnTo>
                  <a:pt x="326" y="230"/>
                </a:lnTo>
                <a:lnTo>
                  <a:pt x="326" y="248"/>
                </a:lnTo>
                <a:lnTo>
                  <a:pt x="326" y="283"/>
                </a:lnTo>
                <a:lnTo>
                  <a:pt x="312" y="301"/>
                </a:lnTo>
                <a:lnTo>
                  <a:pt x="312" y="336"/>
                </a:lnTo>
                <a:lnTo>
                  <a:pt x="297" y="390"/>
                </a:lnTo>
                <a:lnTo>
                  <a:pt x="297" y="425"/>
                </a:lnTo>
                <a:lnTo>
                  <a:pt x="297" y="478"/>
                </a:lnTo>
                <a:lnTo>
                  <a:pt x="283" y="549"/>
                </a:lnTo>
                <a:lnTo>
                  <a:pt x="283" y="585"/>
                </a:lnTo>
                <a:lnTo>
                  <a:pt x="283" y="620"/>
                </a:lnTo>
                <a:lnTo>
                  <a:pt x="283" y="655"/>
                </a:lnTo>
                <a:lnTo>
                  <a:pt x="269" y="691"/>
                </a:lnTo>
                <a:lnTo>
                  <a:pt x="269" y="726"/>
                </a:lnTo>
                <a:lnTo>
                  <a:pt x="269" y="779"/>
                </a:lnTo>
                <a:lnTo>
                  <a:pt x="269" y="833"/>
                </a:lnTo>
                <a:lnTo>
                  <a:pt x="269" y="868"/>
                </a:lnTo>
                <a:lnTo>
                  <a:pt x="269" y="921"/>
                </a:lnTo>
                <a:lnTo>
                  <a:pt x="269" y="992"/>
                </a:lnTo>
                <a:lnTo>
                  <a:pt x="269" y="1045"/>
                </a:lnTo>
                <a:lnTo>
                  <a:pt x="269" y="1098"/>
                </a:lnTo>
                <a:lnTo>
                  <a:pt x="269" y="1169"/>
                </a:lnTo>
                <a:lnTo>
                  <a:pt x="269" y="1223"/>
                </a:lnTo>
                <a:lnTo>
                  <a:pt x="269" y="1293"/>
                </a:lnTo>
                <a:lnTo>
                  <a:pt x="269" y="1364"/>
                </a:lnTo>
                <a:lnTo>
                  <a:pt x="269" y="1435"/>
                </a:lnTo>
                <a:lnTo>
                  <a:pt x="269" y="1506"/>
                </a:lnTo>
                <a:lnTo>
                  <a:pt x="269" y="1577"/>
                </a:lnTo>
                <a:lnTo>
                  <a:pt x="269" y="1630"/>
                </a:lnTo>
                <a:lnTo>
                  <a:pt x="269" y="1683"/>
                </a:lnTo>
                <a:lnTo>
                  <a:pt x="269" y="1719"/>
                </a:lnTo>
                <a:lnTo>
                  <a:pt x="269" y="1772"/>
                </a:lnTo>
                <a:lnTo>
                  <a:pt x="269" y="1807"/>
                </a:lnTo>
                <a:lnTo>
                  <a:pt x="269" y="1843"/>
                </a:lnTo>
                <a:lnTo>
                  <a:pt x="269" y="1878"/>
                </a:lnTo>
                <a:lnTo>
                  <a:pt x="269" y="1914"/>
                </a:lnTo>
                <a:lnTo>
                  <a:pt x="269" y="1931"/>
                </a:lnTo>
                <a:lnTo>
                  <a:pt x="269" y="1949"/>
                </a:lnTo>
                <a:lnTo>
                  <a:pt x="269" y="1967"/>
                </a:lnTo>
                <a:lnTo>
                  <a:pt x="269" y="1985"/>
                </a:lnTo>
                <a:lnTo>
                  <a:pt x="255" y="2002"/>
                </a:lnTo>
                <a:lnTo>
                  <a:pt x="241" y="2002"/>
                </a:lnTo>
                <a:lnTo>
                  <a:pt x="212" y="2002"/>
                </a:lnTo>
                <a:lnTo>
                  <a:pt x="184" y="2002"/>
                </a:lnTo>
                <a:lnTo>
                  <a:pt x="156" y="2002"/>
                </a:lnTo>
                <a:lnTo>
                  <a:pt x="113" y="2002"/>
                </a:lnTo>
                <a:lnTo>
                  <a:pt x="71" y="2002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6" name="Freeform 16"/>
          <p:cNvSpPr>
            <a:spLocks noChangeArrowheads="1"/>
          </p:cNvSpPr>
          <p:nvPr/>
        </p:nvSpPr>
        <p:spPr bwMode="auto">
          <a:xfrm>
            <a:off x="4632325" y="3397250"/>
            <a:ext cx="1116013" cy="234950"/>
          </a:xfrm>
          <a:custGeom>
            <a:avLst/>
            <a:gdLst>
              <a:gd name="T0" fmla="*/ 1064 w 1758"/>
              <a:gd name="T1" fmla="*/ 53 h 372"/>
              <a:gd name="T2" fmla="*/ 1191 w 1758"/>
              <a:gd name="T3" fmla="*/ 18 h 372"/>
              <a:gd name="T4" fmla="*/ 1319 w 1758"/>
              <a:gd name="T5" fmla="*/ 0 h 372"/>
              <a:gd name="T6" fmla="*/ 1404 w 1758"/>
              <a:gd name="T7" fmla="*/ 0 h 372"/>
              <a:gd name="T8" fmla="*/ 1503 w 1758"/>
              <a:gd name="T9" fmla="*/ 0 h 372"/>
              <a:gd name="T10" fmla="*/ 1616 w 1758"/>
              <a:gd name="T11" fmla="*/ 35 h 372"/>
              <a:gd name="T12" fmla="*/ 1687 w 1758"/>
              <a:gd name="T13" fmla="*/ 71 h 372"/>
              <a:gd name="T14" fmla="*/ 1716 w 1758"/>
              <a:gd name="T15" fmla="*/ 106 h 372"/>
              <a:gd name="T16" fmla="*/ 1744 w 1758"/>
              <a:gd name="T17" fmla="*/ 124 h 372"/>
              <a:gd name="T18" fmla="*/ 1758 w 1758"/>
              <a:gd name="T19" fmla="*/ 159 h 372"/>
              <a:gd name="T20" fmla="*/ 1744 w 1758"/>
              <a:gd name="T21" fmla="*/ 195 h 372"/>
              <a:gd name="T22" fmla="*/ 1730 w 1758"/>
              <a:gd name="T23" fmla="*/ 230 h 372"/>
              <a:gd name="T24" fmla="*/ 1701 w 1758"/>
              <a:gd name="T25" fmla="*/ 230 h 372"/>
              <a:gd name="T26" fmla="*/ 1630 w 1758"/>
              <a:gd name="T27" fmla="*/ 248 h 372"/>
              <a:gd name="T28" fmla="*/ 1531 w 1758"/>
              <a:gd name="T29" fmla="*/ 248 h 372"/>
              <a:gd name="T30" fmla="*/ 1390 w 1758"/>
              <a:gd name="T31" fmla="*/ 248 h 372"/>
              <a:gd name="T32" fmla="*/ 1234 w 1758"/>
              <a:gd name="T33" fmla="*/ 248 h 372"/>
              <a:gd name="T34" fmla="*/ 1064 w 1758"/>
              <a:gd name="T35" fmla="*/ 266 h 372"/>
              <a:gd name="T36" fmla="*/ 879 w 1758"/>
              <a:gd name="T37" fmla="*/ 283 h 372"/>
              <a:gd name="T38" fmla="*/ 695 w 1758"/>
              <a:gd name="T39" fmla="*/ 301 h 372"/>
              <a:gd name="T40" fmla="*/ 596 w 1758"/>
              <a:gd name="T41" fmla="*/ 319 h 372"/>
              <a:gd name="T42" fmla="*/ 525 w 1758"/>
              <a:gd name="T43" fmla="*/ 337 h 372"/>
              <a:gd name="T44" fmla="*/ 454 w 1758"/>
              <a:gd name="T45" fmla="*/ 354 h 372"/>
              <a:gd name="T46" fmla="*/ 397 w 1758"/>
              <a:gd name="T47" fmla="*/ 354 h 372"/>
              <a:gd name="T48" fmla="*/ 341 w 1758"/>
              <a:gd name="T49" fmla="*/ 354 h 372"/>
              <a:gd name="T50" fmla="*/ 312 w 1758"/>
              <a:gd name="T51" fmla="*/ 372 h 372"/>
              <a:gd name="T52" fmla="*/ 284 w 1758"/>
              <a:gd name="T53" fmla="*/ 372 h 372"/>
              <a:gd name="T54" fmla="*/ 256 w 1758"/>
              <a:gd name="T55" fmla="*/ 372 h 372"/>
              <a:gd name="T56" fmla="*/ 227 w 1758"/>
              <a:gd name="T57" fmla="*/ 354 h 372"/>
              <a:gd name="T58" fmla="*/ 185 w 1758"/>
              <a:gd name="T59" fmla="*/ 337 h 372"/>
              <a:gd name="T60" fmla="*/ 128 w 1758"/>
              <a:gd name="T61" fmla="*/ 301 h 372"/>
              <a:gd name="T62" fmla="*/ 71 w 1758"/>
              <a:gd name="T63" fmla="*/ 283 h 372"/>
              <a:gd name="T64" fmla="*/ 29 w 1758"/>
              <a:gd name="T65" fmla="*/ 248 h 372"/>
              <a:gd name="T66" fmla="*/ 15 w 1758"/>
              <a:gd name="T67" fmla="*/ 230 h 372"/>
              <a:gd name="T68" fmla="*/ 0 w 1758"/>
              <a:gd name="T69" fmla="*/ 212 h 372"/>
              <a:gd name="T70" fmla="*/ 29 w 1758"/>
              <a:gd name="T71" fmla="*/ 212 h 372"/>
              <a:gd name="T72" fmla="*/ 57 w 1758"/>
              <a:gd name="T73" fmla="*/ 195 h 372"/>
              <a:gd name="T74" fmla="*/ 86 w 1758"/>
              <a:gd name="T75" fmla="*/ 195 h 372"/>
              <a:gd name="T76" fmla="*/ 142 w 1758"/>
              <a:gd name="T77" fmla="*/ 195 h 372"/>
              <a:gd name="T78" fmla="*/ 213 w 1758"/>
              <a:gd name="T79" fmla="*/ 195 h 372"/>
              <a:gd name="T80" fmla="*/ 312 w 1758"/>
              <a:gd name="T81" fmla="*/ 177 h 372"/>
              <a:gd name="T82" fmla="*/ 426 w 1758"/>
              <a:gd name="T83" fmla="*/ 159 h 372"/>
              <a:gd name="T84" fmla="*/ 695 w 1758"/>
              <a:gd name="T85" fmla="*/ 106 h 372"/>
              <a:gd name="T86" fmla="*/ 993 w 1758"/>
              <a:gd name="T87" fmla="*/ 53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758" h="372">
                <a:moveTo>
                  <a:pt x="993" y="53"/>
                </a:moveTo>
                <a:lnTo>
                  <a:pt x="1064" y="53"/>
                </a:lnTo>
                <a:lnTo>
                  <a:pt x="1134" y="35"/>
                </a:lnTo>
                <a:lnTo>
                  <a:pt x="1191" y="18"/>
                </a:lnTo>
                <a:lnTo>
                  <a:pt x="1262" y="18"/>
                </a:lnTo>
                <a:lnTo>
                  <a:pt x="1319" y="0"/>
                </a:lnTo>
                <a:lnTo>
                  <a:pt x="1361" y="0"/>
                </a:lnTo>
                <a:lnTo>
                  <a:pt x="1404" y="0"/>
                </a:lnTo>
                <a:lnTo>
                  <a:pt x="1446" y="0"/>
                </a:lnTo>
                <a:lnTo>
                  <a:pt x="1503" y="0"/>
                </a:lnTo>
                <a:lnTo>
                  <a:pt x="1574" y="18"/>
                </a:lnTo>
                <a:lnTo>
                  <a:pt x="1616" y="35"/>
                </a:lnTo>
                <a:lnTo>
                  <a:pt x="1673" y="53"/>
                </a:lnTo>
                <a:lnTo>
                  <a:pt x="1687" y="71"/>
                </a:lnTo>
                <a:lnTo>
                  <a:pt x="1701" y="88"/>
                </a:lnTo>
                <a:lnTo>
                  <a:pt x="1716" y="106"/>
                </a:lnTo>
                <a:lnTo>
                  <a:pt x="1730" y="106"/>
                </a:lnTo>
                <a:lnTo>
                  <a:pt x="1744" y="124"/>
                </a:lnTo>
                <a:lnTo>
                  <a:pt x="1744" y="142"/>
                </a:lnTo>
                <a:lnTo>
                  <a:pt x="1758" y="159"/>
                </a:lnTo>
                <a:lnTo>
                  <a:pt x="1758" y="177"/>
                </a:lnTo>
                <a:lnTo>
                  <a:pt x="1744" y="195"/>
                </a:lnTo>
                <a:lnTo>
                  <a:pt x="1744" y="212"/>
                </a:lnTo>
                <a:lnTo>
                  <a:pt x="1730" y="230"/>
                </a:lnTo>
                <a:lnTo>
                  <a:pt x="1716" y="230"/>
                </a:lnTo>
                <a:lnTo>
                  <a:pt x="1701" y="230"/>
                </a:lnTo>
                <a:lnTo>
                  <a:pt x="1673" y="230"/>
                </a:lnTo>
                <a:lnTo>
                  <a:pt x="1630" y="248"/>
                </a:lnTo>
                <a:lnTo>
                  <a:pt x="1588" y="248"/>
                </a:lnTo>
                <a:lnTo>
                  <a:pt x="1531" y="248"/>
                </a:lnTo>
                <a:lnTo>
                  <a:pt x="1475" y="248"/>
                </a:lnTo>
                <a:lnTo>
                  <a:pt x="1390" y="248"/>
                </a:lnTo>
                <a:lnTo>
                  <a:pt x="1319" y="248"/>
                </a:lnTo>
                <a:lnTo>
                  <a:pt x="1234" y="248"/>
                </a:lnTo>
                <a:lnTo>
                  <a:pt x="1149" y="248"/>
                </a:lnTo>
                <a:lnTo>
                  <a:pt x="1064" y="266"/>
                </a:lnTo>
                <a:lnTo>
                  <a:pt x="978" y="266"/>
                </a:lnTo>
                <a:lnTo>
                  <a:pt x="879" y="283"/>
                </a:lnTo>
                <a:lnTo>
                  <a:pt x="780" y="301"/>
                </a:lnTo>
                <a:lnTo>
                  <a:pt x="695" y="301"/>
                </a:lnTo>
                <a:lnTo>
                  <a:pt x="638" y="319"/>
                </a:lnTo>
                <a:lnTo>
                  <a:pt x="596" y="319"/>
                </a:lnTo>
                <a:lnTo>
                  <a:pt x="553" y="337"/>
                </a:lnTo>
                <a:lnTo>
                  <a:pt x="525" y="337"/>
                </a:lnTo>
                <a:lnTo>
                  <a:pt x="482" y="337"/>
                </a:lnTo>
                <a:lnTo>
                  <a:pt x="454" y="354"/>
                </a:lnTo>
                <a:lnTo>
                  <a:pt x="426" y="354"/>
                </a:lnTo>
                <a:lnTo>
                  <a:pt x="397" y="354"/>
                </a:lnTo>
                <a:lnTo>
                  <a:pt x="369" y="354"/>
                </a:lnTo>
                <a:lnTo>
                  <a:pt x="341" y="354"/>
                </a:lnTo>
                <a:lnTo>
                  <a:pt x="326" y="372"/>
                </a:lnTo>
                <a:lnTo>
                  <a:pt x="312" y="372"/>
                </a:lnTo>
                <a:lnTo>
                  <a:pt x="298" y="372"/>
                </a:lnTo>
                <a:lnTo>
                  <a:pt x="284" y="372"/>
                </a:lnTo>
                <a:lnTo>
                  <a:pt x="270" y="372"/>
                </a:lnTo>
                <a:lnTo>
                  <a:pt x="256" y="372"/>
                </a:lnTo>
                <a:lnTo>
                  <a:pt x="241" y="354"/>
                </a:lnTo>
                <a:lnTo>
                  <a:pt x="227" y="354"/>
                </a:lnTo>
                <a:lnTo>
                  <a:pt x="213" y="354"/>
                </a:lnTo>
                <a:lnTo>
                  <a:pt x="185" y="337"/>
                </a:lnTo>
                <a:lnTo>
                  <a:pt x="156" y="319"/>
                </a:lnTo>
                <a:lnTo>
                  <a:pt x="128" y="301"/>
                </a:lnTo>
                <a:lnTo>
                  <a:pt x="100" y="301"/>
                </a:lnTo>
                <a:lnTo>
                  <a:pt x="71" y="283"/>
                </a:lnTo>
                <a:lnTo>
                  <a:pt x="57" y="266"/>
                </a:lnTo>
                <a:lnTo>
                  <a:pt x="29" y="248"/>
                </a:lnTo>
                <a:lnTo>
                  <a:pt x="15" y="248"/>
                </a:lnTo>
                <a:lnTo>
                  <a:pt x="15" y="230"/>
                </a:lnTo>
                <a:lnTo>
                  <a:pt x="0" y="230"/>
                </a:lnTo>
                <a:lnTo>
                  <a:pt x="0" y="212"/>
                </a:lnTo>
                <a:lnTo>
                  <a:pt x="15" y="212"/>
                </a:lnTo>
                <a:lnTo>
                  <a:pt x="29" y="212"/>
                </a:lnTo>
                <a:lnTo>
                  <a:pt x="43" y="195"/>
                </a:lnTo>
                <a:lnTo>
                  <a:pt x="57" y="195"/>
                </a:lnTo>
                <a:lnTo>
                  <a:pt x="71" y="195"/>
                </a:lnTo>
                <a:lnTo>
                  <a:pt x="86" y="195"/>
                </a:lnTo>
                <a:lnTo>
                  <a:pt x="114" y="195"/>
                </a:lnTo>
                <a:lnTo>
                  <a:pt x="142" y="195"/>
                </a:lnTo>
                <a:lnTo>
                  <a:pt x="171" y="195"/>
                </a:lnTo>
                <a:lnTo>
                  <a:pt x="213" y="195"/>
                </a:lnTo>
                <a:lnTo>
                  <a:pt x="256" y="177"/>
                </a:lnTo>
                <a:lnTo>
                  <a:pt x="312" y="177"/>
                </a:lnTo>
                <a:lnTo>
                  <a:pt x="369" y="177"/>
                </a:lnTo>
                <a:lnTo>
                  <a:pt x="426" y="159"/>
                </a:lnTo>
                <a:lnTo>
                  <a:pt x="553" y="142"/>
                </a:lnTo>
                <a:lnTo>
                  <a:pt x="695" y="106"/>
                </a:lnTo>
                <a:lnTo>
                  <a:pt x="837" y="88"/>
                </a:lnTo>
                <a:lnTo>
                  <a:pt x="993" y="53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" name="Freeform 17"/>
          <p:cNvSpPr>
            <a:spLocks noChangeArrowheads="1"/>
          </p:cNvSpPr>
          <p:nvPr/>
        </p:nvSpPr>
        <p:spPr bwMode="auto">
          <a:xfrm>
            <a:off x="4838700" y="2698750"/>
            <a:ext cx="701675" cy="214313"/>
          </a:xfrm>
          <a:custGeom>
            <a:avLst/>
            <a:gdLst>
              <a:gd name="T0" fmla="*/ 256 w 1106"/>
              <a:gd name="T1" fmla="*/ 337 h 337"/>
              <a:gd name="T2" fmla="*/ 185 w 1106"/>
              <a:gd name="T3" fmla="*/ 337 h 337"/>
              <a:gd name="T4" fmla="*/ 128 w 1106"/>
              <a:gd name="T5" fmla="*/ 337 h 337"/>
              <a:gd name="T6" fmla="*/ 100 w 1106"/>
              <a:gd name="T7" fmla="*/ 337 h 337"/>
              <a:gd name="T8" fmla="*/ 57 w 1106"/>
              <a:gd name="T9" fmla="*/ 301 h 337"/>
              <a:gd name="T10" fmla="*/ 29 w 1106"/>
              <a:gd name="T11" fmla="*/ 284 h 337"/>
              <a:gd name="T12" fmla="*/ 0 w 1106"/>
              <a:gd name="T13" fmla="*/ 248 h 337"/>
              <a:gd name="T14" fmla="*/ 15 w 1106"/>
              <a:gd name="T15" fmla="*/ 213 h 337"/>
              <a:gd name="T16" fmla="*/ 43 w 1106"/>
              <a:gd name="T17" fmla="*/ 213 h 337"/>
              <a:gd name="T18" fmla="*/ 86 w 1106"/>
              <a:gd name="T19" fmla="*/ 195 h 337"/>
              <a:gd name="T20" fmla="*/ 128 w 1106"/>
              <a:gd name="T21" fmla="*/ 195 h 337"/>
              <a:gd name="T22" fmla="*/ 199 w 1106"/>
              <a:gd name="T23" fmla="*/ 177 h 337"/>
              <a:gd name="T24" fmla="*/ 284 w 1106"/>
              <a:gd name="T25" fmla="*/ 160 h 337"/>
              <a:gd name="T26" fmla="*/ 383 w 1106"/>
              <a:gd name="T27" fmla="*/ 124 h 337"/>
              <a:gd name="T28" fmla="*/ 511 w 1106"/>
              <a:gd name="T29" fmla="*/ 89 h 337"/>
              <a:gd name="T30" fmla="*/ 638 w 1106"/>
              <a:gd name="T31" fmla="*/ 53 h 337"/>
              <a:gd name="T32" fmla="*/ 766 w 1106"/>
              <a:gd name="T33" fmla="*/ 18 h 337"/>
              <a:gd name="T34" fmla="*/ 879 w 1106"/>
              <a:gd name="T35" fmla="*/ 0 h 337"/>
              <a:gd name="T36" fmla="*/ 964 w 1106"/>
              <a:gd name="T37" fmla="*/ 0 h 337"/>
              <a:gd name="T38" fmla="*/ 1007 w 1106"/>
              <a:gd name="T39" fmla="*/ 0 h 337"/>
              <a:gd name="T40" fmla="*/ 1049 w 1106"/>
              <a:gd name="T41" fmla="*/ 0 h 337"/>
              <a:gd name="T42" fmla="*/ 1078 w 1106"/>
              <a:gd name="T43" fmla="*/ 18 h 337"/>
              <a:gd name="T44" fmla="*/ 1106 w 1106"/>
              <a:gd name="T45" fmla="*/ 53 h 337"/>
              <a:gd name="T46" fmla="*/ 1092 w 1106"/>
              <a:gd name="T47" fmla="*/ 71 h 337"/>
              <a:gd name="T48" fmla="*/ 1078 w 1106"/>
              <a:gd name="T49" fmla="*/ 89 h 337"/>
              <a:gd name="T50" fmla="*/ 1049 w 1106"/>
              <a:gd name="T51" fmla="*/ 124 h 337"/>
              <a:gd name="T52" fmla="*/ 1007 w 1106"/>
              <a:gd name="T53" fmla="*/ 142 h 337"/>
              <a:gd name="T54" fmla="*/ 964 w 1106"/>
              <a:gd name="T55" fmla="*/ 160 h 337"/>
              <a:gd name="T56" fmla="*/ 893 w 1106"/>
              <a:gd name="T57" fmla="*/ 177 h 337"/>
              <a:gd name="T58" fmla="*/ 808 w 1106"/>
              <a:gd name="T59" fmla="*/ 213 h 337"/>
              <a:gd name="T60" fmla="*/ 695 w 1106"/>
              <a:gd name="T61" fmla="*/ 230 h 337"/>
              <a:gd name="T62" fmla="*/ 482 w 1106"/>
              <a:gd name="T63" fmla="*/ 284 h 337"/>
              <a:gd name="T64" fmla="*/ 298 w 1106"/>
              <a:gd name="T65" fmla="*/ 319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06" h="337">
                <a:moveTo>
                  <a:pt x="298" y="319"/>
                </a:moveTo>
                <a:lnTo>
                  <a:pt x="256" y="337"/>
                </a:lnTo>
                <a:lnTo>
                  <a:pt x="227" y="337"/>
                </a:lnTo>
                <a:lnTo>
                  <a:pt x="185" y="337"/>
                </a:lnTo>
                <a:lnTo>
                  <a:pt x="156" y="337"/>
                </a:lnTo>
                <a:lnTo>
                  <a:pt x="128" y="337"/>
                </a:lnTo>
                <a:lnTo>
                  <a:pt x="114" y="337"/>
                </a:lnTo>
                <a:lnTo>
                  <a:pt x="100" y="337"/>
                </a:lnTo>
                <a:lnTo>
                  <a:pt x="86" y="319"/>
                </a:lnTo>
                <a:lnTo>
                  <a:pt x="57" y="301"/>
                </a:lnTo>
                <a:lnTo>
                  <a:pt x="43" y="301"/>
                </a:lnTo>
                <a:lnTo>
                  <a:pt x="29" y="284"/>
                </a:lnTo>
                <a:lnTo>
                  <a:pt x="15" y="266"/>
                </a:lnTo>
                <a:lnTo>
                  <a:pt x="0" y="248"/>
                </a:lnTo>
                <a:lnTo>
                  <a:pt x="0" y="230"/>
                </a:lnTo>
                <a:lnTo>
                  <a:pt x="15" y="213"/>
                </a:lnTo>
                <a:lnTo>
                  <a:pt x="29" y="213"/>
                </a:lnTo>
                <a:lnTo>
                  <a:pt x="43" y="213"/>
                </a:lnTo>
                <a:lnTo>
                  <a:pt x="57" y="213"/>
                </a:lnTo>
                <a:lnTo>
                  <a:pt x="86" y="195"/>
                </a:lnTo>
                <a:lnTo>
                  <a:pt x="100" y="195"/>
                </a:lnTo>
                <a:lnTo>
                  <a:pt x="128" y="195"/>
                </a:lnTo>
                <a:lnTo>
                  <a:pt x="171" y="177"/>
                </a:lnTo>
                <a:lnTo>
                  <a:pt x="199" y="177"/>
                </a:lnTo>
                <a:lnTo>
                  <a:pt x="241" y="160"/>
                </a:lnTo>
                <a:lnTo>
                  <a:pt x="284" y="160"/>
                </a:lnTo>
                <a:lnTo>
                  <a:pt x="326" y="142"/>
                </a:lnTo>
                <a:lnTo>
                  <a:pt x="383" y="124"/>
                </a:lnTo>
                <a:lnTo>
                  <a:pt x="440" y="106"/>
                </a:lnTo>
                <a:lnTo>
                  <a:pt x="511" y="89"/>
                </a:lnTo>
                <a:lnTo>
                  <a:pt x="567" y="71"/>
                </a:lnTo>
                <a:lnTo>
                  <a:pt x="638" y="53"/>
                </a:lnTo>
                <a:lnTo>
                  <a:pt x="709" y="35"/>
                </a:lnTo>
                <a:lnTo>
                  <a:pt x="766" y="18"/>
                </a:lnTo>
                <a:lnTo>
                  <a:pt x="823" y="0"/>
                </a:lnTo>
                <a:lnTo>
                  <a:pt x="879" y="0"/>
                </a:lnTo>
                <a:lnTo>
                  <a:pt x="922" y="0"/>
                </a:lnTo>
                <a:lnTo>
                  <a:pt x="964" y="0"/>
                </a:lnTo>
                <a:lnTo>
                  <a:pt x="993" y="0"/>
                </a:lnTo>
                <a:lnTo>
                  <a:pt x="1007" y="0"/>
                </a:lnTo>
                <a:lnTo>
                  <a:pt x="1035" y="0"/>
                </a:lnTo>
                <a:lnTo>
                  <a:pt x="1049" y="0"/>
                </a:lnTo>
                <a:lnTo>
                  <a:pt x="1064" y="18"/>
                </a:lnTo>
                <a:lnTo>
                  <a:pt x="1078" y="18"/>
                </a:lnTo>
                <a:lnTo>
                  <a:pt x="1092" y="35"/>
                </a:lnTo>
                <a:lnTo>
                  <a:pt x="1106" y="53"/>
                </a:lnTo>
                <a:lnTo>
                  <a:pt x="1106" y="71"/>
                </a:lnTo>
                <a:lnTo>
                  <a:pt x="1092" y="71"/>
                </a:lnTo>
                <a:lnTo>
                  <a:pt x="1092" y="89"/>
                </a:lnTo>
                <a:lnTo>
                  <a:pt x="1078" y="89"/>
                </a:lnTo>
                <a:lnTo>
                  <a:pt x="1064" y="106"/>
                </a:lnTo>
                <a:lnTo>
                  <a:pt x="1049" y="124"/>
                </a:lnTo>
                <a:lnTo>
                  <a:pt x="1035" y="124"/>
                </a:lnTo>
                <a:lnTo>
                  <a:pt x="1007" y="142"/>
                </a:lnTo>
                <a:lnTo>
                  <a:pt x="993" y="142"/>
                </a:lnTo>
                <a:lnTo>
                  <a:pt x="964" y="160"/>
                </a:lnTo>
                <a:lnTo>
                  <a:pt x="936" y="177"/>
                </a:lnTo>
                <a:lnTo>
                  <a:pt x="893" y="177"/>
                </a:lnTo>
                <a:lnTo>
                  <a:pt x="851" y="195"/>
                </a:lnTo>
                <a:lnTo>
                  <a:pt x="808" y="213"/>
                </a:lnTo>
                <a:lnTo>
                  <a:pt x="752" y="213"/>
                </a:lnTo>
                <a:lnTo>
                  <a:pt x="695" y="230"/>
                </a:lnTo>
                <a:lnTo>
                  <a:pt x="582" y="266"/>
                </a:lnTo>
                <a:lnTo>
                  <a:pt x="482" y="284"/>
                </a:lnTo>
                <a:lnTo>
                  <a:pt x="383" y="301"/>
                </a:lnTo>
                <a:lnTo>
                  <a:pt x="298" y="319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12305" name="Picture 18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55600" y="4641850"/>
            <a:ext cx="8551863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3" name="组合 38"/>
          <p:cNvGrpSpPr/>
          <p:nvPr/>
        </p:nvGrpSpPr>
        <p:grpSpPr bwMode="auto">
          <a:xfrm>
            <a:off x="3322638" y="1395413"/>
            <a:ext cx="2541587" cy="2538412"/>
            <a:chOff x="299400" y="609600"/>
            <a:chExt cx="2542863" cy="2539048"/>
          </a:xfrm>
        </p:grpSpPr>
        <p:cxnSp>
          <p:nvCxnSpPr>
            <p:cNvPr id="13314" name="直接连接符 3"/>
            <p:cNvCxnSpPr>
              <a:cxnSpLocks noChangeShapeType="1"/>
            </p:cNvCxnSpPr>
            <p:nvPr/>
          </p:nvCxnSpPr>
          <p:spPr bwMode="auto">
            <a:xfrm>
              <a:off x="321636" y="1876742"/>
              <a:ext cx="2520627" cy="1588"/>
            </a:xfrm>
            <a:prstGeom prst="line">
              <a:avLst/>
            </a:prstGeom>
            <a:noFill/>
            <a:ln w="15875">
              <a:solidFill>
                <a:srgbClr val="72BFC5"/>
              </a:solidFill>
              <a:prstDash val="lg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15" name="直接连接符 4"/>
            <p:cNvCxnSpPr>
              <a:cxnSpLocks noChangeShapeType="1"/>
            </p:cNvCxnSpPr>
            <p:nvPr/>
          </p:nvCxnSpPr>
          <p:spPr bwMode="auto">
            <a:xfrm rot="5400000">
              <a:off x="288593" y="1868797"/>
              <a:ext cx="2519993" cy="1588"/>
            </a:xfrm>
            <a:prstGeom prst="line">
              <a:avLst/>
            </a:prstGeom>
            <a:noFill/>
            <a:ln w="15875">
              <a:solidFill>
                <a:srgbClr val="72BFC5"/>
              </a:solidFill>
              <a:prstDash val="lg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" name="矩形 4"/>
            <p:cNvSpPr/>
            <p:nvPr/>
          </p:nvSpPr>
          <p:spPr bwMode="auto">
            <a:xfrm>
              <a:off x="299400" y="628655"/>
              <a:ext cx="2520627" cy="2519993"/>
            </a:xfrm>
            <a:prstGeom prst="rect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FontTx/>
                <a:buNone/>
                <a:defRPr/>
              </a:pPr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6" name="Freeform 6"/>
          <p:cNvSpPr>
            <a:spLocks noChangeArrowheads="1"/>
          </p:cNvSpPr>
          <p:nvPr/>
        </p:nvSpPr>
        <p:spPr bwMode="auto">
          <a:xfrm>
            <a:off x="3414713" y="1608138"/>
            <a:ext cx="576262" cy="2070100"/>
          </a:xfrm>
          <a:custGeom>
            <a:avLst/>
            <a:gdLst>
              <a:gd name="T0" fmla="*/ 864 w 907"/>
              <a:gd name="T1" fmla="*/ 1046 h 3261"/>
              <a:gd name="T2" fmla="*/ 864 w 907"/>
              <a:gd name="T3" fmla="*/ 1401 h 3261"/>
              <a:gd name="T4" fmla="*/ 850 w 907"/>
              <a:gd name="T5" fmla="*/ 1720 h 3261"/>
              <a:gd name="T6" fmla="*/ 808 w 907"/>
              <a:gd name="T7" fmla="*/ 2003 h 3261"/>
              <a:gd name="T8" fmla="*/ 723 w 907"/>
              <a:gd name="T9" fmla="*/ 2287 h 3261"/>
              <a:gd name="T10" fmla="*/ 609 w 907"/>
              <a:gd name="T11" fmla="*/ 2570 h 3261"/>
              <a:gd name="T12" fmla="*/ 468 w 907"/>
              <a:gd name="T13" fmla="*/ 2801 h 3261"/>
              <a:gd name="T14" fmla="*/ 312 w 907"/>
              <a:gd name="T15" fmla="*/ 2996 h 3261"/>
              <a:gd name="T16" fmla="*/ 156 w 907"/>
              <a:gd name="T17" fmla="*/ 3155 h 3261"/>
              <a:gd name="T18" fmla="*/ 56 w 907"/>
              <a:gd name="T19" fmla="*/ 3244 h 3261"/>
              <a:gd name="T20" fmla="*/ 0 w 907"/>
              <a:gd name="T21" fmla="*/ 3244 h 3261"/>
              <a:gd name="T22" fmla="*/ 28 w 907"/>
              <a:gd name="T23" fmla="*/ 3173 h 3261"/>
              <a:gd name="T24" fmla="*/ 127 w 907"/>
              <a:gd name="T25" fmla="*/ 3031 h 3261"/>
              <a:gd name="T26" fmla="*/ 255 w 907"/>
              <a:gd name="T27" fmla="*/ 2854 h 3261"/>
              <a:gd name="T28" fmla="*/ 368 w 907"/>
              <a:gd name="T29" fmla="*/ 2659 h 3261"/>
              <a:gd name="T30" fmla="*/ 453 w 907"/>
              <a:gd name="T31" fmla="*/ 2482 h 3261"/>
              <a:gd name="T32" fmla="*/ 524 w 907"/>
              <a:gd name="T33" fmla="*/ 2287 h 3261"/>
              <a:gd name="T34" fmla="*/ 581 w 907"/>
              <a:gd name="T35" fmla="*/ 2056 h 3261"/>
              <a:gd name="T36" fmla="*/ 623 w 907"/>
              <a:gd name="T37" fmla="*/ 1844 h 3261"/>
              <a:gd name="T38" fmla="*/ 638 w 907"/>
              <a:gd name="T39" fmla="*/ 1684 h 3261"/>
              <a:gd name="T40" fmla="*/ 652 w 907"/>
              <a:gd name="T41" fmla="*/ 1507 h 3261"/>
              <a:gd name="T42" fmla="*/ 666 w 907"/>
              <a:gd name="T43" fmla="*/ 1312 h 3261"/>
              <a:gd name="T44" fmla="*/ 680 w 907"/>
              <a:gd name="T45" fmla="*/ 1099 h 3261"/>
              <a:gd name="T46" fmla="*/ 666 w 907"/>
              <a:gd name="T47" fmla="*/ 851 h 3261"/>
              <a:gd name="T48" fmla="*/ 666 w 907"/>
              <a:gd name="T49" fmla="*/ 603 h 3261"/>
              <a:gd name="T50" fmla="*/ 652 w 907"/>
              <a:gd name="T51" fmla="*/ 426 h 3261"/>
              <a:gd name="T52" fmla="*/ 638 w 907"/>
              <a:gd name="T53" fmla="*/ 284 h 3261"/>
              <a:gd name="T54" fmla="*/ 623 w 907"/>
              <a:gd name="T55" fmla="*/ 178 h 3261"/>
              <a:gd name="T56" fmla="*/ 595 w 907"/>
              <a:gd name="T57" fmla="*/ 125 h 3261"/>
              <a:gd name="T58" fmla="*/ 567 w 907"/>
              <a:gd name="T59" fmla="*/ 89 h 3261"/>
              <a:gd name="T60" fmla="*/ 538 w 907"/>
              <a:gd name="T61" fmla="*/ 36 h 3261"/>
              <a:gd name="T62" fmla="*/ 567 w 907"/>
              <a:gd name="T63" fmla="*/ 0 h 3261"/>
              <a:gd name="T64" fmla="*/ 623 w 907"/>
              <a:gd name="T65" fmla="*/ 0 h 3261"/>
              <a:gd name="T66" fmla="*/ 723 w 907"/>
              <a:gd name="T67" fmla="*/ 18 h 3261"/>
              <a:gd name="T68" fmla="*/ 794 w 907"/>
              <a:gd name="T69" fmla="*/ 54 h 3261"/>
              <a:gd name="T70" fmla="*/ 850 w 907"/>
              <a:gd name="T71" fmla="*/ 89 h 3261"/>
              <a:gd name="T72" fmla="*/ 893 w 907"/>
              <a:gd name="T73" fmla="*/ 142 h 3261"/>
              <a:gd name="T74" fmla="*/ 893 w 907"/>
              <a:gd name="T75" fmla="*/ 213 h 3261"/>
              <a:gd name="T76" fmla="*/ 893 w 907"/>
              <a:gd name="T77" fmla="*/ 284 h 3261"/>
              <a:gd name="T78" fmla="*/ 879 w 907"/>
              <a:gd name="T79" fmla="*/ 373 h 3261"/>
              <a:gd name="T80" fmla="*/ 879 w 907"/>
              <a:gd name="T81" fmla="*/ 497 h 3261"/>
              <a:gd name="T82" fmla="*/ 879 w 907"/>
              <a:gd name="T83" fmla="*/ 656 h 3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907" h="3261">
                <a:moveTo>
                  <a:pt x="879" y="780"/>
                </a:moveTo>
                <a:lnTo>
                  <a:pt x="879" y="922"/>
                </a:lnTo>
                <a:lnTo>
                  <a:pt x="864" y="1046"/>
                </a:lnTo>
                <a:lnTo>
                  <a:pt x="864" y="1170"/>
                </a:lnTo>
                <a:lnTo>
                  <a:pt x="864" y="1276"/>
                </a:lnTo>
                <a:lnTo>
                  <a:pt x="864" y="1401"/>
                </a:lnTo>
                <a:lnTo>
                  <a:pt x="850" y="1507"/>
                </a:lnTo>
                <a:lnTo>
                  <a:pt x="850" y="1613"/>
                </a:lnTo>
                <a:lnTo>
                  <a:pt x="850" y="1720"/>
                </a:lnTo>
                <a:lnTo>
                  <a:pt x="836" y="1808"/>
                </a:lnTo>
                <a:lnTo>
                  <a:pt x="822" y="1914"/>
                </a:lnTo>
                <a:lnTo>
                  <a:pt x="808" y="2003"/>
                </a:lnTo>
                <a:lnTo>
                  <a:pt x="779" y="2109"/>
                </a:lnTo>
                <a:lnTo>
                  <a:pt x="751" y="2198"/>
                </a:lnTo>
                <a:lnTo>
                  <a:pt x="723" y="2287"/>
                </a:lnTo>
                <a:lnTo>
                  <a:pt x="694" y="2375"/>
                </a:lnTo>
                <a:lnTo>
                  <a:pt x="652" y="2482"/>
                </a:lnTo>
                <a:lnTo>
                  <a:pt x="609" y="2570"/>
                </a:lnTo>
                <a:lnTo>
                  <a:pt x="567" y="2659"/>
                </a:lnTo>
                <a:lnTo>
                  <a:pt x="510" y="2730"/>
                </a:lnTo>
                <a:lnTo>
                  <a:pt x="468" y="2801"/>
                </a:lnTo>
                <a:lnTo>
                  <a:pt x="411" y="2871"/>
                </a:lnTo>
                <a:lnTo>
                  <a:pt x="368" y="2942"/>
                </a:lnTo>
                <a:lnTo>
                  <a:pt x="312" y="2996"/>
                </a:lnTo>
                <a:lnTo>
                  <a:pt x="255" y="3066"/>
                </a:lnTo>
                <a:lnTo>
                  <a:pt x="198" y="3120"/>
                </a:lnTo>
                <a:lnTo>
                  <a:pt x="156" y="3155"/>
                </a:lnTo>
                <a:lnTo>
                  <a:pt x="127" y="3190"/>
                </a:lnTo>
                <a:lnTo>
                  <a:pt x="85" y="3226"/>
                </a:lnTo>
                <a:lnTo>
                  <a:pt x="56" y="3244"/>
                </a:lnTo>
                <a:lnTo>
                  <a:pt x="28" y="3261"/>
                </a:lnTo>
                <a:lnTo>
                  <a:pt x="14" y="3261"/>
                </a:lnTo>
                <a:lnTo>
                  <a:pt x="0" y="3244"/>
                </a:lnTo>
                <a:lnTo>
                  <a:pt x="0" y="3226"/>
                </a:lnTo>
                <a:lnTo>
                  <a:pt x="14" y="3208"/>
                </a:lnTo>
                <a:lnTo>
                  <a:pt x="28" y="3173"/>
                </a:lnTo>
                <a:lnTo>
                  <a:pt x="56" y="3137"/>
                </a:lnTo>
                <a:lnTo>
                  <a:pt x="85" y="3084"/>
                </a:lnTo>
                <a:lnTo>
                  <a:pt x="127" y="3031"/>
                </a:lnTo>
                <a:lnTo>
                  <a:pt x="170" y="2978"/>
                </a:lnTo>
                <a:lnTo>
                  <a:pt x="212" y="2907"/>
                </a:lnTo>
                <a:lnTo>
                  <a:pt x="255" y="2854"/>
                </a:lnTo>
                <a:lnTo>
                  <a:pt x="297" y="2783"/>
                </a:lnTo>
                <a:lnTo>
                  <a:pt x="326" y="2730"/>
                </a:lnTo>
                <a:lnTo>
                  <a:pt x="368" y="2659"/>
                </a:lnTo>
                <a:lnTo>
                  <a:pt x="397" y="2606"/>
                </a:lnTo>
                <a:lnTo>
                  <a:pt x="425" y="2535"/>
                </a:lnTo>
                <a:lnTo>
                  <a:pt x="453" y="2482"/>
                </a:lnTo>
                <a:lnTo>
                  <a:pt x="482" y="2411"/>
                </a:lnTo>
                <a:lnTo>
                  <a:pt x="496" y="2358"/>
                </a:lnTo>
                <a:lnTo>
                  <a:pt x="524" y="2287"/>
                </a:lnTo>
                <a:lnTo>
                  <a:pt x="553" y="2216"/>
                </a:lnTo>
                <a:lnTo>
                  <a:pt x="567" y="2127"/>
                </a:lnTo>
                <a:lnTo>
                  <a:pt x="581" y="2056"/>
                </a:lnTo>
                <a:lnTo>
                  <a:pt x="595" y="1968"/>
                </a:lnTo>
                <a:lnTo>
                  <a:pt x="623" y="1879"/>
                </a:lnTo>
                <a:lnTo>
                  <a:pt x="623" y="1844"/>
                </a:lnTo>
                <a:lnTo>
                  <a:pt x="638" y="1790"/>
                </a:lnTo>
                <a:lnTo>
                  <a:pt x="638" y="1737"/>
                </a:lnTo>
                <a:lnTo>
                  <a:pt x="638" y="1684"/>
                </a:lnTo>
                <a:lnTo>
                  <a:pt x="652" y="1631"/>
                </a:lnTo>
                <a:lnTo>
                  <a:pt x="652" y="1578"/>
                </a:lnTo>
                <a:lnTo>
                  <a:pt x="652" y="1507"/>
                </a:lnTo>
                <a:lnTo>
                  <a:pt x="666" y="1454"/>
                </a:lnTo>
                <a:lnTo>
                  <a:pt x="666" y="1383"/>
                </a:lnTo>
                <a:lnTo>
                  <a:pt x="666" y="1312"/>
                </a:lnTo>
                <a:lnTo>
                  <a:pt x="666" y="1241"/>
                </a:lnTo>
                <a:lnTo>
                  <a:pt x="666" y="1170"/>
                </a:lnTo>
                <a:lnTo>
                  <a:pt x="680" y="1099"/>
                </a:lnTo>
                <a:lnTo>
                  <a:pt x="680" y="1011"/>
                </a:lnTo>
                <a:lnTo>
                  <a:pt x="680" y="922"/>
                </a:lnTo>
                <a:lnTo>
                  <a:pt x="666" y="851"/>
                </a:lnTo>
                <a:lnTo>
                  <a:pt x="666" y="763"/>
                </a:lnTo>
                <a:lnTo>
                  <a:pt x="666" y="692"/>
                </a:lnTo>
                <a:lnTo>
                  <a:pt x="666" y="603"/>
                </a:lnTo>
                <a:lnTo>
                  <a:pt x="666" y="550"/>
                </a:lnTo>
                <a:lnTo>
                  <a:pt x="666" y="479"/>
                </a:lnTo>
                <a:lnTo>
                  <a:pt x="652" y="426"/>
                </a:lnTo>
                <a:lnTo>
                  <a:pt x="652" y="373"/>
                </a:lnTo>
                <a:lnTo>
                  <a:pt x="652" y="319"/>
                </a:lnTo>
                <a:lnTo>
                  <a:pt x="638" y="284"/>
                </a:lnTo>
                <a:lnTo>
                  <a:pt x="638" y="231"/>
                </a:lnTo>
                <a:lnTo>
                  <a:pt x="638" y="195"/>
                </a:lnTo>
                <a:lnTo>
                  <a:pt x="623" y="178"/>
                </a:lnTo>
                <a:lnTo>
                  <a:pt x="623" y="160"/>
                </a:lnTo>
                <a:lnTo>
                  <a:pt x="609" y="125"/>
                </a:lnTo>
                <a:lnTo>
                  <a:pt x="595" y="125"/>
                </a:lnTo>
                <a:lnTo>
                  <a:pt x="595" y="107"/>
                </a:lnTo>
                <a:lnTo>
                  <a:pt x="581" y="107"/>
                </a:lnTo>
                <a:lnTo>
                  <a:pt x="567" y="89"/>
                </a:lnTo>
                <a:lnTo>
                  <a:pt x="553" y="71"/>
                </a:lnTo>
                <a:lnTo>
                  <a:pt x="538" y="54"/>
                </a:lnTo>
                <a:lnTo>
                  <a:pt x="538" y="36"/>
                </a:lnTo>
                <a:lnTo>
                  <a:pt x="538" y="18"/>
                </a:lnTo>
                <a:lnTo>
                  <a:pt x="553" y="18"/>
                </a:lnTo>
                <a:lnTo>
                  <a:pt x="567" y="0"/>
                </a:lnTo>
                <a:lnTo>
                  <a:pt x="581" y="0"/>
                </a:lnTo>
                <a:lnTo>
                  <a:pt x="609" y="0"/>
                </a:lnTo>
                <a:lnTo>
                  <a:pt x="623" y="0"/>
                </a:lnTo>
                <a:lnTo>
                  <a:pt x="652" y="18"/>
                </a:lnTo>
                <a:lnTo>
                  <a:pt x="694" y="18"/>
                </a:lnTo>
                <a:lnTo>
                  <a:pt x="723" y="18"/>
                </a:lnTo>
                <a:lnTo>
                  <a:pt x="751" y="36"/>
                </a:lnTo>
                <a:lnTo>
                  <a:pt x="779" y="36"/>
                </a:lnTo>
                <a:lnTo>
                  <a:pt x="794" y="54"/>
                </a:lnTo>
                <a:lnTo>
                  <a:pt x="822" y="71"/>
                </a:lnTo>
                <a:lnTo>
                  <a:pt x="836" y="71"/>
                </a:lnTo>
                <a:lnTo>
                  <a:pt x="850" y="89"/>
                </a:lnTo>
                <a:lnTo>
                  <a:pt x="864" y="89"/>
                </a:lnTo>
                <a:lnTo>
                  <a:pt x="893" y="125"/>
                </a:lnTo>
                <a:lnTo>
                  <a:pt x="893" y="142"/>
                </a:lnTo>
                <a:lnTo>
                  <a:pt x="907" y="178"/>
                </a:lnTo>
                <a:lnTo>
                  <a:pt x="893" y="195"/>
                </a:lnTo>
                <a:lnTo>
                  <a:pt x="893" y="213"/>
                </a:lnTo>
                <a:lnTo>
                  <a:pt x="893" y="231"/>
                </a:lnTo>
                <a:lnTo>
                  <a:pt x="893" y="249"/>
                </a:lnTo>
                <a:lnTo>
                  <a:pt x="893" y="284"/>
                </a:lnTo>
                <a:lnTo>
                  <a:pt x="893" y="302"/>
                </a:lnTo>
                <a:lnTo>
                  <a:pt x="893" y="337"/>
                </a:lnTo>
                <a:lnTo>
                  <a:pt x="879" y="373"/>
                </a:lnTo>
                <a:lnTo>
                  <a:pt x="879" y="408"/>
                </a:lnTo>
                <a:lnTo>
                  <a:pt x="879" y="444"/>
                </a:lnTo>
                <a:lnTo>
                  <a:pt x="879" y="497"/>
                </a:lnTo>
                <a:lnTo>
                  <a:pt x="879" y="550"/>
                </a:lnTo>
                <a:lnTo>
                  <a:pt x="879" y="603"/>
                </a:lnTo>
                <a:lnTo>
                  <a:pt x="879" y="656"/>
                </a:lnTo>
                <a:lnTo>
                  <a:pt x="879" y="709"/>
                </a:lnTo>
                <a:lnTo>
                  <a:pt x="879" y="780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Freeform 7"/>
          <p:cNvSpPr>
            <a:spLocks noChangeArrowheads="1"/>
          </p:cNvSpPr>
          <p:nvPr/>
        </p:nvSpPr>
        <p:spPr bwMode="auto">
          <a:xfrm>
            <a:off x="3863975" y="1979613"/>
            <a:ext cx="450850" cy="438150"/>
          </a:xfrm>
          <a:custGeom>
            <a:avLst/>
            <a:gdLst>
              <a:gd name="T0" fmla="*/ 412 w 709"/>
              <a:gd name="T1" fmla="*/ 213 h 691"/>
              <a:gd name="T2" fmla="*/ 426 w 709"/>
              <a:gd name="T3" fmla="*/ 195 h 691"/>
              <a:gd name="T4" fmla="*/ 440 w 709"/>
              <a:gd name="T5" fmla="*/ 178 h 691"/>
              <a:gd name="T6" fmla="*/ 440 w 709"/>
              <a:gd name="T7" fmla="*/ 142 h 691"/>
              <a:gd name="T8" fmla="*/ 454 w 709"/>
              <a:gd name="T9" fmla="*/ 124 h 691"/>
              <a:gd name="T10" fmla="*/ 454 w 709"/>
              <a:gd name="T11" fmla="*/ 107 h 691"/>
              <a:gd name="T12" fmla="*/ 440 w 709"/>
              <a:gd name="T13" fmla="*/ 107 h 691"/>
              <a:gd name="T14" fmla="*/ 440 w 709"/>
              <a:gd name="T15" fmla="*/ 89 h 691"/>
              <a:gd name="T16" fmla="*/ 440 w 709"/>
              <a:gd name="T17" fmla="*/ 71 h 691"/>
              <a:gd name="T18" fmla="*/ 426 w 709"/>
              <a:gd name="T19" fmla="*/ 71 h 691"/>
              <a:gd name="T20" fmla="*/ 426 w 709"/>
              <a:gd name="T21" fmla="*/ 53 h 691"/>
              <a:gd name="T22" fmla="*/ 412 w 709"/>
              <a:gd name="T23" fmla="*/ 36 h 691"/>
              <a:gd name="T24" fmla="*/ 426 w 709"/>
              <a:gd name="T25" fmla="*/ 18 h 691"/>
              <a:gd name="T26" fmla="*/ 440 w 709"/>
              <a:gd name="T27" fmla="*/ 18 h 691"/>
              <a:gd name="T28" fmla="*/ 454 w 709"/>
              <a:gd name="T29" fmla="*/ 18 h 691"/>
              <a:gd name="T30" fmla="*/ 482 w 709"/>
              <a:gd name="T31" fmla="*/ 0 h 691"/>
              <a:gd name="T32" fmla="*/ 511 w 709"/>
              <a:gd name="T33" fmla="*/ 18 h 691"/>
              <a:gd name="T34" fmla="*/ 553 w 709"/>
              <a:gd name="T35" fmla="*/ 18 h 691"/>
              <a:gd name="T36" fmla="*/ 596 w 709"/>
              <a:gd name="T37" fmla="*/ 53 h 691"/>
              <a:gd name="T38" fmla="*/ 638 w 709"/>
              <a:gd name="T39" fmla="*/ 71 h 691"/>
              <a:gd name="T40" fmla="*/ 667 w 709"/>
              <a:gd name="T41" fmla="*/ 107 h 691"/>
              <a:gd name="T42" fmla="*/ 695 w 709"/>
              <a:gd name="T43" fmla="*/ 142 h 691"/>
              <a:gd name="T44" fmla="*/ 709 w 709"/>
              <a:gd name="T45" fmla="*/ 178 h 691"/>
              <a:gd name="T46" fmla="*/ 709 w 709"/>
              <a:gd name="T47" fmla="*/ 195 h 691"/>
              <a:gd name="T48" fmla="*/ 709 w 709"/>
              <a:gd name="T49" fmla="*/ 213 h 691"/>
              <a:gd name="T50" fmla="*/ 695 w 709"/>
              <a:gd name="T51" fmla="*/ 231 h 691"/>
              <a:gd name="T52" fmla="*/ 681 w 709"/>
              <a:gd name="T53" fmla="*/ 248 h 691"/>
              <a:gd name="T54" fmla="*/ 652 w 709"/>
              <a:gd name="T55" fmla="*/ 266 h 691"/>
              <a:gd name="T56" fmla="*/ 624 w 709"/>
              <a:gd name="T57" fmla="*/ 284 h 691"/>
              <a:gd name="T58" fmla="*/ 596 w 709"/>
              <a:gd name="T59" fmla="*/ 319 h 691"/>
              <a:gd name="T60" fmla="*/ 553 w 709"/>
              <a:gd name="T61" fmla="*/ 355 h 691"/>
              <a:gd name="T62" fmla="*/ 511 w 709"/>
              <a:gd name="T63" fmla="*/ 390 h 691"/>
              <a:gd name="T64" fmla="*/ 454 w 709"/>
              <a:gd name="T65" fmla="*/ 426 h 691"/>
              <a:gd name="T66" fmla="*/ 397 w 709"/>
              <a:gd name="T67" fmla="*/ 461 h 691"/>
              <a:gd name="T68" fmla="*/ 326 w 709"/>
              <a:gd name="T69" fmla="*/ 497 h 691"/>
              <a:gd name="T70" fmla="*/ 270 w 709"/>
              <a:gd name="T71" fmla="*/ 550 h 691"/>
              <a:gd name="T72" fmla="*/ 185 w 709"/>
              <a:gd name="T73" fmla="*/ 585 h 691"/>
              <a:gd name="T74" fmla="*/ 100 w 709"/>
              <a:gd name="T75" fmla="*/ 638 h 691"/>
              <a:gd name="T76" fmla="*/ 15 w 709"/>
              <a:gd name="T77" fmla="*/ 691 h 691"/>
              <a:gd name="T78" fmla="*/ 0 w 709"/>
              <a:gd name="T79" fmla="*/ 621 h 691"/>
              <a:gd name="T80" fmla="*/ 86 w 709"/>
              <a:gd name="T81" fmla="*/ 550 h 691"/>
              <a:gd name="T82" fmla="*/ 156 w 709"/>
              <a:gd name="T83" fmla="*/ 479 h 691"/>
              <a:gd name="T84" fmla="*/ 227 w 709"/>
              <a:gd name="T85" fmla="*/ 408 h 691"/>
              <a:gd name="T86" fmla="*/ 284 w 709"/>
              <a:gd name="T87" fmla="*/ 355 h 691"/>
              <a:gd name="T88" fmla="*/ 326 w 709"/>
              <a:gd name="T89" fmla="*/ 319 h 691"/>
              <a:gd name="T90" fmla="*/ 355 w 709"/>
              <a:gd name="T91" fmla="*/ 266 h 691"/>
              <a:gd name="T92" fmla="*/ 383 w 709"/>
              <a:gd name="T93" fmla="*/ 248 h 691"/>
              <a:gd name="T94" fmla="*/ 412 w 709"/>
              <a:gd name="T95" fmla="*/ 213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09" h="691">
                <a:moveTo>
                  <a:pt x="412" y="213"/>
                </a:moveTo>
                <a:lnTo>
                  <a:pt x="426" y="195"/>
                </a:lnTo>
                <a:lnTo>
                  <a:pt x="440" y="178"/>
                </a:lnTo>
                <a:lnTo>
                  <a:pt x="440" y="142"/>
                </a:lnTo>
                <a:lnTo>
                  <a:pt x="454" y="124"/>
                </a:lnTo>
                <a:lnTo>
                  <a:pt x="454" y="107"/>
                </a:lnTo>
                <a:lnTo>
                  <a:pt x="440" y="107"/>
                </a:lnTo>
                <a:lnTo>
                  <a:pt x="440" y="89"/>
                </a:lnTo>
                <a:lnTo>
                  <a:pt x="440" y="71"/>
                </a:lnTo>
                <a:lnTo>
                  <a:pt x="426" y="71"/>
                </a:lnTo>
                <a:lnTo>
                  <a:pt x="426" y="53"/>
                </a:lnTo>
                <a:lnTo>
                  <a:pt x="412" y="36"/>
                </a:lnTo>
                <a:lnTo>
                  <a:pt x="426" y="18"/>
                </a:lnTo>
                <a:lnTo>
                  <a:pt x="440" y="18"/>
                </a:lnTo>
                <a:lnTo>
                  <a:pt x="454" y="18"/>
                </a:lnTo>
                <a:lnTo>
                  <a:pt x="482" y="0"/>
                </a:lnTo>
                <a:lnTo>
                  <a:pt x="511" y="18"/>
                </a:lnTo>
                <a:lnTo>
                  <a:pt x="553" y="18"/>
                </a:lnTo>
                <a:lnTo>
                  <a:pt x="596" y="53"/>
                </a:lnTo>
                <a:lnTo>
                  <a:pt x="638" y="71"/>
                </a:lnTo>
                <a:lnTo>
                  <a:pt x="667" y="107"/>
                </a:lnTo>
                <a:lnTo>
                  <a:pt x="695" y="142"/>
                </a:lnTo>
                <a:lnTo>
                  <a:pt x="709" y="178"/>
                </a:lnTo>
                <a:lnTo>
                  <a:pt x="709" y="195"/>
                </a:lnTo>
                <a:lnTo>
                  <a:pt x="709" y="213"/>
                </a:lnTo>
                <a:lnTo>
                  <a:pt x="695" y="231"/>
                </a:lnTo>
                <a:lnTo>
                  <a:pt x="681" y="248"/>
                </a:lnTo>
                <a:lnTo>
                  <a:pt x="652" y="266"/>
                </a:lnTo>
                <a:lnTo>
                  <a:pt x="624" y="284"/>
                </a:lnTo>
                <a:lnTo>
                  <a:pt x="596" y="319"/>
                </a:lnTo>
                <a:lnTo>
                  <a:pt x="553" y="355"/>
                </a:lnTo>
                <a:lnTo>
                  <a:pt x="511" y="390"/>
                </a:lnTo>
                <a:lnTo>
                  <a:pt x="454" y="426"/>
                </a:lnTo>
                <a:lnTo>
                  <a:pt x="397" y="461"/>
                </a:lnTo>
                <a:lnTo>
                  <a:pt x="326" y="497"/>
                </a:lnTo>
                <a:lnTo>
                  <a:pt x="270" y="550"/>
                </a:lnTo>
                <a:lnTo>
                  <a:pt x="185" y="585"/>
                </a:lnTo>
                <a:lnTo>
                  <a:pt x="100" y="638"/>
                </a:lnTo>
                <a:lnTo>
                  <a:pt x="15" y="691"/>
                </a:lnTo>
                <a:lnTo>
                  <a:pt x="0" y="621"/>
                </a:lnTo>
                <a:lnTo>
                  <a:pt x="86" y="550"/>
                </a:lnTo>
                <a:lnTo>
                  <a:pt x="156" y="479"/>
                </a:lnTo>
                <a:lnTo>
                  <a:pt x="227" y="408"/>
                </a:lnTo>
                <a:lnTo>
                  <a:pt x="284" y="355"/>
                </a:lnTo>
                <a:lnTo>
                  <a:pt x="326" y="319"/>
                </a:lnTo>
                <a:lnTo>
                  <a:pt x="355" y="266"/>
                </a:lnTo>
                <a:lnTo>
                  <a:pt x="383" y="248"/>
                </a:lnTo>
                <a:lnTo>
                  <a:pt x="412" y="213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" name="Freeform 8"/>
          <p:cNvSpPr>
            <a:spLocks noChangeArrowheads="1"/>
          </p:cNvSpPr>
          <p:nvPr/>
        </p:nvSpPr>
        <p:spPr bwMode="auto">
          <a:xfrm>
            <a:off x="4197350" y="2284413"/>
            <a:ext cx="171450" cy="404812"/>
          </a:xfrm>
          <a:custGeom>
            <a:avLst/>
            <a:gdLst>
              <a:gd name="T0" fmla="*/ 198 w 269"/>
              <a:gd name="T1" fmla="*/ 18 h 638"/>
              <a:gd name="T2" fmla="*/ 213 w 269"/>
              <a:gd name="T3" fmla="*/ 88 h 638"/>
              <a:gd name="T4" fmla="*/ 213 w 269"/>
              <a:gd name="T5" fmla="*/ 142 h 638"/>
              <a:gd name="T6" fmla="*/ 227 w 269"/>
              <a:gd name="T7" fmla="*/ 195 h 638"/>
              <a:gd name="T8" fmla="*/ 227 w 269"/>
              <a:gd name="T9" fmla="*/ 266 h 638"/>
              <a:gd name="T10" fmla="*/ 241 w 269"/>
              <a:gd name="T11" fmla="*/ 301 h 638"/>
              <a:gd name="T12" fmla="*/ 241 w 269"/>
              <a:gd name="T13" fmla="*/ 354 h 638"/>
              <a:gd name="T14" fmla="*/ 255 w 269"/>
              <a:gd name="T15" fmla="*/ 390 h 638"/>
              <a:gd name="T16" fmla="*/ 255 w 269"/>
              <a:gd name="T17" fmla="*/ 443 h 638"/>
              <a:gd name="T18" fmla="*/ 255 w 269"/>
              <a:gd name="T19" fmla="*/ 478 h 638"/>
              <a:gd name="T20" fmla="*/ 269 w 269"/>
              <a:gd name="T21" fmla="*/ 496 h 638"/>
              <a:gd name="T22" fmla="*/ 269 w 269"/>
              <a:gd name="T23" fmla="*/ 531 h 638"/>
              <a:gd name="T24" fmla="*/ 269 w 269"/>
              <a:gd name="T25" fmla="*/ 549 h 638"/>
              <a:gd name="T26" fmla="*/ 269 w 269"/>
              <a:gd name="T27" fmla="*/ 567 h 638"/>
              <a:gd name="T28" fmla="*/ 269 w 269"/>
              <a:gd name="T29" fmla="*/ 585 h 638"/>
              <a:gd name="T30" fmla="*/ 269 w 269"/>
              <a:gd name="T31" fmla="*/ 602 h 638"/>
              <a:gd name="T32" fmla="*/ 269 w 269"/>
              <a:gd name="T33" fmla="*/ 620 h 638"/>
              <a:gd name="T34" fmla="*/ 269 w 269"/>
              <a:gd name="T35" fmla="*/ 638 h 638"/>
              <a:gd name="T36" fmla="*/ 255 w 269"/>
              <a:gd name="T37" fmla="*/ 638 h 638"/>
              <a:gd name="T38" fmla="*/ 241 w 269"/>
              <a:gd name="T39" fmla="*/ 638 h 638"/>
              <a:gd name="T40" fmla="*/ 227 w 269"/>
              <a:gd name="T41" fmla="*/ 638 h 638"/>
              <a:gd name="T42" fmla="*/ 213 w 269"/>
              <a:gd name="T43" fmla="*/ 620 h 638"/>
              <a:gd name="T44" fmla="*/ 198 w 269"/>
              <a:gd name="T45" fmla="*/ 602 h 638"/>
              <a:gd name="T46" fmla="*/ 198 w 269"/>
              <a:gd name="T47" fmla="*/ 585 h 638"/>
              <a:gd name="T48" fmla="*/ 184 w 269"/>
              <a:gd name="T49" fmla="*/ 549 h 638"/>
              <a:gd name="T50" fmla="*/ 170 w 269"/>
              <a:gd name="T51" fmla="*/ 514 h 638"/>
              <a:gd name="T52" fmla="*/ 156 w 269"/>
              <a:gd name="T53" fmla="*/ 461 h 638"/>
              <a:gd name="T54" fmla="*/ 127 w 269"/>
              <a:gd name="T55" fmla="*/ 407 h 638"/>
              <a:gd name="T56" fmla="*/ 113 w 269"/>
              <a:gd name="T57" fmla="*/ 354 h 638"/>
              <a:gd name="T58" fmla="*/ 99 w 269"/>
              <a:gd name="T59" fmla="*/ 301 h 638"/>
              <a:gd name="T60" fmla="*/ 85 w 269"/>
              <a:gd name="T61" fmla="*/ 248 h 638"/>
              <a:gd name="T62" fmla="*/ 85 w 269"/>
              <a:gd name="T63" fmla="*/ 212 h 638"/>
              <a:gd name="T64" fmla="*/ 71 w 269"/>
              <a:gd name="T65" fmla="*/ 177 h 638"/>
              <a:gd name="T66" fmla="*/ 57 w 269"/>
              <a:gd name="T67" fmla="*/ 159 h 638"/>
              <a:gd name="T68" fmla="*/ 42 w 269"/>
              <a:gd name="T69" fmla="*/ 124 h 638"/>
              <a:gd name="T70" fmla="*/ 28 w 269"/>
              <a:gd name="T71" fmla="*/ 124 h 638"/>
              <a:gd name="T72" fmla="*/ 14 w 269"/>
              <a:gd name="T73" fmla="*/ 88 h 638"/>
              <a:gd name="T74" fmla="*/ 0 w 269"/>
              <a:gd name="T75" fmla="*/ 71 h 638"/>
              <a:gd name="T76" fmla="*/ 0 w 269"/>
              <a:gd name="T77" fmla="*/ 35 h 638"/>
              <a:gd name="T78" fmla="*/ 0 w 269"/>
              <a:gd name="T79" fmla="*/ 18 h 638"/>
              <a:gd name="T80" fmla="*/ 0 w 269"/>
              <a:gd name="T81" fmla="*/ 0 h 638"/>
              <a:gd name="T82" fmla="*/ 14 w 269"/>
              <a:gd name="T83" fmla="*/ 0 h 638"/>
              <a:gd name="T84" fmla="*/ 28 w 269"/>
              <a:gd name="T85" fmla="*/ 0 h 638"/>
              <a:gd name="T86" fmla="*/ 57 w 269"/>
              <a:gd name="T87" fmla="*/ 0 h 638"/>
              <a:gd name="T88" fmla="*/ 85 w 269"/>
              <a:gd name="T89" fmla="*/ 0 h 638"/>
              <a:gd name="T90" fmla="*/ 113 w 269"/>
              <a:gd name="T91" fmla="*/ 0 h 638"/>
              <a:gd name="T92" fmla="*/ 156 w 269"/>
              <a:gd name="T93" fmla="*/ 0 h 638"/>
              <a:gd name="T94" fmla="*/ 198 w 269"/>
              <a:gd name="T95" fmla="*/ 18 h 6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69" h="638">
                <a:moveTo>
                  <a:pt x="198" y="18"/>
                </a:moveTo>
                <a:lnTo>
                  <a:pt x="213" y="88"/>
                </a:lnTo>
                <a:lnTo>
                  <a:pt x="213" y="142"/>
                </a:lnTo>
                <a:lnTo>
                  <a:pt x="227" y="195"/>
                </a:lnTo>
                <a:lnTo>
                  <a:pt x="227" y="266"/>
                </a:lnTo>
                <a:lnTo>
                  <a:pt x="241" y="301"/>
                </a:lnTo>
                <a:lnTo>
                  <a:pt x="241" y="354"/>
                </a:lnTo>
                <a:lnTo>
                  <a:pt x="255" y="390"/>
                </a:lnTo>
                <a:lnTo>
                  <a:pt x="255" y="443"/>
                </a:lnTo>
                <a:lnTo>
                  <a:pt x="255" y="478"/>
                </a:lnTo>
                <a:lnTo>
                  <a:pt x="269" y="496"/>
                </a:lnTo>
                <a:lnTo>
                  <a:pt x="269" y="531"/>
                </a:lnTo>
                <a:lnTo>
                  <a:pt x="269" y="549"/>
                </a:lnTo>
                <a:lnTo>
                  <a:pt x="269" y="567"/>
                </a:lnTo>
                <a:lnTo>
                  <a:pt x="269" y="585"/>
                </a:lnTo>
                <a:lnTo>
                  <a:pt x="269" y="602"/>
                </a:lnTo>
                <a:lnTo>
                  <a:pt x="269" y="620"/>
                </a:lnTo>
                <a:lnTo>
                  <a:pt x="269" y="638"/>
                </a:lnTo>
                <a:lnTo>
                  <a:pt x="255" y="638"/>
                </a:lnTo>
                <a:lnTo>
                  <a:pt x="241" y="638"/>
                </a:lnTo>
                <a:lnTo>
                  <a:pt x="227" y="638"/>
                </a:lnTo>
                <a:lnTo>
                  <a:pt x="213" y="620"/>
                </a:lnTo>
                <a:lnTo>
                  <a:pt x="198" y="602"/>
                </a:lnTo>
                <a:lnTo>
                  <a:pt x="198" y="585"/>
                </a:lnTo>
                <a:lnTo>
                  <a:pt x="184" y="549"/>
                </a:lnTo>
                <a:lnTo>
                  <a:pt x="170" y="514"/>
                </a:lnTo>
                <a:lnTo>
                  <a:pt x="156" y="461"/>
                </a:lnTo>
                <a:lnTo>
                  <a:pt x="127" y="407"/>
                </a:lnTo>
                <a:lnTo>
                  <a:pt x="113" y="354"/>
                </a:lnTo>
                <a:lnTo>
                  <a:pt x="99" y="301"/>
                </a:lnTo>
                <a:lnTo>
                  <a:pt x="85" y="248"/>
                </a:lnTo>
                <a:lnTo>
                  <a:pt x="85" y="212"/>
                </a:lnTo>
                <a:lnTo>
                  <a:pt x="71" y="177"/>
                </a:lnTo>
                <a:lnTo>
                  <a:pt x="57" y="159"/>
                </a:lnTo>
                <a:lnTo>
                  <a:pt x="42" y="124"/>
                </a:lnTo>
                <a:lnTo>
                  <a:pt x="28" y="124"/>
                </a:lnTo>
                <a:lnTo>
                  <a:pt x="14" y="88"/>
                </a:lnTo>
                <a:lnTo>
                  <a:pt x="0" y="71"/>
                </a:lnTo>
                <a:lnTo>
                  <a:pt x="0" y="35"/>
                </a:lnTo>
                <a:lnTo>
                  <a:pt x="0" y="18"/>
                </a:lnTo>
                <a:lnTo>
                  <a:pt x="0" y="0"/>
                </a:lnTo>
                <a:lnTo>
                  <a:pt x="14" y="0"/>
                </a:lnTo>
                <a:lnTo>
                  <a:pt x="28" y="0"/>
                </a:lnTo>
                <a:lnTo>
                  <a:pt x="57" y="0"/>
                </a:lnTo>
                <a:lnTo>
                  <a:pt x="85" y="0"/>
                </a:lnTo>
                <a:lnTo>
                  <a:pt x="113" y="0"/>
                </a:lnTo>
                <a:lnTo>
                  <a:pt x="156" y="0"/>
                </a:lnTo>
                <a:lnTo>
                  <a:pt x="198" y="18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" name="Freeform 9"/>
          <p:cNvSpPr>
            <a:spLocks noChangeArrowheads="1"/>
          </p:cNvSpPr>
          <p:nvPr/>
        </p:nvSpPr>
        <p:spPr bwMode="auto">
          <a:xfrm>
            <a:off x="4251325" y="2216150"/>
            <a:ext cx="504825" cy="315913"/>
          </a:xfrm>
          <a:custGeom>
            <a:avLst/>
            <a:gdLst>
              <a:gd name="T0" fmla="*/ 553 w 794"/>
              <a:gd name="T1" fmla="*/ 497 h 497"/>
              <a:gd name="T2" fmla="*/ 553 w 794"/>
              <a:gd name="T3" fmla="*/ 373 h 497"/>
              <a:gd name="T4" fmla="*/ 539 w 794"/>
              <a:gd name="T5" fmla="*/ 284 h 497"/>
              <a:gd name="T6" fmla="*/ 539 w 794"/>
              <a:gd name="T7" fmla="*/ 213 h 497"/>
              <a:gd name="T8" fmla="*/ 524 w 794"/>
              <a:gd name="T9" fmla="*/ 195 h 497"/>
              <a:gd name="T10" fmla="*/ 496 w 794"/>
              <a:gd name="T11" fmla="*/ 195 h 497"/>
              <a:gd name="T12" fmla="*/ 468 w 794"/>
              <a:gd name="T13" fmla="*/ 195 h 497"/>
              <a:gd name="T14" fmla="*/ 411 w 794"/>
              <a:gd name="T15" fmla="*/ 195 h 497"/>
              <a:gd name="T16" fmla="*/ 354 w 794"/>
              <a:gd name="T17" fmla="*/ 195 h 497"/>
              <a:gd name="T18" fmla="*/ 269 w 794"/>
              <a:gd name="T19" fmla="*/ 195 h 497"/>
              <a:gd name="T20" fmla="*/ 170 w 794"/>
              <a:gd name="T21" fmla="*/ 213 h 497"/>
              <a:gd name="T22" fmla="*/ 57 w 794"/>
              <a:gd name="T23" fmla="*/ 231 h 497"/>
              <a:gd name="T24" fmla="*/ 0 w 794"/>
              <a:gd name="T25" fmla="*/ 125 h 497"/>
              <a:gd name="T26" fmla="*/ 99 w 794"/>
              <a:gd name="T27" fmla="*/ 125 h 497"/>
              <a:gd name="T28" fmla="*/ 184 w 794"/>
              <a:gd name="T29" fmla="*/ 107 h 497"/>
              <a:gd name="T30" fmla="*/ 255 w 794"/>
              <a:gd name="T31" fmla="*/ 107 h 497"/>
              <a:gd name="T32" fmla="*/ 326 w 794"/>
              <a:gd name="T33" fmla="*/ 89 h 497"/>
              <a:gd name="T34" fmla="*/ 383 w 794"/>
              <a:gd name="T35" fmla="*/ 71 h 497"/>
              <a:gd name="T36" fmla="*/ 425 w 794"/>
              <a:gd name="T37" fmla="*/ 54 h 497"/>
              <a:gd name="T38" fmla="*/ 454 w 794"/>
              <a:gd name="T39" fmla="*/ 54 h 497"/>
              <a:gd name="T40" fmla="*/ 482 w 794"/>
              <a:gd name="T41" fmla="*/ 18 h 497"/>
              <a:gd name="T42" fmla="*/ 539 w 794"/>
              <a:gd name="T43" fmla="*/ 0 h 497"/>
              <a:gd name="T44" fmla="*/ 595 w 794"/>
              <a:gd name="T45" fmla="*/ 0 h 497"/>
              <a:gd name="T46" fmla="*/ 680 w 794"/>
              <a:gd name="T47" fmla="*/ 36 h 497"/>
              <a:gd name="T48" fmla="*/ 737 w 794"/>
              <a:gd name="T49" fmla="*/ 71 h 497"/>
              <a:gd name="T50" fmla="*/ 765 w 794"/>
              <a:gd name="T51" fmla="*/ 107 h 497"/>
              <a:gd name="T52" fmla="*/ 794 w 794"/>
              <a:gd name="T53" fmla="*/ 125 h 497"/>
              <a:gd name="T54" fmla="*/ 794 w 794"/>
              <a:gd name="T55" fmla="*/ 160 h 497"/>
              <a:gd name="T56" fmla="*/ 794 w 794"/>
              <a:gd name="T57" fmla="*/ 195 h 497"/>
              <a:gd name="T58" fmla="*/ 751 w 794"/>
              <a:gd name="T59" fmla="*/ 213 h 497"/>
              <a:gd name="T60" fmla="*/ 723 w 794"/>
              <a:gd name="T61" fmla="*/ 231 h 497"/>
              <a:gd name="T62" fmla="*/ 695 w 794"/>
              <a:gd name="T63" fmla="*/ 302 h 497"/>
              <a:gd name="T64" fmla="*/ 666 w 794"/>
              <a:gd name="T65" fmla="*/ 373 h 497"/>
              <a:gd name="T66" fmla="*/ 624 w 794"/>
              <a:gd name="T67" fmla="*/ 497 h 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94" h="497">
                <a:moveTo>
                  <a:pt x="624" y="497"/>
                </a:moveTo>
                <a:lnTo>
                  <a:pt x="553" y="497"/>
                </a:lnTo>
                <a:lnTo>
                  <a:pt x="553" y="426"/>
                </a:lnTo>
                <a:lnTo>
                  <a:pt x="553" y="373"/>
                </a:lnTo>
                <a:lnTo>
                  <a:pt x="553" y="319"/>
                </a:lnTo>
                <a:lnTo>
                  <a:pt x="539" y="284"/>
                </a:lnTo>
                <a:lnTo>
                  <a:pt x="539" y="249"/>
                </a:lnTo>
                <a:lnTo>
                  <a:pt x="539" y="213"/>
                </a:lnTo>
                <a:lnTo>
                  <a:pt x="539" y="195"/>
                </a:lnTo>
                <a:lnTo>
                  <a:pt x="524" y="195"/>
                </a:lnTo>
                <a:lnTo>
                  <a:pt x="510" y="195"/>
                </a:lnTo>
                <a:lnTo>
                  <a:pt x="496" y="195"/>
                </a:lnTo>
                <a:lnTo>
                  <a:pt x="482" y="195"/>
                </a:lnTo>
                <a:lnTo>
                  <a:pt x="468" y="195"/>
                </a:lnTo>
                <a:lnTo>
                  <a:pt x="439" y="195"/>
                </a:lnTo>
                <a:lnTo>
                  <a:pt x="411" y="195"/>
                </a:lnTo>
                <a:lnTo>
                  <a:pt x="383" y="195"/>
                </a:lnTo>
                <a:lnTo>
                  <a:pt x="354" y="195"/>
                </a:lnTo>
                <a:lnTo>
                  <a:pt x="312" y="195"/>
                </a:lnTo>
                <a:lnTo>
                  <a:pt x="269" y="195"/>
                </a:lnTo>
                <a:lnTo>
                  <a:pt x="227" y="213"/>
                </a:lnTo>
                <a:lnTo>
                  <a:pt x="170" y="213"/>
                </a:lnTo>
                <a:lnTo>
                  <a:pt x="128" y="213"/>
                </a:lnTo>
                <a:lnTo>
                  <a:pt x="57" y="231"/>
                </a:lnTo>
                <a:lnTo>
                  <a:pt x="0" y="231"/>
                </a:lnTo>
                <a:lnTo>
                  <a:pt x="0" y="125"/>
                </a:lnTo>
                <a:lnTo>
                  <a:pt x="57" y="125"/>
                </a:lnTo>
                <a:lnTo>
                  <a:pt x="99" y="125"/>
                </a:lnTo>
                <a:lnTo>
                  <a:pt x="142" y="125"/>
                </a:lnTo>
                <a:lnTo>
                  <a:pt x="184" y="107"/>
                </a:lnTo>
                <a:lnTo>
                  <a:pt x="227" y="107"/>
                </a:lnTo>
                <a:lnTo>
                  <a:pt x="255" y="107"/>
                </a:lnTo>
                <a:lnTo>
                  <a:pt x="298" y="107"/>
                </a:lnTo>
                <a:lnTo>
                  <a:pt x="326" y="89"/>
                </a:lnTo>
                <a:lnTo>
                  <a:pt x="354" y="89"/>
                </a:lnTo>
                <a:lnTo>
                  <a:pt x="383" y="71"/>
                </a:lnTo>
                <a:lnTo>
                  <a:pt x="397" y="71"/>
                </a:lnTo>
                <a:lnTo>
                  <a:pt x="425" y="54"/>
                </a:lnTo>
                <a:lnTo>
                  <a:pt x="439" y="54"/>
                </a:lnTo>
                <a:lnTo>
                  <a:pt x="454" y="54"/>
                </a:lnTo>
                <a:lnTo>
                  <a:pt x="468" y="36"/>
                </a:lnTo>
                <a:lnTo>
                  <a:pt x="482" y="18"/>
                </a:lnTo>
                <a:lnTo>
                  <a:pt x="510" y="0"/>
                </a:lnTo>
                <a:lnTo>
                  <a:pt x="539" y="0"/>
                </a:lnTo>
                <a:lnTo>
                  <a:pt x="567" y="0"/>
                </a:lnTo>
                <a:lnTo>
                  <a:pt x="595" y="0"/>
                </a:lnTo>
                <a:lnTo>
                  <a:pt x="638" y="18"/>
                </a:lnTo>
                <a:lnTo>
                  <a:pt x="680" y="36"/>
                </a:lnTo>
                <a:lnTo>
                  <a:pt x="709" y="54"/>
                </a:lnTo>
                <a:lnTo>
                  <a:pt x="737" y="71"/>
                </a:lnTo>
                <a:lnTo>
                  <a:pt x="751" y="89"/>
                </a:lnTo>
                <a:lnTo>
                  <a:pt x="765" y="107"/>
                </a:lnTo>
                <a:lnTo>
                  <a:pt x="780" y="125"/>
                </a:lnTo>
                <a:lnTo>
                  <a:pt x="794" y="125"/>
                </a:lnTo>
                <a:lnTo>
                  <a:pt x="794" y="142"/>
                </a:lnTo>
                <a:lnTo>
                  <a:pt x="794" y="160"/>
                </a:lnTo>
                <a:lnTo>
                  <a:pt x="794" y="178"/>
                </a:lnTo>
                <a:lnTo>
                  <a:pt x="794" y="195"/>
                </a:lnTo>
                <a:lnTo>
                  <a:pt x="780" y="213"/>
                </a:lnTo>
                <a:lnTo>
                  <a:pt x="751" y="213"/>
                </a:lnTo>
                <a:lnTo>
                  <a:pt x="737" y="231"/>
                </a:lnTo>
                <a:lnTo>
                  <a:pt x="723" y="231"/>
                </a:lnTo>
                <a:lnTo>
                  <a:pt x="709" y="266"/>
                </a:lnTo>
                <a:lnTo>
                  <a:pt x="695" y="302"/>
                </a:lnTo>
                <a:lnTo>
                  <a:pt x="680" y="337"/>
                </a:lnTo>
                <a:lnTo>
                  <a:pt x="666" y="373"/>
                </a:lnTo>
                <a:lnTo>
                  <a:pt x="652" y="426"/>
                </a:lnTo>
                <a:lnTo>
                  <a:pt x="624" y="497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" name="Freeform 10"/>
          <p:cNvSpPr>
            <a:spLocks noChangeArrowheads="1"/>
          </p:cNvSpPr>
          <p:nvPr/>
        </p:nvSpPr>
        <p:spPr bwMode="auto">
          <a:xfrm>
            <a:off x="4413250" y="1676400"/>
            <a:ext cx="215900" cy="427038"/>
          </a:xfrm>
          <a:custGeom>
            <a:avLst/>
            <a:gdLst>
              <a:gd name="T0" fmla="*/ 241 w 340"/>
              <a:gd name="T1" fmla="*/ 0 h 673"/>
              <a:gd name="T2" fmla="*/ 255 w 340"/>
              <a:gd name="T3" fmla="*/ 88 h 673"/>
              <a:gd name="T4" fmla="*/ 284 w 340"/>
              <a:gd name="T5" fmla="*/ 159 h 673"/>
              <a:gd name="T6" fmla="*/ 284 w 340"/>
              <a:gd name="T7" fmla="*/ 230 h 673"/>
              <a:gd name="T8" fmla="*/ 298 w 340"/>
              <a:gd name="T9" fmla="*/ 301 h 673"/>
              <a:gd name="T10" fmla="*/ 312 w 340"/>
              <a:gd name="T11" fmla="*/ 354 h 673"/>
              <a:gd name="T12" fmla="*/ 312 w 340"/>
              <a:gd name="T13" fmla="*/ 407 h 673"/>
              <a:gd name="T14" fmla="*/ 326 w 340"/>
              <a:gd name="T15" fmla="*/ 461 h 673"/>
              <a:gd name="T16" fmla="*/ 326 w 340"/>
              <a:gd name="T17" fmla="*/ 514 h 673"/>
              <a:gd name="T18" fmla="*/ 340 w 340"/>
              <a:gd name="T19" fmla="*/ 549 h 673"/>
              <a:gd name="T20" fmla="*/ 340 w 340"/>
              <a:gd name="T21" fmla="*/ 585 h 673"/>
              <a:gd name="T22" fmla="*/ 340 w 340"/>
              <a:gd name="T23" fmla="*/ 602 h 673"/>
              <a:gd name="T24" fmla="*/ 340 w 340"/>
              <a:gd name="T25" fmla="*/ 638 h 673"/>
              <a:gd name="T26" fmla="*/ 340 w 340"/>
              <a:gd name="T27" fmla="*/ 656 h 673"/>
              <a:gd name="T28" fmla="*/ 340 w 340"/>
              <a:gd name="T29" fmla="*/ 673 h 673"/>
              <a:gd name="T30" fmla="*/ 326 w 340"/>
              <a:gd name="T31" fmla="*/ 673 h 673"/>
              <a:gd name="T32" fmla="*/ 312 w 340"/>
              <a:gd name="T33" fmla="*/ 673 h 673"/>
              <a:gd name="T34" fmla="*/ 298 w 340"/>
              <a:gd name="T35" fmla="*/ 656 h 673"/>
              <a:gd name="T36" fmla="*/ 284 w 340"/>
              <a:gd name="T37" fmla="*/ 638 h 673"/>
              <a:gd name="T38" fmla="*/ 269 w 340"/>
              <a:gd name="T39" fmla="*/ 620 h 673"/>
              <a:gd name="T40" fmla="*/ 255 w 340"/>
              <a:gd name="T41" fmla="*/ 567 h 673"/>
              <a:gd name="T42" fmla="*/ 227 w 340"/>
              <a:gd name="T43" fmla="*/ 531 h 673"/>
              <a:gd name="T44" fmla="*/ 213 w 340"/>
              <a:gd name="T45" fmla="*/ 478 h 673"/>
              <a:gd name="T46" fmla="*/ 199 w 340"/>
              <a:gd name="T47" fmla="*/ 425 h 673"/>
              <a:gd name="T48" fmla="*/ 170 w 340"/>
              <a:gd name="T49" fmla="*/ 354 h 673"/>
              <a:gd name="T50" fmla="*/ 156 w 340"/>
              <a:gd name="T51" fmla="*/ 301 h 673"/>
              <a:gd name="T52" fmla="*/ 128 w 340"/>
              <a:gd name="T53" fmla="*/ 248 h 673"/>
              <a:gd name="T54" fmla="*/ 113 w 340"/>
              <a:gd name="T55" fmla="*/ 212 h 673"/>
              <a:gd name="T56" fmla="*/ 99 w 340"/>
              <a:gd name="T57" fmla="*/ 177 h 673"/>
              <a:gd name="T58" fmla="*/ 85 w 340"/>
              <a:gd name="T59" fmla="*/ 159 h 673"/>
              <a:gd name="T60" fmla="*/ 71 w 340"/>
              <a:gd name="T61" fmla="*/ 142 h 673"/>
              <a:gd name="T62" fmla="*/ 57 w 340"/>
              <a:gd name="T63" fmla="*/ 124 h 673"/>
              <a:gd name="T64" fmla="*/ 28 w 340"/>
              <a:gd name="T65" fmla="*/ 106 h 673"/>
              <a:gd name="T66" fmla="*/ 14 w 340"/>
              <a:gd name="T67" fmla="*/ 71 h 673"/>
              <a:gd name="T68" fmla="*/ 0 w 340"/>
              <a:gd name="T69" fmla="*/ 53 h 673"/>
              <a:gd name="T70" fmla="*/ 0 w 340"/>
              <a:gd name="T71" fmla="*/ 35 h 673"/>
              <a:gd name="T72" fmla="*/ 0 w 340"/>
              <a:gd name="T73" fmla="*/ 18 h 673"/>
              <a:gd name="T74" fmla="*/ 14 w 340"/>
              <a:gd name="T75" fmla="*/ 0 h 673"/>
              <a:gd name="T76" fmla="*/ 28 w 340"/>
              <a:gd name="T77" fmla="*/ 0 h 673"/>
              <a:gd name="T78" fmla="*/ 57 w 340"/>
              <a:gd name="T79" fmla="*/ 0 h 673"/>
              <a:gd name="T80" fmla="*/ 99 w 340"/>
              <a:gd name="T81" fmla="*/ 0 h 673"/>
              <a:gd name="T82" fmla="*/ 142 w 340"/>
              <a:gd name="T83" fmla="*/ 0 h 673"/>
              <a:gd name="T84" fmla="*/ 184 w 340"/>
              <a:gd name="T85" fmla="*/ 0 h 673"/>
              <a:gd name="T86" fmla="*/ 241 w 340"/>
              <a:gd name="T87" fmla="*/ 0 h 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40" h="673">
                <a:moveTo>
                  <a:pt x="241" y="0"/>
                </a:moveTo>
                <a:lnTo>
                  <a:pt x="255" y="88"/>
                </a:lnTo>
                <a:lnTo>
                  <a:pt x="284" y="159"/>
                </a:lnTo>
                <a:lnTo>
                  <a:pt x="284" y="230"/>
                </a:lnTo>
                <a:lnTo>
                  <a:pt x="298" y="301"/>
                </a:lnTo>
                <a:lnTo>
                  <a:pt x="312" y="354"/>
                </a:lnTo>
                <a:lnTo>
                  <a:pt x="312" y="407"/>
                </a:lnTo>
                <a:lnTo>
                  <a:pt x="326" y="461"/>
                </a:lnTo>
                <a:lnTo>
                  <a:pt x="326" y="514"/>
                </a:lnTo>
                <a:lnTo>
                  <a:pt x="340" y="549"/>
                </a:lnTo>
                <a:lnTo>
                  <a:pt x="340" y="585"/>
                </a:lnTo>
                <a:lnTo>
                  <a:pt x="340" y="602"/>
                </a:lnTo>
                <a:lnTo>
                  <a:pt x="340" y="638"/>
                </a:lnTo>
                <a:lnTo>
                  <a:pt x="340" y="656"/>
                </a:lnTo>
                <a:lnTo>
                  <a:pt x="340" y="673"/>
                </a:lnTo>
                <a:lnTo>
                  <a:pt x="326" y="673"/>
                </a:lnTo>
                <a:lnTo>
                  <a:pt x="312" y="673"/>
                </a:lnTo>
                <a:lnTo>
                  <a:pt x="298" y="656"/>
                </a:lnTo>
                <a:lnTo>
                  <a:pt x="284" y="638"/>
                </a:lnTo>
                <a:lnTo>
                  <a:pt x="269" y="620"/>
                </a:lnTo>
                <a:lnTo>
                  <a:pt x="255" y="567"/>
                </a:lnTo>
                <a:lnTo>
                  <a:pt x="227" y="531"/>
                </a:lnTo>
                <a:lnTo>
                  <a:pt x="213" y="478"/>
                </a:lnTo>
                <a:lnTo>
                  <a:pt x="199" y="425"/>
                </a:lnTo>
                <a:lnTo>
                  <a:pt x="170" y="354"/>
                </a:lnTo>
                <a:lnTo>
                  <a:pt x="156" y="301"/>
                </a:lnTo>
                <a:lnTo>
                  <a:pt x="128" y="248"/>
                </a:lnTo>
                <a:lnTo>
                  <a:pt x="113" y="212"/>
                </a:lnTo>
                <a:lnTo>
                  <a:pt x="99" y="177"/>
                </a:lnTo>
                <a:lnTo>
                  <a:pt x="85" y="159"/>
                </a:lnTo>
                <a:lnTo>
                  <a:pt x="71" y="142"/>
                </a:lnTo>
                <a:lnTo>
                  <a:pt x="57" y="124"/>
                </a:lnTo>
                <a:lnTo>
                  <a:pt x="28" y="106"/>
                </a:lnTo>
                <a:lnTo>
                  <a:pt x="14" y="71"/>
                </a:lnTo>
                <a:lnTo>
                  <a:pt x="0" y="53"/>
                </a:lnTo>
                <a:lnTo>
                  <a:pt x="0" y="35"/>
                </a:lnTo>
                <a:lnTo>
                  <a:pt x="0" y="18"/>
                </a:lnTo>
                <a:lnTo>
                  <a:pt x="14" y="0"/>
                </a:lnTo>
                <a:lnTo>
                  <a:pt x="28" y="0"/>
                </a:lnTo>
                <a:lnTo>
                  <a:pt x="57" y="0"/>
                </a:lnTo>
                <a:lnTo>
                  <a:pt x="99" y="0"/>
                </a:lnTo>
                <a:lnTo>
                  <a:pt x="142" y="0"/>
                </a:lnTo>
                <a:lnTo>
                  <a:pt x="184" y="0"/>
                </a:lnTo>
                <a:lnTo>
                  <a:pt x="241" y="0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" name="Freeform 11"/>
          <p:cNvSpPr>
            <a:spLocks noChangeArrowheads="1"/>
          </p:cNvSpPr>
          <p:nvPr/>
        </p:nvSpPr>
        <p:spPr bwMode="auto">
          <a:xfrm>
            <a:off x="4494213" y="1552575"/>
            <a:ext cx="792162" cy="393700"/>
          </a:xfrm>
          <a:custGeom>
            <a:avLst/>
            <a:gdLst>
              <a:gd name="T0" fmla="*/ 822 w 1247"/>
              <a:gd name="T1" fmla="*/ 620 h 620"/>
              <a:gd name="T2" fmla="*/ 850 w 1247"/>
              <a:gd name="T3" fmla="*/ 496 h 620"/>
              <a:gd name="T4" fmla="*/ 864 w 1247"/>
              <a:gd name="T5" fmla="*/ 390 h 620"/>
              <a:gd name="T6" fmla="*/ 864 w 1247"/>
              <a:gd name="T7" fmla="*/ 319 h 620"/>
              <a:gd name="T8" fmla="*/ 864 w 1247"/>
              <a:gd name="T9" fmla="*/ 283 h 620"/>
              <a:gd name="T10" fmla="*/ 864 w 1247"/>
              <a:gd name="T11" fmla="*/ 248 h 620"/>
              <a:gd name="T12" fmla="*/ 836 w 1247"/>
              <a:gd name="T13" fmla="*/ 230 h 620"/>
              <a:gd name="T14" fmla="*/ 822 w 1247"/>
              <a:gd name="T15" fmla="*/ 213 h 620"/>
              <a:gd name="T16" fmla="*/ 793 w 1247"/>
              <a:gd name="T17" fmla="*/ 213 h 620"/>
              <a:gd name="T18" fmla="*/ 751 w 1247"/>
              <a:gd name="T19" fmla="*/ 213 h 620"/>
              <a:gd name="T20" fmla="*/ 708 w 1247"/>
              <a:gd name="T21" fmla="*/ 213 h 620"/>
              <a:gd name="T22" fmla="*/ 652 w 1247"/>
              <a:gd name="T23" fmla="*/ 230 h 620"/>
              <a:gd name="T24" fmla="*/ 581 w 1247"/>
              <a:gd name="T25" fmla="*/ 230 h 620"/>
              <a:gd name="T26" fmla="*/ 510 w 1247"/>
              <a:gd name="T27" fmla="*/ 248 h 620"/>
              <a:gd name="T28" fmla="*/ 382 w 1247"/>
              <a:gd name="T29" fmla="*/ 266 h 620"/>
              <a:gd name="T30" fmla="*/ 241 w 1247"/>
              <a:gd name="T31" fmla="*/ 283 h 620"/>
              <a:gd name="T32" fmla="*/ 113 w 1247"/>
              <a:gd name="T33" fmla="*/ 301 h 620"/>
              <a:gd name="T34" fmla="*/ 28 w 1247"/>
              <a:gd name="T35" fmla="*/ 301 h 620"/>
              <a:gd name="T36" fmla="*/ 0 w 1247"/>
              <a:gd name="T37" fmla="*/ 195 h 620"/>
              <a:gd name="T38" fmla="*/ 85 w 1247"/>
              <a:gd name="T39" fmla="*/ 195 h 620"/>
              <a:gd name="T40" fmla="*/ 198 w 1247"/>
              <a:gd name="T41" fmla="*/ 177 h 620"/>
              <a:gd name="T42" fmla="*/ 326 w 1247"/>
              <a:gd name="T43" fmla="*/ 159 h 620"/>
              <a:gd name="T44" fmla="*/ 482 w 1247"/>
              <a:gd name="T45" fmla="*/ 142 h 620"/>
              <a:gd name="T46" fmla="*/ 623 w 1247"/>
              <a:gd name="T47" fmla="*/ 106 h 620"/>
              <a:gd name="T48" fmla="*/ 723 w 1247"/>
              <a:gd name="T49" fmla="*/ 88 h 620"/>
              <a:gd name="T50" fmla="*/ 779 w 1247"/>
              <a:gd name="T51" fmla="*/ 53 h 620"/>
              <a:gd name="T52" fmla="*/ 822 w 1247"/>
              <a:gd name="T53" fmla="*/ 35 h 620"/>
              <a:gd name="T54" fmla="*/ 850 w 1247"/>
              <a:gd name="T55" fmla="*/ 0 h 620"/>
              <a:gd name="T56" fmla="*/ 893 w 1247"/>
              <a:gd name="T57" fmla="*/ 0 h 620"/>
              <a:gd name="T58" fmla="*/ 921 w 1247"/>
              <a:gd name="T59" fmla="*/ 0 h 620"/>
              <a:gd name="T60" fmla="*/ 964 w 1247"/>
              <a:gd name="T61" fmla="*/ 18 h 620"/>
              <a:gd name="T62" fmla="*/ 1020 w 1247"/>
              <a:gd name="T63" fmla="*/ 35 h 620"/>
              <a:gd name="T64" fmla="*/ 1091 w 1247"/>
              <a:gd name="T65" fmla="*/ 71 h 620"/>
              <a:gd name="T66" fmla="*/ 1162 w 1247"/>
              <a:gd name="T67" fmla="*/ 106 h 620"/>
              <a:gd name="T68" fmla="*/ 1204 w 1247"/>
              <a:gd name="T69" fmla="*/ 124 h 620"/>
              <a:gd name="T70" fmla="*/ 1233 w 1247"/>
              <a:gd name="T71" fmla="*/ 159 h 620"/>
              <a:gd name="T72" fmla="*/ 1247 w 1247"/>
              <a:gd name="T73" fmla="*/ 213 h 620"/>
              <a:gd name="T74" fmla="*/ 1204 w 1247"/>
              <a:gd name="T75" fmla="*/ 248 h 620"/>
              <a:gd name="T76" fmla="*/ 1162 w 1247"/>
              <a:gd name="T77" fmla="*/ 266 h 620"/>
              <a:gd name="T78" fmla="*/ 1134 w 1247"/>
              <a:gd name="T79" fmla="*/ 283 h 620"/>
              <a:gd name="T80" fmla="*/ 1119 w 1247"/>
              <a:gd name="T81" fmla="*/ 319 h 620"/>
              <a:gd name="T82" fmla="*/ 1105 w 1247"/>
              <a:gd name="T83" fmla="*/ 354 h 620"/>
              <a:gd name="T84" fmla="*/ 1077 w 1247"/>
              <a:gd name="T85" fmla="*/ 407 h 620"/>
              <a:gd name="T86" fmla="*/ 1063 w 1247"/>
              <a:gd name="T87" fmla="*/ 461 h 620"/>
              <a:gd name="T88" fmla="*/ 1034 w 1247"/>
              <a:gd name="T89" fmla="*/ 532 h 620"/>
              <a:gd name="T90" fmla="*/ 1006 w 1247"/>
              <a:gd name="T91" fmla="*/ 620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47" h="620">
                <a:moveTo>
                  <a:pt x="1006" y="620"/>
                </a:moveTo>
                <a:lnTo>
                  <a:pt x="822" y="620"/>
                </a:lnTo>
                <a:lnTo>
                  <a:pt x="836" y="549"/>
                </a:lnTo>
                <a:lnTo>
                  <a:pt x="850" y="496"/>
                </a:lnTo>
                <a:lnTo>
                  <a:pt x="850" y="425"/>
                </a:lnTo>
                <a:lnTo>
                  <a:pt x="864" y="390"/>
                </a:lnTo>
                <a:lnTo>
                  <a:pt x="864" y="354"/>
                </a:lnTo>
                <a:lnTo>
                  <a:pt x="864" y="319"/>
                </a:lnTo>
                <a:lnTo>
                  <a:pt x="864" y="301"/>
                </a:lnTo>
                <a:lnTo>
                  <a:pt x="864" y="283"/>
                </a:lnTo>
                <a:lnTo>
                  <a:pt x="864" y="266"/>
                </a:lnTo>
                <a:lnTo>
                  <a:pt x="864" y="248"/>
                </a:lnTo>
                <a:lnTo>
                  <a:pt x="850" y="230"/>
                </a:lnTo>
                <a:lnTo>
                  <a:pt x="836" y="230"/>
                </a:lnTo>
                <a:lnTo>
                  <a:pt x="836" y="213"/>
                </a:lnTo>
                <a:lnTo>
                  <a:pt x="822" y="213"/>
                </a:lnTo>
                <a:lnTo>
                  <a:pt x="808" y="213"/>
                </a:lnTo>
                <a:lnTo>
                  <a:pt x="793" y="213"/>
                </a:lnTo>
                <a:lnTo>
                  <a:pt x="765" y="213"/>
                </a:lnTo>
                <a:lnTo>
                  <a:pt x="751" y="213"/>
                </a:lnTo>
                <a:lnTo>
                  <a:pt x="723" y="213"/>
                </a:lnTo>
                <a:lnTo>
                  <a:pt x="708" y="213"/>
                </a:lnTo>
                <a:lnTo>
                  <a:pt x="680" y="230"/>
                </a:lnTo>
                <a:lnTo>
                  <a:pt x="652" y="230"/>
                </a:lnTo>
                <a:lnTo>
                  <a:pt x="623" y="230"/>
                </a:lnTo>
                <a:lnTo>
                  <a:pt x="581" y="230"/>
                </a:lnTo>
                <a:lnTo>
                  <a:pt x="538" y="248"/>
                </a:lnTo>
                <a:lnTo>
                  <a:pt x="510" y="248"/>
                </a:lnTo>
                <a:lnTo>
                  <a:pt x="467" y="248"/>
                </a:lnTo>
                <a:lnTo>
                  <a:pt x="382" y="266"/>
                </a:lnTo>
                <a:lnTo>
                  <a:pt x="312" y="283"/>
                </a:lnTo>
                <a:lnTo>
                  <a:pt x="241" y="283"/>
                </a:lnTo>
                <a:lnTo>
                  <a:pt x="170" y="301"/>
                </a:lnTo>
                <a:lnTo>
                  <a:pt x="113" y="301"/>
                </a:lnTo>
                <a:lnTo>
                  <a:pt x="71" y="301"/>
                </a:lnTo>
                <a:lnTo>
                  <a:pt x="28" y="301"/>
                </a:lnTo>
                <a:lnTo>
                  <a:pt x="0" y="301"/>
                </a:lnTo>
                <a:lnTo>
                  <a:pt x="0" y="195"/>
                </a:lnTo>
                <a:lnTo>
                  <a:pt x="42" y="195"/>
                </a:lnTo>
                <a:lnTo>
                  <a:pt x="85" y="195"/>
                </a:lnTo>
                <a:lnTo>
                  <a:pt x="141" y="195"/>
                </a:lnTo>
                <a:lnTo>
                  <a:pt x="198" y="177"/>
                </a:lnTo>
                <a:lnTo>
                  <a:pt x="269" y="177"/>
                </a:lnTo>
                <a:lnTo>
                  <a:pt x="326" y="159"/>
                </a:lnTo>
                <a:lnTo>
                  <a:pt x="397" y="159"/>
                </a:lnTo>
                <a:lnTo>
                  <a:pt x="482" y="142"/>
                </a:lnTo>
                <a:lnTo>
                  <a:pt x="552" y="124"/>
                </a:lnTo>
                <a:lnTo>
                  <a:pt x="623" y="106"/>
                </a:lnTo>
                <a:lnTo>
                  <a:pt x="680" y="88"/>
                </a:lnTo>
                <a:lnTo>
                  <a:pt x="723" y="88"/>
                </a:lnTo>
                <a:lnTo>
                  <a:pt x="765" y="71"/>
                </a:lnTo>
                <a:lnTo>
                  <a:pt x="779" y="53"/>
                </a:lnTo>
                <a:lnTo>
                  <a:pt x="808" y="53"/>
                </a:lnTo>
                <a:lnTo>
                  <a:pt x="822" y="35"/>
                </a:lnTo>
                <a:lnTo>
                  <a:pt x="822" y="18"/>
                </a:lnTo>
                <a:lnTo>
                  <a:pt x="850" y="0"/>
                </a:lnTo>
                <a:lnTo>
                  <a:pt x="864" y="0"/>
                </a:lnTo>
                <a:lnTo>
                  <a:pt x="893" y="0"/>
                </a:lnTo>
                <a:lnTo>
                  <a:pt x="907" y="0"/>
                </a:lnTo>
                <a:lnTo>
                  <a:pt x="921" y="0"/>
                </a:lnTo>
                <a:lnTo>
                  <a:pt x="935" y="0"/>
                </a:lnTo>
                <a:lnTo>
                  <a:pt x="964" y="18"/>
                </a:lnTo>
                <a:lnTo>
                  <a:pt x="992" y="18"/>
                </a:lnTo>
                <a:lnTo>
                  <a:pt x="1020" y="35"/>
                </a:lnTo>
                <a:lnTo>
                  <a:pt x="1049" y="53"/>
                </a:lnTo>
                <a:lnTo>
                  <a:pt x="1091" y="71"/>
                </a:lnTo>
                <a:lnTo>
                  <a:pt x="1119" y="88"/>
                </a:lnTo>
                <a:lnTo>
                  <a:pt x="1162" y="106"/>
                </a:lnTo>
                <a:lnTo>
                  <a:pt x="1190" y="124"/>
                </a:lnTo>
                <a:lnTo>
                  <a:pt x="1204" y="124"/>
                </a:lnTo>
                <a:lnTo>
                  <a:pt x="1219" y="142"/>
                </a:lnTo>
                <a:lnTo>
                  <a:pt x="1233" y="159"/>
                </a:lnTo>
                <a:lnTo>
                  <a:pt x="1247" y="177"/>
                </a:lnTo>
                <a:lnTo>
                  <a:pt x="1247" y="213"/>
                </a:lnTo>
                <a:lnTo>
                  <a:pt x="1233" y="230"/>
                </a:lnTo>
                <a:lnTo>
                  <a:pt x="1204" y="248"/>
                </a:lnTo>
                <a:lnTo>
                  <a:pt x="1176" y="248"/>
                </a:lnTo>
                <a:lnTo>
                  <a:pt x="1162" y="266"/>
                </a:lnTo>
                <a:lnTo>
                  <a:pt x="1148" y="283"/>
                </a:lnTo>
                <a:lnTo>
                  <a:pt x="1134" y="283"/>
                </a:lnTo>
                <a:lnTo>
                  <a:pt x="1134" y="301"/>
                </a:lnTo>
                <a:lnTo>
                  <a:pt x="1119" y="319"/>
                </a:lnTo>
                <a:lnTo>
                  <a:pt x="1105" y="337"/>
                </a:lnTo>
                <a:lnTo>
                  <a:pt x="1105" y="354"/>
                </a:lnTo>
                <a:lnTo>
                  <a:pt x="1091" y="372"/>
                </a:lnTo>
                <a:lnTo>
                  <a:pt x="1077" y="407"/>
                </a:lnTo>
                <a:lnTo>
                  <a:pt x="1063" y="443"/>
                </a:lnTo>
                <a:lnTo>
                  <a:pt x="1063" y="461"/>
                </a:lnTo>
                <a:lnTo>
                  <a:pt x="1049" y="496"/>
                </a:lnTo>
                <a:lnTo>
                  <a:pt x="1034" y="532"/>
                </a:lnTo>
                <a:lnTo>
                  <a:pt x="1020" y="585"/>
                </a:lnTo>
                <a:lnTo>
                  <a:pt x="1006" y="620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" name="Freeform 12"/>
          <p:cNvSpPr>
            <a:spLocks noChangeArrowheads="1"/>
          </p:cNvSpPr>
          <p:nvPr/>
        </p:nvSpPr>
        <p:spPr bwMode="auto">
          <a:xfrm>
            <a:off x="4594225" y="1900238"/>
            <a:ext cx="601663" cy="158750"/>
          </a:xfrm>
          <a:custGeom>
            <a:avLst/>
            <a:gdLst>
              <a:gd name="T0" fmla="*/ 496 w 949"/>
              <a:gd name="T1" fmla="*/ 53 h 248"/>
              <a:gd name="T2" fmla="*/ 552 w 949"/>
              <a:gd name="T3" fmla="*/ 36 h 248"/>
              <a:gd name="T4" fmla="*/ 609 w 949"/>
              <a:gd name="T5" fmla="*/ 18 h 248"/>
              <a:gd name="T6" fmla="*/ 652 w 949"/>
              <a:gd name="T7" fmla="*/ 18 h 248"/>
              <a:gd name="T8" fmla="*/ 694 w 949"/>
              <a:gd name="T9" fmla="*/ 0 h 248"/>
              <a:gd name="T10" fmla="*/ 722 w 949"/>
              <a:gd name="T11" fmla="*/ 0 h 248"/>
              <a:gd name="T12" fmla="*/ 751 w 949"/>
              <a:gd name="T13" fmla="*/ 0 h 248"/>
              <a:gd name="T14" fmla="*/ 779 w 949"/>
              <a:gd name="T15" fmla="*/ 0 h 248"/>
              <a:gd name="T16" fmla="*/ 808 w 949"/>
              <a:gd name="T17" fmla="*/ 0 h 248"/>
              <a:gd name="T18" fmla="*/ 836 w 949"/>
              <a:gd name="T19" fmla="*/ 0 h 248"/>
              <a:gd name="T20" fmla="*/ 850 w 949"/>
              <a:gd name="T21" fmla="*/ 0 h 248"/>
              <a:gd name="T22" fmla="*/ 893 w 949"/>
              <a:gd name="T23" fmla="*/ 18 h 248"/>
              <a:gd name="T24" fmla="*/ 921 w 949"/>
              <a:gd name="T25" fmla="*/ 36 h 248"/>
              <a:gd name="T26" fmla="*/ 935 w 949"/>
              <a:gd name="T27" fmla="*/ 53 h 248"/>
              <a:gd name="T28" fmla="*/ 949 w 949"/>
              <a:gd name="T29" fmla="*/ 53 h 248"/>
              <a:gd name="T30" fmla="*/ 949 w 949"/>
              <a:gd name="T31" fmla="*/ 71 h 248"/>
              <a:gd name="T32" fmla="*/ 949 w 949"/>
              <a:gd name="T33" fmla="*/ 89 h 248"/>
              <a:gd name="T34" fmla="*/ 935 w 949"/>
              <a:gd name="T35" fmla="*/ 89 h 248"/>
              <a:gd name="T36" fmla="*/ 921 w 949"/>
              <a:gd name="T37" fmla="*/ 107 h 248"/>
              <a:gd name="T38" fmla="*/ 893 w 949"/>
              <a:gd name="T39" fmla="*/ 107 h 248"/>
              <a:gd name="T40" fmla="*/ 850 w 949"/>
              <a:gd name="T41" fmla="*/ 107 h 248"/>
              <a:gd name="T42" fmla="*/ 808 w 949"/>
              <a:gd name="T43" fmla="*/ 124 h 248"/>
              <a:gd name="T44" fmla="*/ 765 w 949"/>
              <a:gd name="T45" fmla="*/ 124 h 248"/>
              <a:gd name="T46" fmla="*/ 708 w 949"/>
              <a:gd name="T47" fmla="*/ 142 h 248"/>
              <a:gd name="T48" fmla="*/ 652 w 949"/>
              <a:gd name="T49" fmla="*/ 142 h 248"/>
              <a:gd name="T50" fmla="*/ 581 w 949"/>
              <a:gd name="T51" fmla="*/ 160 h 248"/>
              <a:gd name="T52" fmla="*/ 496 w 949"/>
              <a:gd name="T53" fmla="*/ 177 h 248"/>
              <a:gd name="T54" fmla="*/ 411 w 949"/>
              <a:gd name="T55" fmla="*/ 195 h 248"/>
              <a:gd name="T56" fmla="*/ 326 w 949"/>
              <a:gd name="T57" fmla="*/ 195 h 248"/>
              <a:gd name="T58" fmla="*/ 212 w 949"/>
              <a:gd name="T59" fmla="*/ 213 h 248"/>
              <a:gd name="T60" fmla="*/ 113 w 949"/>
              <a:gd name="T61" fmla="*/ 231 h 248"/>
              <a:gd name="T62" fmla="*/ 0 w 949"/>
              <a:gd name="T63" fmla="*/ 248 h 248"/>
              <a:gd name="T64" fmla="*/ 0 w 949"/>
              <a:gd name="T65" fmla="*/ 124 h 248"/>
              <a:gd name="T66" fmla="*/ 113 w 949"/>
              <a:gd name="T67" fmla="*/ 107 h 248"/>
              <a:gd name="T68" fmla="*/ 241 w 949"/>
              <a:gd name="T69" fmla="*/ 89 h 248"/>
              <a:gd name="T70" fmla="*/ 368 w 949"/>
              <a:gd name="T71" fmla="*/ 71 h 248"/>
              <a:gd name="T72" fmla="*/ 496 w 949"/>
              <a:gd name="T73" fmla="*/ 53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49" h="248">
                <a:moveTo>
                  <a:pt x="496" y="53"/>
                </a:moveTo>
                <a:lnTo>
                  <a:pt x="552" y="36"/>
                </a:lnTo>
                <a:lnTo>
                  <a:pt x="609" y="18"/>
                </a:lnTo>
                <a:lnTo>
                  <a:pt x="652" y="18"/>
                </a:lnTo>
                <a:lnTo>
                  <a:pt x="694" y="0"/>
                </a:lnTo>
                <a:lnTo>
                  <a:pt x="722" y="0"/>
                </a:lnTo>
                <a:lnTo>
                  <a:pt x="751" y="0"/>
                </a:lnTo>
                <a:lnTo>
                  <a:pt x="779" y="0"/>
                </a:lnTo>
                <a:lnTo>
                  <a:pt x="808" y="0"/>
                </a:lnTo>
                <a:lnTo>
                  <a:pt x="836" y="0"/>
                </a:lnTo>
                <a:lnTo>
                  <a:pt x="850" y="0"/>
                </a:lnTo>
                <a:lnTo>
                  <a:pt x="893" y="18"/>
                </a:lnTo>
                <a:lnTo>
                  <a:pt x="921" y="36"/>
                </a:lnTo>
                <a:lnTo>
                  <a:pt x="935" y="53"/>
                </a:lnTo>
                <a:lnTo>
                  <a:pt x="949" y="53"/>
                </a:lnTo>
                <a:lnTo>
                  <a:pt x="949" y="71"/>
                </a:lnTo>
                <a:lnTo>
                  <a:pt x="949" y="89"/>
                </a:lnTo>
                <a:lnTo>
                  <a:pt x="935" y="89"/>
                </a:lnTo>
                <a:lnTo>
                  <a:pt x="921" y="107"/>
                </a:lnTo>
                <a:lnTo>
                  <a:pt x="893" y="107"/>
                </a:lnTo>
                <a:lnTo>
                  <a:pt x="850" y="107"/>
                </a:lnTo>
                <a:lnTo>
                  <a:pt x="808" y="124"/>
                </a:lnTo>
                <a:lnTo>
                  <a:pt x="765" y="124"/>
                </a:lnTo>
                <a:lnTo>
                  <a:pt x="708" y="142"/>
                </a:lnTo>
                <a:lnTo>
                  <a:pt x="652" y="142"/>
                </a:lnTo>
                <a:lnTo>
                  <a:pt x="581" y="160"/>
                </a:lnTo>
                <a:lnTo>
                  <a:pt x="496" y="177"/>
                </a:lnTo>
                <a:lnTo>
                  <a:pt x="411" y="195"/>
                </a:lnTo>
                <a:lnTo>
                  <a:pt x="326" y="195"/>
                </a:lnTo>
                <a:lnTo>
                  <a:pt x="212" y="213"/>
                </a:lnTo>
                <a:lnTo>
                  <a:pt x="113" y="231"/>
                </a:lnTo>
                <a:lnTo>
                  <a:pt x="0" y="248"/>
                </a:lnTo>
                <a:lnTo>
                  <a:pt x="0" y="124"/>
                </a:lnTo>
                <a:lnTo>
                  <a:pt x="113" y="107"/>
                </a:lnTo>
                <a:lnTo>
                  <a:pt x="241" y="89"/>
                </a:lnTo>
                <a:lnTo>
                  <a:pt x="368" y="71"/>
                </a:lnTo>
                <a:lnTo>
                  <a:pt x="496" y="53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3" name="Freeform 13"/>
          <p:cNvSpPr>
            <a:spLocks noChangeArrowheads="1"/>
          </p:cNvSpPr>
          <p:nvPr/>
        </p:nvSpPr>
        <p:spPr bwMode="auto">
          <a:xfrm>
            <a:off x="4818063" y="2160588"/>
            <a:ext cx="161925" cy="404812"/>
          </a:xfrm>
          <a:custGeom>
            <a:avLst/>
            <a:gdLst>
              <a:gd name="T0" fmla="*/ 142 w 255"/>
              <a:gd name="T1" fmla="*/ 514 h 638"/>
              <a:gd name="T2" fmla="*/ 128 w 255"/>
              <a:gd name="T3" fmla="*/ 443 h 638"/>
              <a:gd name="T4" fmla="*/ 113 w 255"/>
              <a:gd name="T5" fmla="*/ 390 h 638"/>
              <a:gd name="T6" fmla="*/ 99 w 255"/>
              <a:gd name="T7" fmla="*/ 319 h 638"/>
              <a:gd name="T8" fmla="*/ 85 w 255"/>
              <a:gd name="T9" fmla="*/ 283 h 638"/>
              <a:gd name="T10" fmla="*/ 42 w 255"/>
              <a:gd name="T11" fmla="*/ 195 h 638"/>
              <a:gd name="T12" fmla="*/ 14 w 255"/>
              <a:gd name="T13" fmla="*/ 124 h 638"/>
              <a:gd name="T14" fmla="*/ 0 w 255"/>
              <a:gd name="T15" fmla="*/ 88 h 638"/>
              <a:gd name="T16" fmla="*/ 0 w 255"/>
              <a:gd name="T17" fmla="*/ 53 h 638"/>
              <a:gd name="T18" fmla="*/ 0 w 255"/>
              <a:gd name="T19" fmla="*/ 35 h 638"/>
              <a:gd name="T20" fmla="*/ 14 w 255"/>
              <a:gd name="T21" fmla="*/ 18 h 638"/>
              <a:gd name="T22" fmla="*/ 28 w 255"/>
              <a:gd name="T23" fmla="*/ 18 h 638"/>
              <a:gd name="T24" fmla="*/ 42 w 255"/>
              <a:gd name="T25" fmla="*/ 0 h 638"/>
              <a:gd name="T26" fmla="*/ 57 w 255"/>
              <a:gd name="T27" fmla="*/ 0 h 638"/>
              <a:gd name="T28" fmla="*/ 71 w 255"/>
              <a:gd name="T29" fmla="*/ 0 h 638"/>
              <a:gd name="T30" fmla="*/ 99 w 255"/>
              <a:gd name="T31" fmla="*/ 18 h 638"/>
              <a:gd name="T32" fmla="*/ 128 w 255"/>
              <a:gd name="T33" fmla="*/ 18 h 638"/>
              <a:gd name="T34" fmla="*/ 156 w 255"/>
              <a:gd name="T35" fmla="*/ 35 h 638"/>
              <a:gd name="T36" fmla="*/ 184 w 255"/>
              <a:gd name="T37" fmla="*/ 35 h 638"/>
              <a:gd name="T38" fmla="*/ 198 w 255"/>
              <a:gd name="T39" fmla="*/ 124 h 638"/>
              <a:gd name="T40" fmla="*/ 213 w 255"/>
              <a:gd name="T41" fmla="*/ 213 h 638"/>
              <a:gd name="T42" fmla="*/ 227 w 255"/>
              <a:gd name="T43" fmla="*/ 283 h 638"/>
              <a:gd name="T44" fmla="*/ 241 w 255"/>
              <a:gd name="T45" fmla="*/ 337 h 638"/>
              <a:gd name="T46" fmla="*/ 241 w 255"/>
              <a:gd name="T47" fmla="*/ 407 h 638"/>
              <a:gd name="T48" fmla="*/ 241 w 255"/>
              <a:gd name="T49" fmla="*/ 443 h 638"/>
              <a:gd name="T50" fmla="*/ 255 w 255"/>
              <a:gd name="T51" fmla="*/ 478 h 638"/>
              <a:gd name="T52" fmla="*/ 255 w 255"/>
              <a:gd name="T53" fmla="*/ 514 h 638"/>
              <a:gd name="T54" fmla="*/ 255 w 255"/>
              <a:gd name="T55" fmla="*/ 532 h 638"/>
              <a:gd name="T56" fmla="*/ 255 w 255"/>
              <a:gd name="T57" fmla="*/ 567 h 638"/>
              <a:gd name="T58" fmla="*/ 241 w 255"/>
              <a:gd name="T59" fmla="*/ 585 h 638"/>
              <a:gd name="T60" fmla="*/ 241 w 255"/>
              <a:gd name="T61" fmla="*/ 602 h 638"/>
              <a:gd name="T62" fmla="*/ 227 w 255"/>
              <a:gd name="T63" fmla="*/ 620 h 638"/>
              <a:gd name="T64" fmla="*/ 227 w 255"/>
              <a:gd name="T65" fmla="*/ 638 h 638"/>
              <a:gd name="T66" fmla="*/ 213 w 255"/>
              <a:gd name="T67" fmla="*/ 638 h 638"/>
              <a:gd name="T68" fmla="*/ 198 w 255"/>
              <a:gd name="T69" fmla="*/ 638 h 638"/>
              <a:gd name="T70" fmla="*/ 184 w 255"/>
              <a:gd name="T71" fmla="*/ 638 h 638"/>
              <a:gd name="T72" fmla="*/ 170 w 255"/>
              <a:gd name="T73" fmla="*/ 620 h 638"/>
              <a:gd name="T74" fmla="*/ 170 w 255"/>
              <a:gd name="T75" fmla="*/ 602 h 638"/>
              <a:gd name="T76" fmla="*/ 156 w 255"/>
              <a:gd name="T77" fmla="*/ 585 h 638"/>
              <a:gd name="T78" fmla="*/ 156 w 255"/>
              <a:gd name="T79" fmla="*/ 549 h 638"/>
              <a:gd name="T80" fmla="*/ 142 w 255"/>
              <a:gd name="T81" fmla="*/ 514 h 6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55" h="638">
                <a:moveTo>
                  <a:pt x="142" y="514"/>
                </a:moveTo>
                <a:lnTo>
                  <a:pt x="128" y="443"/>
                </a:lnTo>
                <a:lnTo>
                  <a:pt x="113" y="390"/>
                </a:lnTo>
                <a:lnTo>
                  <a:pt x="99" y="319"/>
                </a:lnTo>
                <a:lnTo>
                  <a:pt x="85" y="283"/>
                </a:lnTo>
                <a:lnTo>
                  <a:pt x="42" y="195"/>
                </a:lnTo>
                <a:lnTo>
                  <a:pt x="14" y="124"/>
                </a:lnTo>
                <a:lnTo>
                  <a:pt x="0" y="88"/>
                </a:lnTo>
                <a:lnTo>
                  <a:pt x="0" y="53"/>
                </a:lnTo>
                <a:lnTo>
                  <a:pt x="0" y="35"/>
                </a:lnTo>
                <a:lnTo>
                  <a:pt x="14" y="18"/>
                </a:lnTo>
                <a:lnTo>
                  <a:pt x="28" y="18"/>
                </a:lnTo>
                <a:lnTo>
                  <a:pt x="42" y="0"/>
                </a:lnTo>
                <a:lnTo>
                  <a:pt x="57" y="0"/>
                </a:lnTo>
                <a:lnTo>
                  <a:pt x="71" y="0"/>
                </a:lnTo>
                <a:lnTo>
                  <a:pt x="99" y="18"/>
                </a:lnTo>
                <a:lnTo>
                  <a:pt x="128" y="18"/>
                </a:lnTo>
                <a:lnTo>
                  <a:pt x="156" y="35"/>
                </a:lnTo>
                <a:lnTo>
                  <a:pt x="184" y="35"/>
                </a:lnTo>
                <a:lnTo>
                  <a:pt x="198" y="124"/>
                </a:lnTo>
                <a:lnTo>
                  <a:pt x="213" y="213"/>
                </a:lnTo>
                <a:lnTo>
                  <a:pt x="227" y="283"/>
                </a:lnTo>
                <a:lnTo>
                  <a:pt x="241" y="337"/>
                </a:lnTo>
                <a:lnTo>
                  <a:pt x="241" y="407"/>
                </a:lnTo>
                <a:lnTo>
                  <a:pt x="241" y="443"/>
                </a:lnTo>
                <a:lnTo>
                  <a:pt x="255" y="478"/>
                </a:lnTo>
                <a:lnTo>
                  <a:pt x="255" y="514"/>
                </a:lnTo>
                <a:lnTo>
                  <a:pt x="255" y="532"/>
                </a:lnTo>
                <a:lnTo>
                  <a:pt x="255" y="567"/>
                </a:lnTo>
                <a:lnTo>
                  <a:pt x="241" y="585"/>
                </a:lnTo>
                <a:lnTo>
                  <a:pt x="241" y="602"/>
                </a:lnTo>
                <a:lnTo>
                  <a:pt x="227" y="620"/>
                </a:lnTo>
                <a:lnTo>
                  <a:pt x="227" y="638"/>
                </a:lnTo>
                <a:lnTo>
                  <a:pt x="213" y="638"/>
                </a:lnTo>
                <a:lnTo>
                  <a:pt x="198" y="638"/>
                </a:lnTo>
                <a:lnTo>
                  <a:pt x="184" y="638"/>
                </a:lnTo>
                <a:lnTo>
                  <a:pt x="170" y="620"/>
                </a:lnTo>
                <a:lnTo>
                  <a:pt x="170" y="602"/>
                </a:lnTo>
                <a:lnTo>
                  <a:pt x="156" y="585"/>
                </a:lnTo>
                <a:lnTo>
                  <a:pt x="156" y="549"/>
                </a:lnTo>
                <a:lnTo>
                  <a:pt x="142" y="514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4" name="Freeform 14"/>
          <p:cNvSpPr>
            <a:spLocks noChangeArrowheads="1"/>
          </p:cNvSpPr>
          <p:nvPr/>
        </p:nvSpPr>
        <p:spPr bwMode="auto">
          <a:xfrm>
            <a:off x="4889500" y="2103438"/>
            <a:ext cx="576263" cy="349250"/>
          </a:xfrm>
          <a:custGeom>
            <a:avLst/>
            <a:gdLst>
              <a:gd name="T0" fmla="*/ 822 w 907"/>
              <a:gd name="T1" fmla="*/ 107 h 550"/>
              <a:gd name="T2" fmla="*/ 865 w 907"/>
              <a:gd name="T3" fmla="*/ 142 h 550"/>
              <a:gd name="T4" fmla="*/ 893 w 907"/>
              <a:gd name="T5" fmla="*/ 177 h 550"/>
              <a:gd name="T6" fmla="*/ 907 w 907"/>
              <a:gd name="T7" fmla="*/ 213 h 550"/>
              <a:gd name="T8" fmla="*/ 893 w 907"/>
              <a:gd name="T9" fmla="*/ 248 h 550"/>
              <a:gd name="T10" fmla="*/ 851 w 907"/>
              <a:gd name="T11" fmla="*/ 266 h 550"/>
              <a:gd name="T12" fmla="*/ 822 w 907"/>
              <a:gd name="T13" fmla="*/ 284 h 550"/>
              <a:gd name="T14" fmla="*/ 780 w 907"/>
              <a:gd name="T15" fmla="*/ 337 h 550"/>
              <a:gd name="T16" fmla="*/ 723 w 907"/>
              <a:gd name="T17" fmla="*/ 426 h 550"/>
              <a:gd name="T18" fmla="*/ 667 w 907"/>
              <a:gd name="T19" fmla="*/ 550 h 550"/>
              <a:gd name="T20" fmla="*/ 581 w 907"/>
              <a:gd name="T21" fmla="*/ 496 h 550"/>
              <a:gd name="T22" fmla="*/ 567 w 907"/>
              <a:gd name="T23" fmla="*/ 390 h 550"/>
              <a:gd name="T24" fmla="*/ 567 w 907"/>
              <a:gd name="T25" fmla="*/ 319 h 550"/>
              <a:gd name="T26" fmla="*/ 567 w 907"/>
              <a:gd name="T27" fmla="*/ 248 h 550"/>
              <a:gd name="T28" fmla="*/ 553 w 907"/>
              <a:gd name="T29" fmla="*/ 231 h 550"/>
              <a:gd name="T30" fmla="*/ 539 w 907"/>
              <a:gd name="T31" fmla="*/ 195 h 550"/>
              <a:gd name="T32" fmla="*/ 496 w 907"/>
              <a:gd name="T33" fmla="*/ 195 h 550"/>
              <a:gd name="T34" fmla="*/ 468 w 907"/>
              <a:gd name="T35" fmla="*/ 195 h 550"/>
              <a:gd name="T36" fmla="*/ 411 w 907"/>
              <a:gd name="T37" fmla="*/ 195 h 550"/>
              <a:gd name="T38" fmla="*/ 326 w 907"/>
              <a:gd name="T39" fmla="*/ 195 h 550"/>
              <a:gd name="T40" fmla="*/ 213 w 907"/>
              <a:gd name="T41" fmla="*/ 195 h 550"/>
              <a:gd name="T42" fmla="*/ 71 w 907"/>
              <a:gd name="T43" fmla="*/ 213 h 550"/>
              <a:gd name="T44" fmla="*/ 0 w 907"/>
              <a:gd name="T45" fmla="*/ 124 h 550"/>
              <a:gd name="T46" fmla="*/ 114 w 907"/>
              <a:gd name="T47" fmla="*/ 124 h 550"/>
              <a:gd name="T48" fmla="*/ 213 w 907"/>
              <a:gd name="T49" fmla="*/ 124 h 550"/>
              <a:gd name="T50" fmla="*/ 312 w 907"/>
              <a:gd name="T51" fmla="*/ 107 h 550"/>
              <a:gd name="T52" fmla="*/ 383 w 907"/>
              <a:gd name="T53" fmla="*/ 89 h 550"/>
              <a:gd name="T54" fmla="*/ 440 w 907"/>
              <a:gd name="T55" fmla="*/ 89 h 550"/>
              <a:gd name="T56" fmla="*/ 482 w 907"/>
              <a:gd name="T57" fmla="*/ 71 h 550"/>
              <a:gd name="T58" fmla="*/ 525 w 907"/>
              <a:gd name="T59" fmla="*/ 53 h 550"/>
              <a:gd name="T60" fmla="*/ 567 w 907"/>
              <a:gd name="T61" fmla="*/ 18 h 550"/>
              <a:gd name="T62" fmla="*/ 596 w 907"/>
              <a:gd name="T63" fmla="*/ 0 h 550"/>
              <a:gd name="T64" fmla="*/ 638 w 907"/>
              <a:gd name="T65" fmla="*/ 0 h 550"/>
              <a:gd name="T66" fmla="*/ 667 w 907"/>
              <a:gd name="T67" fmla="*/ 18 h 550"/>
              <a:gd name="T68" fmla="*/ 709 w 907"/>
              <a:gd name="T69" fmla="*/ 36 h 550"/>
              <a:gd name="T70" fmla="*/ 766 w 907"/>
              <a:gd name="T71" fmla="*/ 71 h 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07" h="550">
                <a:moveTo>
                  <a:pt x="794" y="89"/>
                </a:moveTo>
                <a:lnTo>
                  <a:pt x="822" y="107"/>
                </a:lnTo>
                <a:lnTo>
                  <a:pt x="851" y="124"/>
                </a:lnTo>
                <a:lnTo>
                  <a:pt x="865" y="142"/>
                </a:lnTo>
                <a:lnTo>
                  <a:pt x="893" y="160"/>
                </a:lnTo>
                <a:lnTo>
                  <a:pt x="893" y="177"/>
                </a:lnTo>
                <a:lnTo>
                  <a:pt x="907" y="195"/>
                </a:lnTo>
                <a:lnTo>
                  <a:pt x="907" y="213"/>
                </a:lnTo>
                <a:lnTo>
                  <a:pt x="907" y="231"/>
                </a:lnTo>
                <a:lnTo>
                  <a:pt x="893" y="248"/>
                </a:lnTo>
                <a:lnTo>
                  <a:pt x="879" y="248"/>
                </a:lnTo>
                <a:lnTo>
                  <a:pt x="851" y="266"/>
                </a:lnTo>
                <a:lnTo>
                  <a:pt x="837" y="266"/>
                </a:lnTo>
                <a:lnTo>
                  <a:pt x="822" y="284"/>
                </a:lnTo>
                <a:lnTo>
                  <a:pt x="794" y="302"/>
                </a:lnTo>
                <a:lnTo>
                  <a:pt x="780" y="337"/>
                </a:lnTo>
                <a:lnTo>
                  <a:pt x="752" y="372"/>
                </a:lnTo>
                <a:lnTo>
                  <a:pt x="723" y="426"/>
                </a:lnTo>
                <a:lnTo>
                  <a:pt x="695" y="479"/>
                </a:lnTo>
                <a:lnTo>
                  <a:pt x="667" y="550"/>
                </a:lnTo>
                <a:lnTo>
                  <a:pt x="581" y="550"/>
                </a:lnTo>
                <a:lnTo>
                  <a:pt x="581" y="496"/>
                </a:lnTo>
                <a:lnTo>
                  <a:pt x="581" y="443"/>
                </a:lnTo>
                <a:lnTo>
                  <a:pt x="567" y="390"/>
                </a:lnTo>
                <a:lnTo>
                  <a:pt x="567" y="355"/>
                </a:lnTo>
                <a:lnTo>
                  <a:pt x="567" y="319"/>
                </a:lnTo>
                <a:lnTo>
                  <a:pt x="567" y="284"/>
                </a:lnTo>
                <a:lnTo>
                  <a:pt x="567" y="248"/>
                </a:lnTo>
                <a:lnTo>
                  <a:pt x="567" y="231"/>
                </a:lnTo>
                <a:lnTo>
                  <a:pt x="553" y="231"/>
                </a:lnTo>
                <a:lnTo>
                  <a:pt x="539" y="213"/>
                </a:lnTo>
                <a:lnTo>
                  <a:pt x="539" y="195"/>
                </a:lnTo>
                <a:lnTo>
                  <a:pt x="525" y="195"/>
                </a:lnTo>
                <a:lnTo>
                  <a:pt x="496" y="195"/>
                </a:lnTo>
                <a:lnTo>
                  <a:pt x="482" y="195"/>
                </a:lnTo>
                <a:lnTo>
                  <a:pt x="468" y="195"/>
                </a:lnTo>
                <a:lnTo>
                  <a:pt x="440" y="195"/>
                </a:lnTo>
                <a:lnTo>
                  <a:pt x="411" y="195"/>
                </a:lnTo>
                <a:lnTo>
                  <a:pt x="369" y="195"/>
                </a:lnTo>
                <a:lnTo>
                  <a:pt x="326" y="195"/>
                </a:lnTo>
                <a:lnTo>
                  <a:pt x="270" y="195"/>
                </a:lnTo>
                <a:lnTo>
                  <a:pt x="213" y="195"/>
                </a:lnTo>
                <a:lnTo>
                  <a:pt x="142" y="213"/>
                </a:lnTo>
                <a:lnTo>
                  <a:pt x="71" y="213"/>
                </a:lnTo>
                <a:lnTo>
                  <a:pt x="0" y="213"/>
                </a:lnTo>
                <a:lnTo>
                  <a:pt x="0" y="124"/>
                </a:lnTo>
                <a:lnTo>
                  <a:pt x="57" y="124"/>
                </a:lnTo>
                <a:lnTo>
                  <a:pt x="114" y="124"/>
                </a:lnTo>
                <a:lnTo>
                  <a:pt x="170" y="124"/>
                </a:lnTo>
                <a:lnTo>
                  <a:pt x="213" y="124"/>
                </a:lnTo>
                <a:lnTo>
                  <a:pt x="270" y="107"/>
                </a:lnTo>
                <a:lnTo>
                  <a:pt x="312" y="107"/>
                </a:lnTo>
                <a:lnTo>
                  <a:pt x="341" y="107"/>
                </a:lnTo>
                <a:lnTo>
                  <a:pt x="383" y="89"/>
                </a:lnTo>
                <a:lnTo>
                  <a:pt x="411" y="89"/>
                </a:lnTo>
                <a:lnTo>
                  <a:pt x="440" y="89"/>
                </a:lnTo>
                <a:lnTo>
                  <a:pt x="468" y="71"/>
                </a:lnTo>
                <a:lnTo>
                  <a:pt x="482" y="71"/>
                </a:lnTo>
                <a:lnTo>
                  <a:pt x="511" y="53"/>
                </a:lnTo>
                <a:lnTo>
                  <a:pt x="525" y="53"/>
                </a:lnTo>
                <a:lnTo>
                  <a:pt x="539" y="36"/>
                </a:lnTo>
                <a:lnTo>
                  <a:pt x="567" y="18"/>
                </a:lnTo>
                <a:lnTo>
                  <a:pt x="581" y="18"/>
                </a:lnTo>
                <a:lnTo>
                  <a:pt x="596" y="0"/>
                </a:lnTo>
                <a:lnTo>
                  <a:pt x="624" y="0"/>
                </a:lnTo>
                <a:lnTo>
                  <a:pt x="638" y="0"/>
                </a:lnTo>
                <a:lnTo>
                  <a:pt x="652" y="0"/>
                </a:lnTo>
                <a:lnTo>
                  <a:pt x="667" y="18"/>
                </a:lnTo>
                <a:lnTo>
                  <a:pt x="695" y="18"/>
                </a:lnTo>
                <a:lnTo>
                  <a:pt x="709" y="36"/>
                </a:lnTo>
                <a:lnTo>
                  <a:pt x="737" y="53"/>
                </a:lnTo>
                <a:lnTo>
                  <a:pt x="766" y="71"/>
                </a:lnTo>
                <a:lnTo>
                  <a:pt x="794" y="89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" name="Freeform 15"/>
          <p:cNvSpPr>
            <a:spLocks noChangeArrowheads="1"/>
          </p:cNvSpPr>
          <p:nvPr/>
        </p:nvSpPr>
        <p:spPr bwMode="auto">
          <a:xfrm>
            <a:off x="4935538" y="2408238"/>
            <a:ext cx="441325" cy="111125"/>
          </a:xfrm>
          <a:custGeom>
            <a:avLst/>
            <a:gdLst>
              <a:gd name="T0" fmla="*/ 0 w 695"/>
              <a:gd name="T1" fmla="*/ 53 h 177"/>
              <a:gd name="T2" fmla="*/ 85 w 695"/>
              <a:gd name="T3" fmla="*/ 53 h 177"/>
              <a:gd name="T4" fmla="*/ 156 w 695"/>
              <a:gd name="T5" fmla="*/ 35 h 177"/>
              <a:gd name="T6" fmla="*/ 227 w 695"/>
              <a:gd name="T7" fmla="*/ 35 h 177"/>
              <a:gd name="T8" fmla="*/ 298 w 695"/>
              <a:gd name="T9" fmla="*/ 17 h 177"/>
              <a:gd name="T10" fmla="*/ 355 w 695"/>
              <a:gd name="T11" fmla="*/ 17 h 177"/>
              <a:gd name="T12" fmla="*/ 411 w 695"/>
              <a:gd name="T13" fmla="*/ 17 h 177"/>
              <a:gd name="T14" fmla="*/ 468 w 695"/>
              <a:gd name="T15" fmla="*/ 17 h 177"/>
              <a:gd name="T16" fmla="*/ 510 w 695"/>
              <a:gd name="T17" fmla="*/ 0 h 177"/>
              <a:gd name="T18" fmla="*/ 553 w 695"/>
              <a:gd name="T19" fmla="*/ 0 h 177"/>
              <a:gd name="T20" fmla="*/ 581 w 695"/>
              <a:gd name="T21" fmla="*/ 0 h 177"/>
              <a:gd name="T22" fmla="*/ 624 w 695"/>
              <a:gd name="T23" fmla="*/ 0 h 177"/>
              <a:gd name="T24" fmla="*/ 638 w 695"/>
              <a:gd name="T25" fmla="*/ 0 h 177"/>
              <a:gd name="T26" fmla="*/ 666 w 695"/>
              <a:gd name="T27" fmla="*/ 0 h 177"/>
              <a:gd name="T28" fmla="*/ 681 w 695"/>
              <a:gd name="T29" fmla="*/ 0 h 177"/>
              <a:gd name="T30" fmla="*/ 695 w 695"/>
              <a:gd name="T31" fmla="*/ 17 h 177"/>
              <a:gd name="T32" fmla="*/ 695 w 695"/>
              <a:gd name="T33" fmla="*/ 35 h 177"/>
              <a:gd name="T34" fmla="*/ 695 w 695"/>
              <a:gd name="T35" fmla="*/ 53 h 177"/>
              <a:gd name="T36" fmla="*/ 681 w 695"/>
              <a:gd name="T37" fmla="*/ 71 h 177"/>
              <a:gd name="T38" fmla="*/ 666 w 695"/>
              <a:gd name="T39" fmla="*/ 71 h 177"/>
              <a:gd name="T40" fmla="*/ 666 w 695"/>
              <a:gd name="T41" fmla="*/ 88 h 177"/>
              <a:gd name="T42" fmla="*/ 652 w 695"/>
              <a:gd name="T43" fmla="*/ 106 h 177"/>
              <a:gd name="T44" fmla="*/ 610 w 695"/>
              <a:gd name="T45" fmla="*/ 124 h 177"/>
              <a:gd name="T46" fmla="*/ 581 w 695"/>
              <a:gd name="T47" fmla="*/ 142 h 177"/>
              <a:gd name="T48" fmla="*/ 539 w 695"/>
              <a:gd name="T49" fmla="*/ 142 h 177"/>
              <a:gd name="T50" fmla="*/ 510 w 695"/>
              <a:gd name="T51" fmla="*/ 142 h 177"/>
              <a:gd name="T52" fmla="*/ 496 w 695"/>
              <a:gd name="T53" fmla="*/ 142 h 177"/>
              <a:gd name="T54" fmla="*/ 482 w 695"/>
              <a:gd name="T55" fmla="*/ 142 h 177"/>
              <a:gd name="T56" fmla="*/ 468 w 695"/>
              <a:gd name="T57" fmla="*/ 142 h 177"/>
              <a:gd name="T58" fmla="*/ 440 w 695"/>
              <a:gd name="T59" fmla="*/ 159 h 177"/>
              <a:gd name="T60" fmla="*/ 425 w 695"/>
              <a:gd name="T61" fmla="*/ 159 h 177"/>
              <a:gd name="T62" fmla="*/ 397 w 695"/>
              <a:gd name="T63" fmla="*/ 159 h 177"/>
              <a:gd name="T64" fmla="*/ 369 w 695"/>
              <a:gd name="T65" fmla="*/ 159 h 177"/>
              <a:gd name="T66" fmla="*/ 340 w 695"/>
              <a:gd name="T67" fmla="*/ 159 h 177"/>
              <a:gd name="T68" fmla="*/ 312 w 695"/>
              <a:gd name="T69" fmla="*/ 159 h 177"/>
              <a:gd name="T70" fmla="*/ 270 w 695"/>
              <a:gd name="T71" fmla="*/ 159 h 177"/>
              <a:gd name="T72" fmla="*/ 241 w 695"/>
              <a:gd name="T73" fmla="*/ 159 h 177"/>
              <a:gd name="T74" fmla="*/ 199 w 695"/>
              <a:gd name="T75" fmla="*/ 159 h 177"/>
              <a:gd name="T76" fmla="*/ 156 w 695"/>
              <a:gd name="T77" fmla="*/ 159 h 177"/>
              <a:gd name="T78" fmla="*/ 99 w 695"/>
              <a:gd name="T79" fmla="*/ 177 h 177"/>
              <a:gd name="T80" fmla="*/ 57 w 695"/>
              <a:gd name="T81" fmla="*/ 177 h 177"/>
              <a:gd name="T82" fmla="*/ 0 w 695"/>
              <a:gd name="T83" fmla="*/ 177 h 177"/>
              <a:gd name="T84" fmla="*/ 0 w 695"/>
              <a:gd name="T85" fmla="*/ 53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695" h="177">
                <a:moveTo>
                  <a:pt x="0" y="53"/>
                </a:moveTo>
                <a:lnTo>
                  <a:pt x="85" y="53"/>
                </a:lnTo>
                <a:lnTo>
                  <a:pt x="156" y="35"/>
                </a:lnTo>
                <a:lnTo>
                  <a:pt x="227" y="35"/>
                </a:lnTo>
                <a:lnTo>
                  <a:pt x="298" y="17"/>
                </a:lnTo>
                <a:lnTo>
                  <a:pt x="355" y="17"/>
                </a:lnTo>
                <a:lnTo>
                  <a:pt x="411" y="17"/>
                </a:lnTo>
                <a:lnTo>
                  <a:pt x="468" y="17"/>
                </a:lnTo>
                <a:lnTo>
                  <a:pt x="510" y="0"/>
                </a:lnTo>
                <a:lnTo>
                  <a:pt x="553" y="0"/>
                </a:lnTo>
                <a:lnTo>
                  <a:pt x="581" y="0"/>
                </a:lnTo>
                <a:lnTo>
                  <a:pt x="624" y="0"/>
                </a:lnTo>
                <a:lnTo>
                  <a:pt x="638" y="0"/>
                </a:lnTo>
                <a:lnTo>
                  <a:pt x="666" y="0"/>
                </a:lnTo>
                <a:lnTo>
                  <a:pt x="681" y="0"/>
                </a:lnTo>
                <a:lnTo>
                  <a:pt x="695" y="17"/>
                </a:lnTo>
                <a:lnTo>
                  <a:pt x="695" y="35"/>
                </a:lnTo>
                <a:lnTo>
                  <a:pt x="695" y="53"/>
                </a:lnTo>
                <a:lnTo>
                  <a:pt x="681" y="71"/>
                </a:lnTo>
                <a:lnTo>
                  <a:pt x="666" y="71"/>
                </a:lnTo>
                <a:lnTo>
                  <a:pt x="666" y="88"/>
                </a:lnTo>
                <a:lnTo>
                  <a:pt x="652" y="106"/>
                </a:lnTo>
                <a:lnTo>
                  <a:pt x="610" y="124"/>
                </a:lnTo>
                <a:lnTo>
                  <a:pt x="581" y="142"/>
                </a:lnTo>
                <a:lnTo>
                  <a:pt x="539" y="142"/>
                </a:lnTo>
                <a:lnTo>
                  <a:pt x="510" y="142"/>
                </a:lnTo>
                <a:lnTo>
                  <a:pt x="496" y="142"/>
                </a:lnTo>
                <a:lnTo>
                  <a:pt x="482" y="142"/>
                </a:lnTo>
                <a:lnTo>
                  <a:pt x="468" y="142"/>
                </a:lnTo>
                <a:lnTo>
                  <a:pt x="440" y="159"/>
                </a:lnTo>
                <a:lnTo>
                  <a:pt x="425" y="159"/>
                </a:lnTo>
                <a:lnTo>
                  <a:pt x="397" y="159"/>
                </a:lnTo>
                <a:lnTo>
                  <a:pt x="369" y="159"/>
                </a:lnTo>
                <a:lnTo>
                  <a:pt x="340" y="159"/>
                </a:lnTo>
                <a:lnTo>
                  <a:pt x="312" y="159"/>
                </a:lnTo>
                <a:lnTo>
                  <a:pt x="270" y="159"/>
                </a:lnTo>
                <a:lnTo>
                  <a:pt x="241" y="159"/>
                </a:lnTo>
                <a:lnTo>
                  <a:pt x="199" y="159"/>
                </a:lnTo>
                <a:lnTo>
                  <a:pt x="156" y="159"/>
                </a:lnTo>
                <a:lnTo>
                  <a:pt x="99" y="177"/>
                </a:lnTo>
                <a:lnTo>
                  <a:pt x="57" y="177"/>
                </a:lnTo>
                <a:lnTo>
                  <a:pt x="0" y="177"/>
                </a:lnTo>
                <a:lnTo>
                  <a:pt x="0" y="53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6" name="Freeform 16"/>
          <p:cNvSpPr>
            <a:spLocks noChangeArrowheads="1"/>
          </p:cNvSpPr>
          <p:nvPr/>
        </p:nvSpPr>
        <p:spPr bwMode="auto">
          <a:xfrm>
            <a:off x="4702175" y="2620963"/>
            <a:ext cx="187325" cy="1158875"/>
          </a:xfrm>
          <a:custGeom>
            <a:avLst/>
            <a:gdLst>
              <a:gd name="T0" fmla="*/ 56 w 297"/>
              <a:gd name="T1" fmla="*/ 0 h 1826"/>
              <a:gd name="T2" fmla="*/ 127 w 297"/>
              <a:gd name="T3" fmla="*/ 0 h 1826"/>
              <a:gd name="T4" fmla="*/ 212 w 297"/>
              <a:gd name="T5" fmla="*/ 36 h 1826"/>
              <a:gd name="T6" fmla="*/ 255 w 297"/>
              <a:gd name="T7" fmla="*/ 54 h 1826"/>
              <a:gd name="T8" fmla="*/ 283 w 297"/>
              <a:gd name="T9" fmla="*/ 71 h 1826"/>
              <a:gd name="T10" fmla="*/ 297 w 297"/>
              <a:gd name="T11" fmla="*/ 107 h 1826"/>
              <a:gd name="T12" fmla="*/ 297 w 297"/>
              <a:gd name="T13" fmla="*/ 160 h 1826"/>
              <a:gd name="T14" fmla="*/ 269 w 297"/>
              <a:gd name="T15" fmla="*/ 231 h 1826"/>
              <a:gd name="T16" fmla="*/ 255 w 297"/>
              <a:gd name="T17" fmla="*/ 266 h 1826"/>
              <a:gd name="T18" fmla="*/ 241 w 297"/>
              <a:gd name="T19" fmla="*/ 337 h 1826"/>
              <a:gd name="T20" fmla="*/ 241 w 297"/>
              <a:gd name="T21" fmla="*/ 408 h 1826"/>
              <a:gd name="T22" fmla="*/ 226 w 297"/>
              <a:gd name="T23" fmla="*/ 497 h 1826"/>
              <a:gd name="T24" fmla="*/ 226 w 297"/>
              <a:gd name="T25" fmla="*/ 621 h 1826"/>
              <a:gd name="T26" fmla="*/ 226 w 297"/>
              <a:gd name="T27" fmla="*/ 745 h 1826"/>
              <a:gd name="T28" fmla="*/ 212 w 297"/>
              <a:gd name="T29" fmla="*/ 904 h 1826"/>
              <a:gd name="T30" fmla="*/ 212 w 297"/>
              <a:gd name="T31" fmla="*/ 1082 h 1826"/>
              <a:gd name="T32" fmla="*/ 212 w 297"/>
              <a:gd name="T33" fmla="*/ 1223 h 1826"/>
              <a:gd name="T34" fmla="*/ 198 w 297"/>
              <a:gd name="T35" fmla="*/ 1365 h 1826"/>
              <a:gd name="T36" fmla="*/ 198 w 297"/>
              <a:gd name="T37" fmla="*/ 1489 h 1826"/>
              <a:gd name="T38" fmla="*/ 184 w 297"/>
              <a:gd name="T39" fmla="*/ 1578 h 1826"/>
              <a:gd name="T40" fmla="*/ 184 w 297"/>
              <a:gd name="T41" fmla="*/ 1666 h 1826"/>
              <a:gd name="T42" fmla="*/ 170 w 297"/>
              <a:gd name="T43" fmla="*/ 1720 h 1826"/>
              <a:gd name="T44" fmla="*/ 170 w 297"/>
              <a:gd name="T45" fmla="*/ 1755 h 1826"/>
              <a:gd name="T46" fmla="*/ 156 w 297"/>
              <a:gd name="T47" fmla="*/ 1790 h 1826"/>
              <a:gd name="T48" fmla="*/ 127 w 297"/>
              <a:gd name="T49" fmla="*/ 1808 h 1826"/>
              <a:gd name="T50" fmla="*/ 113 w 297"/>
              <a:gd name="T51" fmla="*/ 1808 h 1826"/>
              <a:gd name="T52" fmla="*/ 85 w 297"/>
              <a:gd name="T53" fmla="*/ 1790 h 1826"/>
              <a:gd name="T54" fmla="*/ 42 w 297"/>
              <a:gd name="T55" fmla="*/ 1720 h 1826"/>
              <a:gd name="T56" fmla="*/ 14 w 297"/>
              <a:gd name="T57" fmla="*/ 1631 h 1826"/>
              <a:gd name="T58" fmla="*/ 14 w 297"/>
              <a:gd name="T59" fmla="*/ 1578 h 1826"/>
              <a:gd name="T60" fmla="*/ 14 w 297"/>
              <a:gd name="T61" fmla="*/ 1507 h 1826"/>
              <a:gd name="T62" fmla="*/ 14 w 297"/>
              <a:gd name="T63" fmla="*/ 1418 h 1826"/>
              <a:gd name="T64" fmla="*/ 28 w 297"/>
              <a:gd name="T65" fmla="*/ 1330 h 1826"/>
              <a:gd name="T66" fmla="*/ 42 w 297"/>
              <a:gd name="T67" fmla="*/ 1223 h 1826"/>
              <a:gd name="T68" fmla="*/ 56 w 297"/>
              <a:gd name="T69" fmla="*/ 1064 h 1826"/>
              <a:gd name="T70" fmla="*/ 56 w 297"/>
              <a:gd name="T71" fmla="*/ 869 h 1826"/>
              <a:gd name="T72" fmla="*/ 71 w 297"/>
              <a:gd name="T73" fmla="*/ 638 h 1826"/>
              <a:gd name="T74" fmla="*/ 71 w 297"/>
              <a:gd name="T75" fmla="*/ 514 h 1826"/>
              <a:gd name="T76" fmla="*/ 71 w 297"/>
              <a:gd name="T77" fmla="*/ 408 h 1826"/>
              <a:gd name="T78" fmla="*/ 71 w 297"/>
              <a:gd name="T79" fmla="*/ 319 h 1826"/>
              <a:gd name="T80" fmla="*/ 56 w 297"/>
              <a:gd name="T81" fmla="*/ 249 h 1826"/>
              <a:gd name="T82" fmla="*/ 56 w 297"/>
              <a:gd name="T83" fmla="*/ 178 h 1826"/>
              <a:gd name="T84" fmla="*/ 42 w 297"/>
              <a:gd name="T85" fmla="*/ 142 h 1826"/>
              <a:gd name="T86" fmla="*/ 28 w 297"/>
              <a:gd name="T87" fmla="*/ 107 h 1826"/>
              <a:gd name="T88" fmla="*/ 14 w 297"/>
              <a:gd name="T89" fmla="*/ 71 h 1826"/>
              <a:gd name="T90" fmla="*/ 0 w 297"/>
              <a:gd name="T91" fmla="*/ 54 h 1826"/>
              <a:gd name="T92" fmla="*/ 0 w 297"/>
              <a:gd name="T93" fmla="*/ 18 h 1826"/>
              <a:gd name="T94" fmla="*/ 14 w 297"/>
              <a:gd name="T95" fmla="*/ 0 h 1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97" h="1826">
                <a:moveTo>
                  <a:pt x="14" y="0"/>
                </a:moveTo>
                <a:lnTo>
                  <a:pt x="56" y="0"/>
                </a:lnTo>
                <a:lnTo>
                  <a:pt x="85" y="0"/>
                </a:lnTo>
                <a:lnTo>
                  <a:pt x="127" y="0"/>
                </a:lnTo>
                <a:lnTo>
                  <a:pt x="184" y="18"/>
                </a:lnTo>
                <a:lnTo>
                  <a:pt x="212" y="36"/>
                </a:lnTo>
                <a:lnTo>
                  <a:pt x="226" y="36"/>
                </a:lnTo>
                <a:lnTo>
                  <a:pt x="255" y="54"/>
                </a:lnTo>
                <a:lnTo>
                  <a:pt x="269" y="71"/>
                </a:lnTo>
                <a:lnTo>
                  <a:pt x="283" y="71"/>
                </a:lnTo>
                <a:lnTo>
                  <a:pt x="297" y="89"/>
                </a:lnTo>
                <a:lnTo>
                  <a:pt x="297" y="107"/>
                </a:lnTo>
                <a:lnTo>
                  <a:pt x="297" y="142"/>
                </a:lnTo>
                <a:lnTo>
                  <a:pt x="297" y="160"/>
                </a:lnTo>
                <a:lnTo>
                  <a:pt x="283" y="195"/>
                </a:lnTo>
                <a:lnTo>
                  <a:pt x="269" y="231"/>
                </a:lnTo>
                <a:lnTo>
                  <a:pt x="269" y="249"/>
                </a:lnTo>
                <a:lnTo>
                  <a:pt x="255" y="266"/>
                </a:lnTo>
                <a:lnTo>
                  <a:pt x="255" y="302"/>
                </a:lnTo>
                <a:lnTo>
                  <a:pt x="241" y="337"/>
                </a:lnTo>
                <a:lnTo>
                  <a:pt x="241" y="373"/>
                </a:lnTo>
                <a:lnTo>
                  <a:pt x="241" y="408"/>
                </a:lnTo>
                <a:lnTo>
                  <a:pt x="241" y="444"/>
                </a:lnTo>
                <a:lnTo>
                  <a:pt x="226" y="497"/>
                </a:lnTo>
                <a:lnTo>
                  <a:pt x="226" y="550"/>
                </a:lnTo>
                <a:lnTo>
                  <a:pt x="226" y="621"/>
                </a:lnTo>
                <a:lnTo>
                  <a:pt x="226" y="674"/>
                </a:lnTo>
                <a:lnTo>
                  <a:pt x="226" y="745"/>
                </a:lnTo>
                <a:lnTo>
                  <a:pt x="226" y="833"/>
                </a:lnTo>
                <a:lnTo>
                  <a:pt x="212" y="904"/>
                </a:lnTo>
                <a:lnTo>
                  <a:pt x="212" y="993"/>
                </a:lnTo>
                <a:lnTo>
                  <a:pt x="212" y="1082"/>
                </a:lnTo>
                <a:lnTo>
                  <a:pt x="212" y="1152"/>
                </a:lnTo>
                <a:lnTo>
                  <a:pt x="212" y="1223"/>
                </a:lnTo>
                <a:lnTo>
                  <a:pt x="212" y="1294"/>
                </a:lnTo>
                <a:lnTo>
                  <a:pt x="198" y="1365"/>
                </a:lnTo>
                <a:lnTo>
                  <a:pt x="198" y="1418"/>
                </a:lnTo>
                <a:lnTo>
                  <a:pt x="198" y="1489"/>
                </a:lnTo>
                <a:lnTo>
                  <a:pt x="198" y="1525"/>
                </a:lnTo>
                <a:lnTo>
                  <a:pt x="184" y="1578"/>
                </a:lnTo>
                <a:lnTo>
                  <a:pt x="184" y="1613"/>
                </a:lnTo>
                <a:lnTo>
                  <a:pt x="184" y="1666"/>
                </a:lnTo>
                <a:lnTo>
                  <a:pt x="184" y="1684"/>
                </a:lnTo>
                <a:lnTo>
                  <a:pt x="170" y="1720"/>
                </a:lnTo>
                <a:lnTo>
                  <a:pt x="170" y="1737"/>
                </a:lnTo>
                <a:lnTo>
                  <a:pt x="170" y="1755"/>
                </a:lnTo>
                <a:lnTo>
                  <a:pt x="156" y="1773"/>
                </a:lnTo>
                <a:lnTo>
                  <a:pt x="156" y="1790"/>
                </a:lnTo>
                <a:lnTo>
                  <a:pt x="141" y="1808"/>
                </a:lnTo>
                <a:lnTo>
                  <a:pt x="127" y="1808"/>
                </a:lnTo>
                <a:lnTo>
                  <a:pt x="127" y="1826"/>
                </a:lnTo>
                <a:lnTo>
                  <a:pt x="113" y="1808"/>
                </a:lnTo>
                <a:lnTo>
                  <a:pt x="99" y="1808"/>
                </a:lnTo>
                <a:lnTo>
                  <a:pt x="85" y="1790"/>
                </a:lnTo>
                <a:lnTo>
                  <a:pt x="71" y="1755"/>
                </a:lnTo>
                <a:lnTo>
                  <a:pt x="42" y="1720"/>
                </a:lnTo>
                <a:lnTo>
                  <a:pt x="28" y="1666"/>
                </a:lnTo>
                <a:lnTo>
                  <a:pt x="14" y="1631"/>
                </a:lnTo>
                <a:lnTo>
                  <a:pt x="14" y="1595"/>
                </a:lnTo>
                <a:lnTo>
                  <a:pt x="14" y="1578"/>
                </a:lnTo>
                <a:lnTo>
                  <a:pt x="14" y="1542"/>
                </a:lnTo>
                <a:lnTo>
                  <a:pt x="14" y="1507"/>
                </a:lnTo>
                <a:lnTo>
                  <a:pt x="14" y="1471"/>
                </a:lnTo>
                <a:lnTo>
                  <a:pt x="14" y="1418"/>
                </a:lnTo>
                <a:lnTo>
                  <a:pt x="28" y="1383"/>
                </a:lnTo>
                <a:lnTo>
                  <a:pt x="28" y="1330"/>
                </a:lnTo>
                <a:lnTo>
                  <a:pt x="42" y="1276"/>
                </a:lnTo>
                <a:lnTo>
                  <a:pt x="42" y="1223"/>
                </a:lnTo>
                <a:lnTo>
                  <a:pt x="42" y="1152"/>
                </a:lnTo>
                <a:lnTo>
                  <a:pt x="56" y="1064"/>
                </a:lnTo>
                <a:lnTo>
                  <a:pt x="56" y="975"/>
                </a:lnTo>
                <a:lnTo>
                  <a:pt x="56" y="869"/>
                </a:lnTo>
                <a:lnTo>
                  <a:pt x="71" y="763"/>
                </a:lnTo>
                <a:lnTo>
                  <a:pt x="71" y="638"/>
                </a:lnTo>
                <a:lnTo>
                  <a:pt x="71" y="585"/>
                </a:lnTo>
                <a:lnTo>
                  <a:pt x="71" y="514"/>
                </a:lnTo>
                <a:lnTo>
                  <a:pt x="71" y="461"/>
                </a:lnTo>
                <a:lnTo>
                  <a:pt x="71" y="408"/>
                </a:lnTo>
                <a:lnTo>
                  <a:pt x="71" y="373"/>
                </a:lnTo>
                <a:lnTo>
                  <a:pt x="71" y="319"/>
                </a:lnTo>
                <a:lnTo>
                  <a:pt x="56" y="284"/>
                </a:lnTo>
                <a:lnTo>
                  <a:pt x="56" y="249"/>
                </a:lnTo>
                <a:lnTo>
                  <a:pt x="56" y="213"/>
                </a:lnTo>
                <a:lnTo>
                  <a:pt x="56" y="178"/>
                </a:lnTo>
                <a:lnTo>
                  <a:pt x="42" y="160"/>
                </a:lnTo>
                <a:lnTo>
                  <a:pt x="42" y="142"/>
                </a:lnTo>
                <a:lnTo>
                  <a:pt x="42" y="125"/>
                </a:lnTo>
                <a:lnTo>
                  <a:pt x="28" y="107"/>
                </a:lnTo>
                <a:lnTo>
                  <a:pt x="28" y="89"/>
                </a:lnTo>
                <a:lnTo>
                  <a:pt x="14" y="71"/>
                </a:lnTo>
                <a:lnTo>
                  <a:pt x="14" y="54"/>
                </a:lnTo>
                <a:lnTo>
                  <a:pt x="0" y="54"/>
                </a:lnTo>
                <a:lnTo>
                  <a:pt x="0" y="36"/>
                </a:lnTo>
                <a:lnTo>
                  <a:pt x="0" y="18"/>
                </a:lnTo>
                <a:lnTo>
                  <a:pt x="0" y="0"/>
                </a:lnTo>
                <a:lnTo>
                  <a:pt x="14" y="0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" name="Freeform 17"/>
          <p:cNvSpPr>
            <a:spLocks noChangeArrowheads="1"/>
          </p:cNvSpPr>
          <p:nvPr/>
        </p:nvSpPr>
        <p:spPr bwMode="auto">
          <a:xfrm>
            <a:off x="4116388" y="2689225"/>
            <a:ext cx="1538287" cy="269875"/>
          </a:xfrm>
          <a:custGeom>
            <a:avLst/>
            <a:gdLst>
              <a:gd name="T0" fmla="*/ 1630 w 2424"/>
              <a:gd name="T1" fmla="*/ 71 h 425"/>
              <a:gd name="T2" fmla="*/ 1786 w 2424"/>
              <a:gd name="T3" fmla="*/ 35 h 425"/>
              <a:gd name="T4" fmla="*/ 1914 w 2424"/>
              <a:gd name="T5" fmla="*/ 18 h 425"/>
              <a:gd name="T6" fmla="*/ 2013 w 2424"/>
              <a:gd name="T7" fmla="*/ 0 h 425"/>
              <a:gd name="T8" fmla="*/ 2112 w 2424"/>
              <a:gd name="T9" fmla="*/ 0 h 425"/>
              <a:gd name="T10" fmla="*/ 2240 w 2424"/>
              <a:gd name="T11" fmla="*/ 35 h 425"/>
              <a:gd name="T12" fmla="*/ 2325 w 2424"/>
              <a:gd name="T13" fmla="*/ 71 h 425"/>
              <a:gd name="T14" fmla="*/ 2382 w 2424"/>
              <a:gd name="T15" fmla="*/ 88 h 425"/>
              <a:gd name="T16" fmla="*/ 2410 w 2424"/>
              <a:gd name="T17" fmla="*/ 124 h 425"/>
              <a:gd name="T18" fmla="*/ 2410 w 2424"/>
              <a:gd name="T19" fmla="*/ 159 h 425"/>
              <a:gd name="T20" fmla="*/ 2382 w 2424"/>
              <a:gd name="T21" fmla="*/ 177 h 425"/>
              <a:gd name="T22" fmla="*/ 2339 w 2424"/>
              <a:gd name="T23" fmla="*/ 195 h 425"/>
              <a:gd name="T24" fmla="*/ 2282 w 2424"/>
              <a:gd name="T25" fmla="*/ 195 h 425"/>
              <a:gd name="T26" fmla="*/ 2212 w 2424"/>
              <a:gd name="T27" fmla="*/ 195 h 425"/>
              <a:gd name="T28" fmla="*/ 2126 w 2424"/>
              <a:gd name="T29" fmla="*/ 212 h 425"/>
              <a:gd name="T30" fmla="*/ 2013 w 2424"/>
              <a:gd name="T31" fmla="*/ 212 h 425"/>
              <a:gd name="T32" fmla="*/ 1871 w 2424"/>
              <a:gd name="T33" fmla="*/ 212 h 425"/>
              <a:gd name="T34" fmla="*/ 1715 w 2424"/>
              <a:gd name="T35" fmla="*/ 230 h 425"/>
              <a:gd name="T36" fmla="*/ 1531 w 2424"/>
              <a:gd name="T37" fmla="*/ 248 h 425"/>
              <a:gd name="T38" fmla="*/ 1219 w 2424"/>
              <a:gd name="T39" fmla="*/ 283 h 425"/>
              <a:gd name="T40" fmla="*/ 822 w 2424"/>
              <a:gd name="T41" fmla="*/ 337 h 425"/>
              <a:gd name="T42" fmla="*/ 596 w 2424"/>
              <a:gd name="T43" fmla="*/ 372 h 425"/>
              <a:gd name="T44" fmla="*/ 511 w 2424"/>
              <a:gd name="T45" fmla="*/ 390 h 425"/>
              <a:gd name="T46" fmla="*/ 440 w 2424"/>
              <a:gd name="T47" fmla="*/ 390 h 425"/>
              <a:gd name="T48" fmla="*/ 369 w 2424"/>
              <a:gd name="T49" fmla="*/ 407 h 425"/>
              <a:gd name="T50" fmla="*/ 326 w 2424"/>
              <a:gd name="T51" fmla="*/ 407 h 425"/>
              <a:gd name="T52" fmla="*/ 284 w 2424"/>
              <a:gd name="T53" fmla="*/ 425 h 425"/>
              <a:gd name="T54" fmla="*/ 255 w 2424"/>
              <a:gd name="T55" fmla="*/ 425 h 425"/>
              <a:gd name="T56" fmla="*/ 227 w 2424"/>
              <a:gd name="T57" fmla="*/ 425 h 425"/>
              <a:gd name="T58" fmla="*/ 170 w 2424"/>
              <a:gd name="T59" fmla="*/ 407 h 425"/>
              <a:gd name="T60" fmla="*/ 71 w 2424"/>
              <a:gd name="T61" fmla="*/ 354 h 425"/>
              <a:gd name="T62" fmla="*/ 29 w 2424"/>
              <a:gd name="T63" fmla="*/ 337 h 425"/>
              <a:gd name="T64" fmla="*/ 0 w 2424"/>
              <a:gd name="T65" fmla="*/ 301 h 425"/>
              <a:gd name="T66" fmla="*/ 15 w 2424"/>
              <a:gd name="T67" fmla="*/ 283 h 425"/>
              <a:gd name="T68" fmla="*/ 57 w 2424"/>
              <a:gd name="T69" fmla="*/ 266 h 425"/>
              <a:gd name="T70" fmla="*/ 114 w 2424"/>
              <a:gd name="T71" fmla="*/ 266 h 425"/>
              <a:gd name="T72" fmla="*/ 185 w 2424"/>
              <a:gd name="T73" fmla="*/ 266 h 425"/>
              <a:gd name="T74" fmla="*/ 270 w 2424"/>
              <a:gd name="T75" fmla="*/ 248 h 425"/>
              <a:gd name="T76" fmla="*/ 355 w 2424"/>
              <a:gd name="T77" fmla="*/ 248 h 425"/>
              <a:gd name="T78" fmla="*/ 426 w 2424"/>
              <a:gd name="T79" fmla="*/ 248 h 425"/>
              <a:gd name="T80" fmla="*/ 496 w 2424"/>
              <a:gd name="T81" fmla="*/ 248 h 425"/>
              <a:gd name="T82" fmla="*/ 553 w 2424"/>
              <a:gd name="T83" fmla="*/ 248 h 425"/>
              <a:gd name="T84" fmla="*/ 624 w 2424"/>
              <a:gd name="T85" fmla="*/ 230 h 425"/>
              <a:gd name="T86" fmla="*/ 709 w 2424"/>
              <a:gd name="T87" fmla="*/ 230 h 425"/>
              <a:gd name="T88" fmla="*/ 822 w 2424"/>
              <a:gd name="T89" fmla="*/ 212 h 425"/>
              <a:gd name="T90" fmla="*/ 950 w 2424"/>
              <a:gd name="T91" fmla="*/ 195 h 425"/>
              <a:gd name="T92" fmla="*/ 1092 w 2424"/>
              <a:gd name="T93" fmla="*/ 177 h 425"/>
              <a:gd name="T94" fmla="*/ 1248 w 2424"/>
              <a:gd name="T95" fmla="*/ 142 h 425"/>
              <a:gd name="T96" fmla="*/ 1432 w 2424"/>
              <a:gd name="T97" fmla="*/ 106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424" h="425">
                <a:moveTo>
                  <a:pt x="1531" y="88"/>
                </a:moveTo>
                <a:lnTo>
                  <a:pt x="1630" y="71"/>
                </a:lnTo>
                <a:lnTo>
                  <a:pt x="1701" y="53"/>
                </a:lnTo>
                <a:lnTo>
                  <a:pt x="1786" y="35"/>
                </a:lnTo>
                <a:lnTo>
                  <a:pt x="1857" y="18"/>
                </a:lnTo>
                <a:lnTo>
                  <a:pt x="1914" y="18"/>
                </a:lnTo>
                <a:lnTo>
                  <a:pt x="1971" y="0"/>
                </a:lnTo>
                <a:lnTo>
                  <a:pt x="2013" y="0"/>
                </a:lnTo>
                <a:lnTo>
                  <a:pt x="2056" y="0"/>
                </a:lnTo>
                <a:lnTo>
                  <a:pt x="2112" y="0"/>
                </a:lnTo>
                <a:lnTo>
                  <a:pt x="2183" y="18"/>
                </a:lnTo>
                <a:lnTo>
                  <a:pt x="2240" y="35"/>
                </a:lnTo>
                <a:lnTo>
                  <a:pt x="2297" y="53"/>
                </a:lnTo>
                <a:lnTo>
                  <a:pt x="2325" y="71"/>
                </a:lnTo>
                <a:lnTo>
                  <a:pt x="2353" y="88"/>
                </a:lnTo>
                <a:lnTo>
                  <a:pt x="2382" y="88"/>
                </a:lnTo>
                <a:lnTo>
                  <a:pt x="2396" y="106"/>
                </a:lnTo>
                <a:lnTo>
                  <a:pt x="2410" y="124"/>
                </a:lnTo>
                <a:lnTo>
                  <a:pt x="2424" y="142"/>
                </a:lnTo>
                <a:lnTo>
                  <a:pt x="2410" y="159"/>
                </a:lnTo>
                <a:lnTo>
                  <a:pt x="2410" y="177"/>
                </a:lnTo>
                <a:lnTo>
                  <a:pt x="2382" y="177"/>
                </a:lnTo>
                <a:lnTo>
                  <a:pt x="2353" y="195"/>
                </a:lnTo>
                <a:lnTo>
                  <a:pt x="2339" y="195"/>
                </a:lnTo>
                <a:lnTo>
                  <a:pt x="2311" y="195"/>
                </a:lnTo>
                <a:lnTo>
                  <a:pt x="2282" y="195"/>
                </a:lnTo>
                <a:lnTo>
                  <a:pt x="2254" y="195"/>
                </a:lnTo>
                <a:lnTo>
                  <a:pt x="2212" y="195"/>
                </a:lnTo>
                <a:lnTo>
                  <a:pt x="2169" y="212"/>
                </a:lnTo>
                <a:lnTo>
                  <a:pt x="2126" y="212"/>
                </a:lnTo>
                <a:lnTo>
                  <a:pt x="2070" y="212"/>
                </a:lnTo>
                <a:lnTo>
                  <a:pt x="2013" y="212"/>
                </a:lnTo>
                <a:lnTo>
                  <a:pt x="1942" y="212"/>
                </a:lnTo>
                <a:lnTo>
                  <a:pt x="1871" y="212"/>
                </a:lnTo>
                <a:lnTo>
                  <a:pt x="1800" y="212"/>
                </a:lnTo>
                <a:lnTo>
                  <a:pt x="1715" y="230"/>
                </a:lnTo>
                <a:lnTo>
                  <a:pt x="1630" y="230"/>
                </a:lnTo>
                <a:lnTo>
                  <a:pt x="1531" y="248"/>
                </a:lnTo>
                <a:lnTo>
                  <a:pt x="1432" y="248"/>
                </a:lnTo>
                <a:lnTo>
                  <a:pt x="1219" y="283"/>
                </a:lnTo>
                <a:lnTo>
                  <a:pt x="1021" y="301"/>
                </a:lnTo>
                <a:lnTo>
                  <a:pt x="822" y="337"/>
                </a:lnTo>
                <a:lnTo>
                  <a:pt x="638" y="354"/>
                </a:lnTo>
                <a:lnTo>
                  <a:pt x="596" y="372"/>
                </a:lnTo>
                <a:lnTo>
                  <a:pt x="553" y="372"/>
                </a:lnTo>
                <a:lnTo>
                  <a:pt x="511" y="390"/>
                </a:lnTo>
                <a:lnTo>
                  <a:pt x="468" y="390"/>
                </a:lnTo>
                <a:lnTo>
                  <a:pt x="440" y="390"/>
                </a:lnTo>
                <a:lnTo>
                  <a:pt x="397" y="390"/>
                </a:lnTo>
                <a:lnTo>
                  <a:pt x="369" y="407"/>
                </a:lnTo>
                <a:lnTo>
                  <a:pt x="341" y="407"/>
                </a:lnTo>
                <a:lnTo>
                  <a:pt x="326" y="407"/>
                </a:lnTo>
                <a:lnTo>
                  <a:pt x="298" y="407"/>
                </a:lnTo>
                <a:lnTo>
                  <a:pt x="284" y="425"/>
                </a:lnTo>
                <a:lnTo>
                  <a:pt x="270" y="425"/>
                </a:lnTo>
                <a:lnTo>
                  <a:pt x="255" y="425"/>
                </a:lnTo>
                <a:lnTo>
                  <a:pt x="241" y="425"/>
                </a:lnTo>
                <a:lnTo>
                  <a:pt x="227" y="425"/>
                </a:lnTo>
                <a:lnTo>
                  <a:pt x="199" y="425"/>
                </a:lnTo>
                <a:lnTo>
                  <a:pt x="170" y="407"/>
                </a:lnTo>
                <a:lnTo>
                  <a:pt x="128" y="390"/>
                </a:lnTo>
                <a:lnTo>
                  <a:pt x="71" y="354"/>
                </a:lnTo>
                <a:lnTo>
                  <a:pt x="57" y="337"/>
                </a:lnTo>
                <a:lnTo>
                  <a:pt x="29" y="337"/>
                </a:lnTo>
                <a:lnTo>
                  <a:pt x="15" y="319"/>
                </a:lnTo>
                <a:lnTo>
                  <a:pt x="0" y="301"/>
                </a:lnTo>
                <a:lnTo>
                  <a:pt x="0" y="283"/>
                </a:lnTo>
                <a:lnTo>
                  <a:pt x="15" y="283"/>
                </a:lnTo>
                <a:lnTo>
                  <a:pt x="29" y="283"/>
                </a:lnTo>
                <a:lnTo>
                  <a:pt x="57" y="266"/>
                </a:lnTo>
                <a:lnTo>
                  <a:pt x="85" y="266"/>
                </a:lnTo>
                <a:lnTo>
                  <a:pt x="114" y="266"/>
                </a:lnTo>
                <a:lnTo>
                  <a:pt x="142" y="266"/>
                </a:lnTo>
                <a:lnTo>
                  <a:pt x="185" y="266"/>
                </a:lnTo>
                <a:lnTo>
                  <a:pt x="227" y="266"/>
                </a:lnTo>
                <a:lnTo>
                  <a:pt x="270" y="248"/>
                </a:lnTo>
                <a:lnTo>
                  <a:pt x="326" y="248"/>
                </a:lnTo>
                <a:lnTo>
                  <a:pt x="355" y="248"/>
                </a:lnTo>
                <a:lnTo>
                  <a:pt x="397" y="248"/>
                </a:lnTo>
                <a:lnTo>
                  <a:pt x="426" y="248"/>
                </a:lnTo>
                <a:lnTo>
                  <a:pt x="468" y="248"/>
                </a:lnTo>
                <a:lnTo>
                  <a:pt x="496" y="248"/>
                </a:lnTo>
                <a:lnTo>
                  <a:pt x="525" y="248"/>
                </a:lnTo>
                <a:lnTo>
                  <a:pt x="553" y="248"/>
                </a:lnTo>
                <a:lnTo>
                  <a:pt x="581" y="230"/>
                </a:lnTo>
                <a:lnTo>
                  <a:pt x="624" y="230"/>
                </a:lnTo>
                <a:lnTo>
                  <a:pt x="667" y="230"/>
                </a:lnTo>
                <a:lnTo>
                  <a:pt x="709" y="230"/>
                </a:lnTo>
                <a:lnTo>
                  <a:pt x="766" y="212"/>
                </a:lnTo>
                <a:lnTo>
                  <a:pt x="822" y="212"/>
                </a:lnTo>
                <a:lnTo>
                  <a:pt x="879" y="212"/>
                </a:lnTo>
                <a:lnTo>
                  <a:pt x="950" y="195"/>
                </a:lnTo>
                <a:lnTo>
                  <a:pt x="1021" y="177"/>
                </a:lnTo>
                <a:lnTo>
                  <a:pt x="1092" y="177"/>
                </a:lnTo>
                <a:lnTo>
                  <a:pt x="1177" y="159"/>
                </a:lnTo>
                <a:lnTo>
                  <a:pt x="1248" y="142"/>
                </a:lnTo>
                <a:lnTo>
                  <a:pt x="1347" y="124"/>
                </a:lnTo>
                <a:lnTo>
                  <a:pt x="1432" y="106"/>
                </a:lnTo>
                <a:lnTo>
                  <a:pt x="1531" y="88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8" name="Freeform 18"/>
          <p:cNvSpPr>
            <a:spLocks noChangeArrowheads="1"/>
          </p:cNvSpPr>
          <p:nvPr/>
        </p:nvSpPr>
        <p:spPr bwMode="auto">
          <a:xfrm>
            <a:off x="3998913" y="2846388"/>
            <a:ext cx="811212" cy="708025"/>
          </a:xfrm>
          <a:custGeom>
            <a:avLst/>
            <a:gdLst>
              <a:gd name="T0" fmla="*/ 0 w 1276"/>
              <a:gd name="T1" fmla="*/ 1099 h 1116"/>
              <a:gd name="T2" fmla="*/ 0 w 1276"/>
              <a:gd name="T3" fmla="*/ 1099 h 1116"/>
              <a:gd name="T4" fmla="*/ 0 w 1276"/>
              <a:gd name="T5" fmla="*/ 1081 h 1116"/>
              <a:gd name="T6" fmla="*/ 14 w 1276"/>
              <a:gd name="T7" fmla="*/ 1063 h 1116"/>
              <a:gd name="T8" fmla="*/ 43 w 1276"/>
              <a:gd name="T9" fmla="*/ 1028 h 1116"/>
              <a:gd name="T10" fmla="*/ 71 w 1276"/>
              <a:gd name="T11" fmla="*/ 1010 h 1116"/>
              <a:gd name="T12" fmla="*/ 113 w 1276"/>
              <a:gd name="T13" fmla="*/ 975 h 1116"/>
              <a:gd name="T14" fmla="*/ 156 w 1276"/>
              <a:gd name="T15" fmla="*/ 939 h 1116"/>
              <a:gd name="T16" fmla="*/ 199 w 1276"/>
              <a:gd name="T17" fmla="*/ 904 h 1116"/>
              <a:gd name="T18" fmla="*/ 241 w 1276"/>
              <a:gd name="T19" fmla="*/ 886 h 1116"/>
              <a:gd name="T20" fmla="*/ 269 w 1276"/>
              <a:gd name="T21" fmla="*/ 868 h 1116"/>
              <a:gd name="T22" fmla="*/ 312 w 1276"/>
              <a:gd name="T23" fmla="*/ 833 h 1116"/>
              <a:gd name="T24" fmla="*/ 354 w 1276"/>
              <a:gd name="T25" fmla="*/ 797 h 1116"/>
              <a:gd name="T26" fmla="*/ 397 w 1276"/>
              <a:gd name="T27" fmla="*/ 762 h 1116"/>
              <a:gd name="T28" fmla="*/ 439 w 1276"/>
              <a:gd name="T29" fmla="*/ 709 h 1116"/>
              <a:gd name="T30" fmla="*/ 496 w 1276"/>
              <a:gd name="T31" fmla="*/ 656 h 1116"/>
              <a:gd name="T32" fmla="*/ 553 w 1276"/>
              <a:gd name="T33" fmla="*/ 602 h 1116"/>
              <a:gd name="T34" fmla="*/ 610 w 1276"/>
              <a:gd name="T35" fmla="*/ 549 h 1116"/>
              <a:gd name="T36" fmla="*/ 680 w 1276"/>
              <a:gd name="T37" fmla="*/ 478 h 1116"/>
              <a:gd name="T38" fmla="*/ 751 w 1276"/>
              <a:gd name="T39" fmla="*/ 408 h 1116"/>
              <a:gd name="T40" fmla="*/ 822 w 1276"/>
              <a:gd name="T41" fmla="*/ 337 h 1116"/>
              <a:gd name="T42" fmla="*/ 893 w 1276"/>
              <a:gd name="T43" fmla="*/ 266 h 1116"/>
              <a:gd name="T44" fmla="*/ 978 w 1276"/>
              <a:gd name="T45" fmla="*/ 177 h 1116"/>
              <a:gd name="T46" fmla="*/ 1063 w 1276"/>
              <a:gd name="T47" fmla="*/ 89 h 1116"/>
              <a:gd name="T48" fmla="*/ 1148 w 1276"/>
              <a:gd name="T49" fmla="*/ 0 h 1116"/>
              <a:gd name="T50" fmla="*/ 1276 w 1276"/>
              <a:gd name="T51" fmla="*/ 106 h 1116"/>
              <a:gd name="T52" fmla="*/ 1177 w 1276"/>
              <a:gd name="T53" fmla="*/ 248 h 1116"/>
              <a:gd name="T54" fmla="*/ 1063 w 1276"/>
              <a:gd name="T55" fmla="*/ 372 h 1116"/>
              <a:gd name="T56" fmla="*/ 964 w 1276"/>
              <a:gd name="T57" fmla="*/ 478 h 1116"/>
              <a:gd name="T58" fmla="*/ 851 w 1276"/>
              <a:gd name="T59" fmla="*/ 585 h 1116"/>
              <a:gd name="T60" fmla="*/ 723 w 1276"/>
              <a:gd name="T61" fmla="*/ 673 h 1116"/>
              <a:gd name="T62" fmla="*/ 595 w 1276"/>
              <a:gd name="T63" fmla="*/ 780 h 1116"/>
              <a:gd name="T64" fmla="*/ 468 w 1276"/>
              <a:gd name="T65" fmla="*/ 868 h 1116"/>
              <a:gd name="T66" fmla="*/ 326 w 1276"/>
              <a:gd name="T67" fmla="*/ 957 h 1116"/>
              <a:gd name="T68" fmla="*/ 255 w 1276"/>
              <a:gd name="T69" fmla="*/ 1010 h 1116"/>
              <a:gd name="T70" fmla="*/ 184 w 1276"/>
              <a:gd name="T71" fmla="*/ 1046 h 1116"/>
              <a:gd name="T72" fmla="*/ 142 w 1276"/>
              <a:gd name="T73" fmla="*/ 1063 h 1116"/>
              <a:gd name="T74" fmla="*/ 99 w 1276"/>
              <a:gd name="T75" fmla="*/ 1081 h 1116"/>
              <a:gd name="T76" fmla="*/ 57 w 1276"/>
              <a:gd name="T77" fmla="*/ 1099 h 1116"/>
              <a:gd name="T78" fmla="*/ 28 w 1276"/>
              <a:gd name="T79" fmla="*/ 1116 h 1116"/>
              <a:gd name="T80" fmla="*/ 14 w 1276"/>
              <a:gd name="T81" fmla="*/ 1116 h 1116"/>
              <a:gd name="T82" fmla="*/ 0 w 1276"/>
              <a:gd name="T83" fmla="*/ 1099 h 1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76" h="1116">
                <a:moveTo>
                  <a:pt x="0" y="1099"/>
                </a:moveTo>
                <a:lnTo>
                  <a:pt x="0" y="1099"/>
                </a:lnTo>
                <a:lnTo>
                  <a:pt x="0" y="1081"/>
                </a:lnTo>
                <a:lnTo>
                  <a:pt x="14" y="1063"/>
                </a:lnTo>
                <a:lnTo>
                  <a:pt x="43" y="1028"/>
                </a:lnTo>
                <a:lnTo>
                  <a:pt x="71" y="1010"/>
                </a:lnTo>
                <a:lnTo>
                  <a:pt x="113" y="975"/>
                </a:lnTo>
                <a:lnTo>
                  <a:pt x="156" y="939"/>
                </a:lnTo>
                <a:lnTo>
                  <a:pt x="199" y="904"/>
                </a:lnTo>
                <a:lnTo>
                  <a:pt x="241" y="886"/>
                </a:lnTo>
                <a:lnTo>
                  <a:pt x="269" y="868"/>
                </a:lnTo>
                <a:lnTo>
                  <a:pt x="312" y="833"/>
                </a:lnTo>
                <a:lnTo>
                  <a:pt x="354" y="797"/>
                </a:lnTo>
                <a:lnTo>
                  <a:pt x="397" y="762"/>
                </a:lnTo>
                <a:lnTo>
                  <a:pt x="439" y="709"/>
                </a:lnTo>
                <a:lnTo>
                  <a:pt x="496" y="656"/>
                </a:lnTo>
                <a:lnTo>
                  <a:pt x="553" y="602"/>
                </a:lnTo>
                <a:lnTo>
                  <a:pt x="610" y="549"/>
                </a:lnTo>
                <a:lnTo>
                  <a:pt x="680" y="478"/>
                </a:lnTo>
                <a:lnTo>
                  <a:pt x="751" y="408"/>
                </a:lnTo>
                <a:lnTo>
                  <a:pt x="822" y="337"/>
                </a:lnTo>
                <a:lnTo>
                  <a:pt x="893" y="266"/>
                </a:lnTo>
                <a:lnTo>
                  <a:pt x="978" y="177"/>
                </a:lnTo>
                <a:lnTo>
                  <a:pt x="1063" y="89"/>
                </a:lnTo>
                <a:lnTo>
                  <a:pt x="1148" y="0"/>
                </a:lnTo>
                <a:lnTo>
                  <a:pt x="1276" y="106"/>
                </a:lnTo>
                <a:lnTo>
                  <a:pt x="1177" y="248"/>
                </a:lnTo>
                <a:lnTo>
                  <a:pt x="1063" y="372"/>
                </a:lnTo>
                <a:lnTo>
                  <a:pt x="964" y="478"/>
                </a:lnTo>
                <a:lnTo>
                  <a:pt x="851" y="585"/>
                </a:lnTo>
                <a:lnTo>
                  <a:pt x="723" y="673"/>
                </a:lnTo>
                <a:lnTo>
                  <a:pt x="595" y="780"/>
                </a:lnTo>
                <a:lnTo>
                  <a:pt x="468" y="868"/>
                </a:lnTo>
                <a:lnTo>
                  <a:pt x="326" y="957"/>
                </a:lnTo>
                <a:lnTo>
                  <a:pt x="255" y="1010"/>
                </a:lnTo>
                <a:lnTo>
                  <a:pt x="184" y="1046"/>
                </a:lnTo>
                <a:lnTo>
                  <a:pt x="142" y="1063"/>
                </a:lnTo>
                <a:lnTo>
                  <a:pt x="99" y="1081"/>
                </a:lnTo>
                <a:lnTo>
                  <a:pt x="57" y="1099"/>
                </a:lnTo>
                <a:lnTo>
                  <a:pt x="28" y="1116"/>
                </a:lnTo>
                <a:lnTo>
                  <a:pt x="14" y="1116"/>
                </a:lnTo>
                <a:lnTo>
                  <a:pt x="0" y="1099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9" name="Freeform 19"/>
          <p:cNvSpPr>
            <a:spLocks noChangeArrowheads="1"/>
          </p:cNvSpPr>
          <p:nvPr/>
        </p:nvSpPr>
        <p:spPr bwMode="auto">
          <a:xfrm>
            <a:off x="4791075" y="2835275"/>
            <a:ext cx="1000125" cy="674688"/>
          </a:xfrm>
          <a:custGeom>
            <a:avLst/>
            <a:gdLst>
              <a:gd name="T0" fmla="*/ 43 w 1574"/>
              <a:gd name="T1" fmla="*/ 0 h 1064"/>
              <a:gd name="T2" fmla="*/ 369 w 1574"/>
              <a:gd name="T3" fmla="*/ 248 h 1064"/>
              <a:gd name="T4" fmla="*/ 667 w 1574"/>
              <a:gd name="T5" fmla="*/ 479 h 1064"/>
              <a:gd name="T6" fmla="*/ 794 w 1574"/>
              <a:gd name="T7" fmla="*/ 585 h 1064"/>
              <a:gd name="T8" fmla="*/ 950 w 1574"/>
              <a:gd name="T9" fmla="*/ 656 h 1064"/>
              <a:gd name="T10" fmla="*/ 1092 w 1574"/>
              <a:gd name="T11" fmla="*/ 745 h 1064"/>
              <a:gd name="T12" fmla="*/ 1262 w 1574"/>
              <a:gd name="T13" fmla="*/ 798 h 1064"/>
              <a:gd name="T14" fmla="*/ 1333 w 1574"/>
              <a:gd name="T15" fmla="*/ 815 h 1064"/>
              <a:gd name="T16" fmla="*/ 1389 w 1574"/>
              <a:gd name="T17" fmla="*/ 833 h 1064"/>
              <a:gd name="T18" fmla="*/ 1446 w 1574"/>
              <a:gd name="T19" fmla="*/ 869 h 1064"/>
              <a:gd name="T20" fmla="*/ 1503 w 1574"/>
              <a:gd name="T21" fmla="*/ 886 h 1064"/>
              <a:gd name="T22" fmla="*/ 1531 w 1574"/>
              <a:gd name="T23" fmla="*/ 904 h 1064"/>
              <a:gd name="T24" fmla="*/ 1560 w 1574"/>
              <a:gd name="T25" fmla="*/ 922 h 1064"/>
              <a:gd name="T26" fmla="*/ 1574 w 1574"/>
              <a:gd name="T27" fmla="*/ 939 h 1064"/>
              <a:gd name="T28" fmla="*/ 1560 w 1574"/>
              <a:gd name="T29" fmla="*/ 957 h 1064"/>
              <a:gd name="T30" fmla="*/ 1503 w 1574"/>
              <a:gd name="T31" fmla="*/ 993 h 1064"/>
              <a:gd name="T32" fmla="*/ 1432 w 1574"/>
              <a:gd name="T33" fmla="*/ 1010 h 1064"/>
              <a:gd name="T34" fmla="*/ 1304 w 1574"/>
              <a:gd name="T35" fmla="*/ 1028 h 1064"/>
              <a:gd name="T36" fmla="*/ 1191 w 1574"/>
              <a:gd name="T37" fmla="*/ 1046 h 1064"/>
              <a:gd name="T38" fmla="*/ 1092 w 1574"/>
              <a:gd name="T39" fmla="*/ 1064 h 1064"/>
              <a:gd name="T40" fmla="*/ 1021 w 1574"/>
              <a:gd name="T41" fmla="*/ 1064 h 1064"/>
              <a:gd name="T42" fmla="*/ 978 w 1574"/>
              <a:gd name="T43" fmla="*/ 1064 h 1064"/>
              <a:gd name="T44" fmla="*/ 936 w 1574"/>
              <a:gd name="T45" fmla="*/ 1064 h 1064"/>
              <a:gd name="T46" fmla="*/ 893 w 1574"/>
              <a:gd name="T47" fmla="*/ 1028 h 1064"/>
              <a:gd name="T48" fmla="*/ 837 w 1574"/>
              <a:gd name="T49" fmla="*/ 993 h 1064"/>
              <a:gd name="T50" fmla="*/ 780 w 1574"/>
              <a:gd name="T51" fmla="*/ 939 h 1064"/>
              <a:gd name="T52" fmla="*/ 723 w 1574"/>
              <a:gd name="T53" fmla="*/ 851 h 1064"/>
              <a:gd name="T54" fmla="*/ 638 w 1574"/>
              <a:gd name="T55" fmla="*/ 762 h 1064"/>
              <a:gd name="T56" fmla="*/ 539 w 1574"/>
              <a:gd name="T57" fmla="*/ 656 h 1064"/>
              <a:gd name="T58" fmla="*/ 426 w 1574"/>
              <a:gd name="T59" fmla="*/ 514 h 1064"/>
              <a:gd name="T60" fmla="*/ 298 w 1574"/>
              <a:gd name="T61" fmla="*/ 390 h 1064"/>
              <a:gd name="T62" fmla="*/ 185 w 1574"/>
              <a:gd name="T63" fmla="*/ 266 h 1064"/>
              <a:gd name="T64" fmla="*/ 85 w 1574"/>
              <a:gd name="T65" fmla="*/ 160 h 1064"/>
              <a:gd name="T66" fmla="*/ 0 w 1574"/>
              <a:gd name="T67" fmla="*/ 53 h 10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74" h="1064">
                <a:moveTo>
                  <a:pt x="0" y="53"/>
                </a:moveTo>
                <a:lnTo>
                  <a:pt x="43" y="0"/>
                </a:lnTo>
                <a:lnTo>
                  <a:pt x="213" y="142"/>
                </a:lnTo>
                <a:lnTo>
                  <a:pt x="369" y="248"/>
                </a:lnTo>
                <a:lnTo>
                  <a:pt x="525" y="372"/>
                </a:lnTo>
                <a:lnTo>
                  <a:pt x="667" y="479"/>
                </a:lnTo>
                <a:lnTo>
                  <a:pt x="737" y="532"/>
                </a:lnTo>
                <a:lnTo>
                  <a:pt x="794" y="585"/>
                </a:lnTo>
                <a:lnTo>
                  <a:pt x="879" y="620"/>
                </a:lnTo>
                <a:lnTo>
                  <a:pt x="950" y="656"/>
                </a:lnTo>
                <a:lnTo>
                  <a:pt x="1021" y="709"/>
                </a:lnTo>
                <a:lnTo>
                  <a:pt x="1092" y="745"/>
                </a:lnTo>
                <a:lnTo>
                  <a:pt x="1177" y="762"/>
                </a:lnTo>
                <a:lnTo>
                  <a:pt x="1262" y="798"/>
                </a:lnTo>
                <a:lnTo>
                  <a:pt x="1290" y="798"/>
                </a:lnTo>
                <a:lnTo>
                  <a:pt x="1333" y="815"/>
                </a:lnTo>
                <a:lnTo>
                  <a:pt x="1361" y="833"/>
                </a:lnTo>
                <a:lnTo>
                  <a:pt x="1389" y="833"/>
                </a:lnTo>
                <a:lnTo>
                  <a:pt x="1418" y="851"/>
                </a:lnTo>
                <a:lnTo>
                  <a:pt x="1446" y="869"/>
                </a:lnTo>
                <a:lnTo>
                  <a:pt x="1475" y="869"/>
                </a:lnTo>
                <a:lnTo>
                  <a:pt x="1503" y="886"/>
                </a:lnTo>
                <a:lnTo>
                  <a:pt x="1517" y="886"/>
                </a:lnTo>
                <a:lnTo>
                  <a:pt x="1531" y="904"/>
                </a:lnTo>
                <a:lnTo>
                  <a:pt x="1545" y="904"/>
                </a:lnTo>
                <a:lnTo>
                  <a:pt x="1560" y="922"/>
                </a:lnTo>
                <a:lnTo>
                  <a:pt x="1574" y="922"/>
                </a:lnTo>
                <a:lnTo>
                  <a:pt x="1574" y="939"/>
                </a:lnTo>
                <a:lnTo>
                  <a:pt x="1574" y="957"/>
                </a:lnTo>
                <a:lnTo>
                  <a:pt x="1560" y="957"/>
                </a:lnTo>
                <a:lnTo>
                  <a:pt x="1531" y="975"/>
                </a:lnTo>
                <a:lnTo>
                  <a:pt x="1503" y="993"/>
                </a:lnTo>
                <a:lnTo>
                  <a:pt x="1475" y="993"/>
                </a:lnTo>
                <a:lnTo>
                  <a:pt x="1432" y="1010"/>
                </a:lnTo>
                <a:lnTo>
                  <a:pt x="1375" y="1010"/>
                </a:lnTo>
                <a:lnTo>
                  <a:pt x="1304" y="1028"/>
                </a:lnTo>
                <a:lnTo>
                  <a:pt x="1248" y="1046"/>
                </a:lnTo>
                <a:lnTo>
                  <a:pt x="1191" y="1046"/>
                </a:lnTo>
                <a:lnTo>
                  <a:pt x="1134" y="1046"/>
                </a:lnTo>
                <a:lnTo>
                  <a:pt x="1092" y="1064"/>
                </a:lnTo>
                <a:lnTo>
                  <a:pt x="1049" y="1064"/>
                </a:lnTo>
                <a:lnTo>
                  <a:pt x="1021" y="1064"/>
                </a:lnTo>
                <a:lnTo>
                  <a:pt x="993" y="1064"/>
                </a:lnTo>
                <a:lnTo>
                  <a:pt x="978" y="1064"/>
                </a:lnTo>
                <a:lnTo>
                  <a:pt x="950" y="1064"/>
                </a:lnTo>
                <a:lnTo>
                  <a:pt x="936" y="1064"/>
                </a:lnTo>
                <a:lnTo>
                  <a:pt x="922" y="1046"/>
                </a:lnTo>
                <a:lnTo>
                  <a:pt x="893" y="1028"/>
                </a:lnTo>
                <a:lnTo>
                  <a:pt x="865" y="1010"/>
                </a:lnTo>
                <a:lnTo>
                  <a:pt x="837" y="993"/>
                </a:lnTo>
                <a:lnTo>
                  <a:pt x="808" y="975"/>
                </a:lnTo>
                <a:lnTo>
                  <a:pt x="780" y="939"/>
                </a:lnTo>
                <a:lnTo>
                  <a:pt x="752" y="904"/>
                </a:lnTo>
                <a:lnTo>
                  <a:pt x="723" y="851"/>
                </a:lnTo>
                <a:lnTo>
                  <a:pt x="681" y="815"/>
                </a:lnTo>
                <a:lnTo>
                  <a:pt x="638" y="762"/>
                </a:lnTo>
                <a:lnTo>
                  <a:pt x="582" y="709"/>
                </a:lnTo>
                <a:lnTo>
                  <a:pt x="539" y="656"/>
                </a:lnTo>
                <a:lnTo>
                  <a:pt x="482" y="585"/>
                </a:lnTo>
                <a:lnTo>
                  <a:pt x="426" y="514"/>
                </a:lnTo>
                <a:lnTo>
                  <a:pt x="355" y="443"/>
                </a:lnTo>
                <a:lnTo>
                  <a:pt x="298" y="390"/>
                </a:lnTo>
                <a:lnTo>
                  <a:pt x="241" y="319"/>
                </a:lnTo>
                <a:lnTo>
                  <a:pt x="185" y="266"/>
                </a:lnTo>
                <a:lnTo>
                  <a:pt x="142" y="213"/>
                </a:lnTo>
                <a:lnTo>
                  <a:pt x="85" y="160"/>
                </a:lnTo>
                <a:lnTo>
                  <a:pt x="43" y="107"/>
                </a:lnTo>
                <a:lnTo>
                  <a:pt x="0" y="53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" name="Freeform 20"/>
          <p:cNvSpPr>
            <a:spLocks noChangeArrowheads="1"/>
          </p:cNvSpPr>
          <p:nvPr/>
        </p:nvSpPr>
        <p:spPr bwMode="auto">
          <a:xfrm>
            <a:off x="3873500" y="2947988"/>
            <a:ext cx="287338" cy="269875"/>
          </a:xfrm>
          <a:custGeom>
            <a:avLst/>
            <a:gdLst>
              <a:gd name="T0" fmla="*/ 0 w 453"/>
              <a:gd name="T1" fmla="*/ 0 h 426"/>
              <a:gd name="T2" fmla="*/ 56 w 453"/>
              <a:gd name="T3" fmla="*/ 0 h 426"/>
              <a:gd name="T4" fmla="*/ 99 w 453"/>
              <a:gd name="T5" fmla="*/ 0 h 426"/>
              <a:gd name="T6" fmla="*/ 141 w 453"/>
              <a:gd name="T7" fmla="*/ 18 h 426"/>
              <a:gd name="T8" fmla="*/ 184 w 453"/>
              <a:gd name="T9" fmla="*/ 18 h 426"/>
              <a:gd name="T10" fmla="*/ 226 w 453"/>
              <a:gd name="T11" fmla="*/ 36 h 426"/>
              <a:gd name="T12" fmla="*/ 269 w 453"/>
              <a:gd name="T13" fmla="*/ 54 h 426"/>
              <a:gd name="T14" fmla="*/ 297 w 453"/>
              <a:gd name="T15" fmla="*/ 71 h 426"/>
              <a:gd name="T16" fmla="*/ 326 w 453"/>
              <a:gd name="T17" fmla="*/ 89 h 426"/>
              <a:gd name="T18" fmla="*/ 354 w 453"/>
              <a:gd name="T19" fmla="*/ 107 h 426"/>
              <a:gd name="T20" fmla="*/ 382 w 453"/>
              <a:gd name="T21" fmla="*/ 124 h 426"/>
              <a:gd name="T22" fmla="*/ 411 w 453"/>
              <a:gd name="T23" fmla="*/ 160 h 426"/>
              <a:gd name="T24" fmla="*/ 425 w 453"/>
              <a:gd name="T25" fmla="*/ 178 h 426"/>
              <a:gd name="T26" fmla="*/ 439 w 453"/>
              <a:gd name="T27" fmla="*/ 213 h 426"/>
              <a:gd name="T28" fmla="*/ 453 w 453"/>
              <a:gd name="T29" fmla="*/ 231 h 426"/>
              <a:gd name="T30" fmla="*/ 453 w 453"/>
              <a:gd name="T31" fmla="*/ 266 h 426"/>
              <a:gd name="T32" fmla="*/ 453 w 453"/>
              <a:gd name="T33" fmla="*/ 284 h 426"/>
              <a:gd name="T34" fmla="*/ 453 w 453"/>
              <a:gd name="T35" fmla="*/ 319 h 426"/>
              <a:gd name="T36" fmla="*/ 453 w 453"/>
              <a:gd name="T37" fmla="*/ 337 h 426"/>
              <a:gd name="T38" fmla="*/ 453 w 453"/>
              <a:gd name="T39" fmla="*/ 355 h 426"/>
              <a:gd name="T40" fmla="*/ 453 w 453"/>
              <a:gd name="T41" fmla="*/ 390 h 426"/>
              <a:gd name="T42" fmla="*/ 439 w 453"/>
              <a:gd name="T43" fmla="*/ 390 h 426"/>
              <a:gd name="T44" fmla="*/ 439 w 453"/>
              <a:gd name="T45" fmla="*/ 408 h 426"/>
              <a:gd name="T46" fmla="*/ 439 w 453"/>
              <a:gd name="T47" fmla="*/ 426 h 426"/>
              <a:gd name="T48" fmla="*/ 425 w 453"/>
              <a:gd name="T49" fmla="*/ 426 h 426"/>
              <a:gd name="T50" fmla="*/ 411 w 453"/>
              <a:gd name="T51" fmla="*/ 426 h 426"/>
              <a:gd name="T52" fmla="*/ 397 w 453"/>
              <a:gd name="T53" fmla="*/ 426 h 426"/>
              <a:gd name="T54" fmla="*/ 368 w 453"/>
              <a:gd name="T55" fmla="*/ 408 h 426"/>
              <a:gd name="T56" fmla="*/ 354 w 453"/>
              <a:gd name="T57" fmla="*/ 408 h 426"/>
              <a:gd name="T58" fmla="*/ 326 w 453"/>
              <a:gd name="T59" fmla="*/ 390 h 426"/>
              <a:gd name="T60" fmla="*/ 311 w 453"/>
              <a:gd name="T61" fmla="*/ 355 h 426"/>
              <a:gd name="T62" fmla="*/ 283 w 453"/>
              <a:gd name="T63" fmla="*/ 337 h 426"/>
              <a:gd name="T64" fmla="*/ 255 w 453"/>
              <a:gd name="T65" fmla="*/ 302 h 426"/>
              <a:gd name="T66" fmla="*/ 212 w 453"/>
              <a:gd name="T67" fmla="*/ 266 h 426"/>
              <a:gd name="T68" fmla="*/ 184 w 453"/>
              <a:gd name="T69" fmla="*/ 231 h 426"/>
              <a:gd name="T70" fmla="*/ 156 w 453"/>
              <a:gd name="T71" fmla="*/ 178 h 426"/>
              <a:gd name="T72" fmla="*/ 113 w 453"/>
              <a:gd name="T73" fmla="*/ 142 h 426"/>
              <a:gd name="T74" fmla="*/ 85 w 453"/>
              <a:gd name="T75" fmla="*/ 89 h 426"/>
              <a:gd name="T76" fmla="*/ 42 w 453"/>
              <a:gd name="T77" fmla="*/ 54 h 426"/>
              <a:gd name="T78" fmla="*/ 0 w 453"/>
              <a:gd name="T79" fmla="*/ 0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53" h="426">
                <a:moveTo>
                  <a:pt x="0" y="0"/>
                </a:moveTo>
                <a:lnTo>
                  <a:pt x="56" y="0"/>
                </a:lnTo>
                <a:lnTo>
                  <a:pt x="99" y="0"/>
                </a:lnTo>
                <a:lnTo>
                  <a:pt x="141" y="18"/>
                </a:lnTo>
                <a:lnTo>
                  <a:pt x="184" y="18"/>
                </a:lnTo>
                <a:lnTo>
                  <a:pt x="226" y="36"/>
                </a:lnTo>
                <a:lnTo>
                  <a:pt x="269" y="54"/>
                </a:lnTo>
                <a:lnTo>
                  <a:pt x="297" y="71"/>
                </a:lnTo>
                <a:lnTo>
                  <a:pt x="326" y="89"/>
                </a:lnTo>
                <a:lnTo>
                  <a:pt x="354" y="107"/>
                </a:lnTo>
                <a:lnTo>
                  <a:pt x="382" y="124"/>
                </a:lnTo>
                <a:lnTo>
                  <a:pt x="411" y="160"/>
                </a:lnTo>
                <a:lnTo>
                  <a:pt x="425" y="178"/>
                </a:lnTo>
                <a:lnTo>
                  <a:pt x="439" y="213"/>
                </a:lnTo>
                <a:lnTo>
                  <a:pt x="453" y="231"/>
                </a:lnTo>
                <a:lnTo>
                  <a:pt x="453" y="266"/>
                </a:lnTo>
                <a:lnTo>
                  <a:pt x="453" y="284"/>
                </a:lnTo>
                <a:lnTo>
                  <a:pt x="453" y="319"/>
                </a:lnTo>
                <a:lnTo>
                  <a:pt x="453" y="337"/>
                </a:lnTo>
                <a:lnTo>
                  <a:pt x="453" y="355"/>
                </a:lnTo>
                <a:lnTo>
                  <a:pt x="453" y="390"/>
                </a:lnTo>
                <a:lnTo>
                  <a:pt x="439" y="390"/>
                </a:lnTo>
                <a:lnTo>
                  <a:pt x="439" y="408"/>
                </a:lnTo>
                <a:lnTo>
                  <a:pt x="439" y="426"/>
                </a:lnTo>
                <a:lnTo>
                  <a:pt x="425" y="426"/>
                </a:lnTo>
                <a:lnTo>
                  <a:pt x="411" y="426"/>
                </a:lnTo>
                <a:lnTo>
                  <a:pt x="397" y="426"/>
                </a:lnTo>
                <a:lnTo>
                  <a:pt x="368" y="408"/>
                </a:lnTo>
                <a:lnTo>
                  <a:pt x="354" y="408"/>
                </a:lnTo>
                <a:lnTo>
                  <a:pt x="326" y="390"/>
                </a:lnTo>
                <a:lnTo>
                  <a:pt x="311" y="355"/>
                </a:lnTo>
                <a:lnTo>
                  <a:pt x="283" y="337"/>
                </a:lnTo>
                <a:lnTo>
                  <a:pt x="255" y="302"/>
                </a:lnTo>
                <a:lnTo>
                  <a:pt x="212" y="266"/>
                </a:lnTo>
                <a:lnTo>
                  <a:pt x="184" y="231"/>
                </a:lnTo>
                <a:lnTo>
                  <a:pt x="156" y="178"/>
                </a:lnTo>
                <a:lnTo>
                  <a:pt x="113" y="142"/>
                </a:lnTo>
                <a:lnTo>
                  <a:pt x="85" y="89"/>
                </a:lnTo>
                <a:lnTo>
                  <a:pt x="42" y="54"/>
                </a:lnTo>
                <a:lnTo>
                  <a:pt x="0" y="0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1" name="Freeform 21"/>
          <p:cNvSpPr>
            <a:spLocks noChangeArrowheads="1"/>
          </p:cNvSpPr>
          <p:nvPr/>
        </p:nvSpPr>
        <p:spPr bwMode="auto">
          <a:xfrm>
            <a:off x="3459163" y="2328863"/>
            <a:ext cx="225425" cy="393700"/>
          </a:xfrm>
          <a:custGeom>
            <a:avLst/>
            <a:gdLst>
              <a:gd name="T0" fmla="*/ 311 w 354"/>
              <a:gd name="T1" fmla="*/ 248 h 620"/>
              <a:gd name="T2" fmla="*/ 326 w 354"/>
              <a:gd name="T3" fmla="*/ 283 h 620"/>
              <a:gd name="T4" fmla="*/ 340 w 354"/>
              <a:gd name="T5" fmla="*/ 319 h 620"/>
              <a:gd name="T6" fmla="*/ 340 w 354"/>
              <a:gd name="T7" fmla="*/ 354 h 620"/>
              <a:gd name="T8" fmla="*/ 354 w 354"/>
              <a:gd name="T9" fmla="*/ 390 h 620"/>
              <a:gd name="T10" fmla="*/ 354 w 354"/>
              <a:gd name="T11" fmla="*/ 425 h 620"/>
              <a:gd name="T12" fmla="*/ 340 w 354"/>
              <a:gd name="T13" fmla="*/ 443 h 620"/>
              <a:gd name="T14" fmla="*/ 340 w 354"/>
              <a:gd name="T15" fmla="*/ 478 h 620"/>
              <a:gd name="T16" fmla="*/ 326 w 354"/>
              <a:gd name="T17" fmla="*/ 514 h 620"/>
              <a:gd name="T18" fmla="*/ 311 w 354"/>
              <a:gd name="T19" fmla="*/ 531 h 620"/>
              <a:gd name="T20" fmla="*/ 311 w 354"/>
              <a:gd name="T21" fmla="*/ 549 h 620"/>
              <a:gd name="T22" fmla="*/ 297 w 354"/>
              <a:gd name="T23" fmla="*/ 567 h 620"/>
              <a:gd name="T24" fmla="*/ 283 w 354"/>
              <a:gd name="T25" fmla="*/ 585 h 620"/>
              <a:gd name="T26" fmla="*/ 269 w 354"/>
              <a:gd name="T27" fmla="*/ 602 h 620"/>
              <a:gd name="T28" fmla="*/ 255 w 354"/>
              <a:gd name="T29" fmla="*/ 602 h 620"/>
              <a:gd name="T30" fmla="*/ 255 w 354"/>
              <a:gd name="T31" fmla="*/ 620 h 620"/>
              <a:gd name="T32" fmla="*/ 241 w 354"/>
              <a:gd name="T33" fmla="*/ 620 h 620"/>
              <a:gd name="T34" fmla="*/ 226 w 354"/>
              <a:gd name="T35" fmla="*/ 602 h 620"/>
              <a:gd name="T36" fmla="*/ 212 w 354"/>
              <a:gd name="T37" fmla="*/ 602 h 620"/>
              <a:gd name="T38" fmla="*/ 198 w 354"/>
              <a:gd name="T39" fmla="*/ 585 h 620"/>
              <a:gd name="T40" fmla="*/ 184 w 354"/>
              <a:gd name="T41" fmla="*/ 549 h 620"/>
              <a:gd name="T42" fmla="*/ 170 w 354"/>
              <a:gd name="T43" fmla="*/ 514 h 620"/>
              <a:gd name="T44" fmla="*/ 141 w 354"/>
              <a:gd name="T45" fmla="*/ 460 h 620"/>
              <a:gd name="T46" fmla="*/ 113 w 354"/>
              <a:gd name="T47" fmla="*/ 407 h 620"/>
              <a:gd name="T48" fmla="*/ 99 w 354"/>
              <a:gd name="T49" fmla="*/ 336 h 620"/>
              <a:gd name="T50" fmla="*/ 71 w 354"/>
              <a:gd name="T51" fmla="*/ 283 h 620"/>
              <a:gd name="T52" fmla="*/ 42 w 354"/>
              <a:gd name="T53" fmla="*/ 212 h 620"/>
              <a:gd name="T54" fmla="*/ 28 w 354"/>
              <a:gd name="T55" fmla="*/ 177 h 620"/>
              <a:gd name="T56" fmla="*/ 14 w 354"/>
              <a:gd name="T57" fmla="*/ 124 h 620"/>
              <a:gd name="T58" fmla="*/ 0 w 354"/>
              <a:gd name="T59" fmla="*/ 88 h 620"/>
              <a:gd name="T60" fmla="*/ 0 w 354"/>
              <a:gd name="T61" fmla="*/ 53 h 620"/>
              <a:gd name="T62" fmla="*/ 0 w 354"/>
              <a:gd name="T63" fmla="*/ 35 h 620"/>
              <a:gd name="T64" fmla="*/ 0 w 354"/>
              <a:gd name="T65" fmla="*/ 17 h 620"/>
              <a:gd name="T66" fmla="*/ 14 w 354"/>
              <a:gd name="T67" fmla="*/ 0 h 620"/>
              <a:gd name="T68" fmla="*/ 28 w 354"/>
              <a:gd name="T69" fmla="*/ 0 h 620"/>
              <a:gd name="T70" fmla="*/ 42 w 354"/>
              <a:gd name="T71" fmla="*/ 0 h 620"/>
              <a:gd name="T72" fmla="*/ 56 w 354"/>
              <a:gd name="T73" fmla="*/ 0 h 620"/>
              <a:gd name="T74" fmla="*/ 85 w 354"/>
              <a:gd name="T75" fmla="*/ 17 h 620"/>
              <a:gd name="T76" fmla="*/ 99 w 354"/>
              <a:gd name="T77" fmla="*/ 17 h 620"/>
              <a:gd name="T78" fmla="*/ 127 w 354"/>
              <a:gd name="T79" fmla="*/ 35 h 620"/>
              <a:gd name="T80" fmla="*/ 156 w 354"/>
              <a:gd name="T81" fmla="*/ 53 h 620"/>
              <a:gd name="T82" fmla="*/ 184 w 354"/>
              <a:gd name="T83" fmla="*/ 71 h 620"/>
              <a:gd name="T84" fmla="*/ 212 w 354"/>
              <a:gd name="T85" fmla="*/ 88 h 620"/>
              <a:gd name="T86" fmla="*/ 241 w 354"/>
              <a:gd name="T87" fmla="*/ 106 h 620"/>
              <a:gd name="T88" fmla="*/ 255 w 354"/>
              <a:gd name="T89" fmla="*/ 141 h 620"/>
              <a:gd name="T90" fmla="*/ 283 w 354"/>
              <a:gd name="T91" fmla="*/ 177 h 620"/>
              <a:gd name="T92" fmla="*/ 297 w 354"/>
              <a:gd name="T93" fmla="*/ 195 h 620"/>
              <a:gd name="T94" fmla="*/ 311 w 354"/>
              <a:gd name="T95" fmla="*/ 248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54" h="620">
                <a:moveTo>
                  <a:pt x="311" y="248"/>
                </a:moveTo>
                <a:lnTo>
                  <a:pt x="326" y="283"/>
                </a:lnTo>
                <a:lnTo>
                  <a:pt x="340" y="319"/>
                </a:lnTo>
                <a:lnTo>
                  <a:pt x="340" y="354"/>
                </a:lnTo>
                <a:lnTo>
                  <a:pt x="354" y="390"/>
                </a:lnTo>
                <a:lnTo>
                  <a:pt x="354" y="425"/>
                </a:lnTo>
                <a:lnTo>
                  <a:pt x="340" y="443"/>
                </a:lnTo>
                <a:lnTo>
                  <a:pt x="340" y="478"/>
                </a:lnTo>
                <a:lnTo>
                  <a:pt x="326" y="514"/>
                </a:lnTo>
                <a:lnTo>
                  <a:pt x="311" y="531"/>
                </a:lnTo>
                <a:lnTo>
                  <a:pt x="311" y="549"/>
                </a:lnTo>
                <a:lnTo>
                  <a:pt x="297" y="567"/>
                </a:lnTo>
                <a:lnTo>
                  <a:pt x="283" y="585"/>
                </a:lnTo>
                <a:lnTo>
                  <a:pt x="269" y="602"/>
                </a:lnTo>
                <a:lnTo>
                  <a:pt x="255" y="602"/>
                </a:lnTo>
                <a:lnTo>
                  <a:pt x="255" y="620"/>
                </a:lnTo>
                <a:lnTo>
                  <a:pt x="241" y="620"/>
                </a:lnTo>
                <a:lnTo>
                  <a:pt x="226" y="602"/>
                </a:lnTo>
                <a:lnTo>
                  <a:pt x="212" y="602"/>
                </a:lnTo>
                <a:lnTo>
                  <a:pt x="198" y="585"/>
                </a:lnTo>
                <a:lnTo>
                  <a:pt x="184" y="549"/>
                </a:lnTo>
                <a:lnTo>
                  <a:pt x="170" y="514"/>
                </a:lnTo>
                <a:lnTo>
                  <a:pt x="141" y="460"/>
                </a:lnTo>
                <a:lnTo>
                  <a:pt x="113" y="407"/>
                </a:lnTo>
                <a:lnTo>
                  <a:pt x="99" y="336"/>
                </a:lnTo>
                <a:lnTo>
                  <a:pt x="71" y="283"/>
                </a:lnTo>
                <a:lnTo>
                  <a:pt x="42" y="212"/>
                </a:lnTo>
                <a:lnTo>
                  <a:pt x="28" y="177"/>
                </a:lnTo>
                <a:lnTo>
                  <a:pt x="14" y="124"/>
                </a:lnTo>
                <a:lnTo>
                  <a:pt x="0" y="88"/>
                </a:lnTo>
                <a:lnTo>
                  <a:pt x="0" y="53"/>
                </a:lnTo>
                <a:lnTo>
                  <a:pt x="0" y="35"/>
                </a:lnTo>
                <a:lnTo>
                  <a:pt x="0" y="17"/>
                </a:lnTo>
                <a:lnTo>
                  <a:pt x="14" y="0"/>
                </a:lnTo>
                <a:lnTo>
                  <a:pt x="28" y="0"/>
                </a:lnTo>
                <a:lnTo>
                  <a:pt x="42" y="0"/>
                </a:lnTo>
                <a:lnTo>
                  <a:pt x="56" y="0"/>
                </a:lnTo>
                <a:lnTo>
                  <a:pt x="85" y="17"/>
                </a:lnTo>
                <a:lnTo>
                  <a:pt x="99" y="17"/>
                </a:lnTo>
                <a:lnTo>
                  <a:pt x="127" y="35"/>
                </a:lnTo>
                <a:lnTo>
                  <a:pt x="156" y="53"/>
                </a:lnTo>
                <a:lnTo>
                  <a:pt x="184" y="71"/>
                </a:lnTo>
                <a:lnTo>
                  <a:pt x="212" y="88"/>
                </a:lnTo>
                <a:lnTo>
                  <a:pt x="241" y="106"/>
                </a:lnTo>
                <a:lnTo>
                  <a:pt x="255" y="141"/>
                </a:lnTo>
                <a:lnTo>
                  <a:pt x="283" y="177"/>
                </a:lnTo>
                <a:lnTo>
                  <a:pt x="297" y="195"/>
                </a:lnTo>
                <a:lnTo>
                  <a:pt x="311" y="248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2" name="Freeform 22"/>
          <p:cNvSpPr>
            <a:spLocks noChangeArrowheads="1"/>
          </p:cNvSpPr>
          <p:nvPr/>
        </p:nvSpPr>
        <p:spPr bwMode="auto">
          <a:xfrm>
            <a:off x="4332288" y="2497138"/>
            <a:ext cx="369887" cy="123825"/>
          </a:xfrm>
          <a:custGeom>
            <a:avLst/>
            <a:gdLst>
              <a:gd name="T0" fmla="*/ 0 w 581"/>
              <a:gd name="T1" fmla="*/ 88 h 194"/>
              <a:gd name="T2" fmla="*/ 56 w 581"/>
              <a:gd name="T3" fmla="*/ 70 h 194"/>
              <a:gd name="T4" fmla="*/ 99 w 581"/>
              <a:gd name="T5" fmla="*/ 70 h 194"/>
              <a:gd name="T6" fmla="*/ 141 w 581"/>
              <a:gd name="T7" fmla="*/ 53 h 194"/>
              <a:gd name="T8" fmla="*/ 184 w 581"/>
              <a:gd name="T9" fmla="*/ 53 h 194"/>
              <a:gd name="T10" fmla="*/ 226 w 581"/>
              <a:gd name="T11" fmla="*/ 35 h 194"/>
              <a:gd name="T12" fmla="*/ 269 w 581"/>
              <a:gd name="T13" fmla="*/ 35 h 194"/>
              <a:gd name="T14" fmla="*/ 297 w 581"/>
              <a:gd name="T15" fmla="*/ 35 h 194"/>
              <a:gd name="T16" fmla="*/ 326 w 581"/>
              <a:gd name="T17" fmla="*/ 17 h 194"/>
              <a:gd name="T18" fmla="*/ 354 w 581"/>
              <a:gd name="T19" fmla="*/ 17 h 194"/>
              <a:gd name="T20" fmla="*/ 382 w 581"/>
              <a:gd name="T21" fmla="*/ 17 h 194"/>
              <a:gd name="T22" fmla="*/ 411 w 581"/>
              <a:gd name="T23" fmla="*/ 17 h 194"/>
              <a:gd name="T24" fmla="*/ 425 w 581"/>
              <a:gd name="T25" fmla="*/ 17 h 194"/>
              <a:gd name="T26" fmla="*/ 453 w 581"/>
              <a:gd name="T27" fmla="*/ 17 h 194"/>
              <a:gd name="T28" fmla="*/ 467 w 581"/>
              <a:gd name="T29" fmla="*/ 0 h 194"/>
              <a:gd name="T30" fmla="*/ 481 w 581"/>
              <a:gd name="T31" fmla="*/ 0 h 194"/>
              <a:gd name="T32" fmla="*/ 510 w 581"/>
              <a:gd name="T33" fmla="*/ 0 h 194"/>
              <a:gd name="T34" fmla="*/ 538 w 581"/>
              <a:gd name="T35" fmla="*/ 17 h 194"/>
              <a:gd name="T36" fmla="*/ 552 w 581"/>
              <a:gd name="T37" fmla="*/ 17 h 194"/>
              <a:gd name="T38" fmla="*/ 567 w 581"/>
              <a:gd name="T39" fmla="*/ 35 h 194"/>
              <a:gd name="T40" fmla="*/ 581 w 581"/>
              <a:gd name="T41" fmla="*/ 53 h 194"/>
              <a:gd name="T42" fmla="*/ 581 w 581"/>
              <a:gd name="T43" fmla="*/ 70 h 194"/>
              <a:gd name="T44" fmla="*/ 567 w 581"/>
              <a:gd name="T45" fmla="*/ 88 h 194"/>
              <a:gd name="T46" fmla="*/ 538 w 581"/>
              <a:gd name="T47" fmla="*/ 88 h 194"/>
              <a:gd name="T48" fmla="*/ 510 w 581"/>
              <a:gd name="T49" fmla="*/ 106 h 194"/>
              <a:gd name="T50" fmla="*/ 481 w 581"/>
              <a:gd name="T51" fmla="*/ 124 h 194"/>
              <a:gd name="T52" fmla="*/ 467 w 581"/>
              <a:gd name="T53" fmla="*/ 124 h 194"/>
              <a:gd name="T54" fmla="*/ 453 w 581"/>
              <a:gd name="T55" fmla="*/ 124 h 194"/>
              <a:gd name="T56" fmla="*/ 439 w 581"/>
              <a:gd name="T57" fmla="*/ 124 h 194"/>
              <a:gd name="T58" fmla="*/ 425 w 581"/>
              <a:gd name="T59" fmla="*/ 124 h 194"/>
              <a:gd name="T60" fmla="*/ 425 w 581"/>
              <a:gd name="T61" fmla="*/ 141 h 194"/>
              <a:gd name="T62" fmla="*/ 411 w 581"/>
              <a:gd name="T63" fmla="*/ 141 h 194"/>
              <a:gd name="T64" fmla="*/ 382 w 581"/>
              <a:gd name="T65" fmla="*/ 141 h 194"/>
              <a:gd name="T66" fmla="*/ 368 w 581"/>
              <a:gd name="T67" fmla="*/ 141 h 194"/>
              <a:gd name="T68" fmla="*/ 340 w 581"/>
              <a:gd name="T69" fmla="*/ 141 h 194"/>
              <a:gd name="T70" fmla="*/ 326 w 581"/>
              <a:gd name="T71" fmla="*/ 141 h 194"/>
              <a:gd name="T72" fmla="*/ 297 w 581"/>
              <a:gd name="T73" fmla="*/ 159 h 194"/>
              <a:gd name="T74" fmla="*/ 255 w 581"/>
              <a:gd name="T75" fmla="*/ 159 h 194"/>
              <a:gd name="T76" fmla="*/ 226 w 581"/>
              <a:gd name="T77" fmla="*/ 159 h 194"/>
              <a:gd name="T78" fmla="*/ 184 w 581"/>
              <a:gd name="T79" fmla="*/ 159 h 194"/>
              <a:gd name="T80" fmla="*/ 141 w 581"/>
              <a:gd name="T81" fmla="*/ 177 h 194"/>
              <a:gd name="T82" fmla="*/ 99 w 581"/>
              <a:gd name="T83" fmla="*/ 177 h 194"/>
              <a:gd name="T84" fmla="*/ 56 w 581"/>
              <a:gd name="T85" fmla="*/ 194 h 194"/>
              <a:gd name="T86" fmla="*/ 0 w 581"/>
              <a:gd name="T87" fmla="*/ 194 h 194"/>
              <a:gd name="T88" fmla="*/ 0 w 581"/>
              <a:gd name="T89" fmla="*/ 88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581" h="194">
                <a:moveTo>
                  <a:pt x="0" y="88"/>
                </a:moveTo>
                <a:lnTo>
                  <a:pt x="56" y="70"/>
                </a:lnTo>
                <a:lnTo>
                  <a:pt x="99" y="70"/>
                </a:lnTo>
                <a:lnTo>
                  <a:pt x="141" y="53"/>
                </a:lnTo>
                <a:lnTo>
                  <a:pt x="184" y="53"/>
                </a:lnTo>
                <a:lnTo>
                  <a:pt x="226" y="35"/>
                </a:lnTo>
                <a:lnTo>
                  <a:pt x="269" y="35"/>
                </a:lnTo>
                <a:lnTo>
                  <a:pt x="297" y="35"/>
                </a:lnTo>
                <a:lnTo>
                  <a:pt x="326" y="17"/>
                </a:lnTo>
                <a:lnTo>
                  <a:pt x="354" y="17"/>
                </a:lnTo>
                <a:lnTo>
                  <a:pt x="382" y="17"/>
                </a:lnTo>
                <a:lnTo>
                  <a:pt x="411" y="17"/>
                </a:lnTo>
                <a:lnTo>
                  <a:pt x="425" y="17"/>
                </a:lnTo>
                <a:lnTo>
                  <a:pt x="453" y="17"/>
                </a:lnTo>
                <a:lnTo>
                  <a:pt x="467" y="0"/>
                </a:lnTo>
                <a:lnTo>
                  <a:pt x="481" y="0"/>
                </a:lnTo>
                <a:lnTo>
                  <a:pt x="510" y="0"/>
                </a:lnTo>
                <a:lnTo>
                  <a:pt x="538" y="17"/>
                </a:lnTo>
                <a:lnTo>
                  <a:pt x="552" y="17"/>
                </a:lnTo>
                <a:lnTo>
                  <a:pt x="567" y="35"/>
                </a:lnTo>
                <a:lnTo>
                  <a:pt x="581" y="53"/>
                </a:lnTo>
                <a:lnTo>
                  <a:pt x="581" y="70"/>
                </a:lnTo>
                <a:lnTo>
                  <a:pt x="567" y="88"/>
                </a:lnTo>
                <a:lnTo>
                  <a:pt x="538" y="88"/>
                </a:lnTo>
                <a:lnTo>
                  <a:pt x="510" y="106"/>
                </a:lnTo>
                <a:lnTo>
                  <a:pt x="481" y="124"/>
                </a:lnTo>
                <a:lnTo>
                  <a:pt x="467" y="124"/>
                </a:lnTo>
                <a:lnTo>
                  <a:pt x="453" y="124"/>
                </a:lnTo>
                <a:lnTo>
                  <a:pt x="439" y="124"/>
                </a:lnTo>
                <a:lnTo>
                  <a:pt x="425" y="124"/>
                </a:lnTo>
                <a:lnTo>
                  <a:pt x="425" y="141"/>
                </a:lnTo>
                <a:lnTo>
                  <a:pt x="411" y="141"/>
                </a:lnTo>
                <a:lnTo>
                  <a:pt x="382" y="141"/>
                </a:lnTo>
                <a:lnTo>
                  <a:pt x="368" y="141"/>
                </a:lnTo>
                <a:lnTo>
                  <a:pt x="340" y="141"/>
                </a:lnTo>
                <a:lnTo>
                  <a:pt x="326" y="141"/>
                </a:lnTo>
                <a:lnTo>
                  <a:pt x="297" y="159"/>
                </a:lnTo>
                <a:lnTo>
                  <a:pt x="255" y="159"/>
                </a:lnTo>
                <a:lnTo>
                  <a:pt x="226" y="159"/>
                </a:lnTo>
                <a:lnTo>
                  <a:pt x="184" y="159"/>
                </a:lnTo>
                <a:lnTo>
                  <a:pt x="141" y="177"/>
                </a:lnTo>
                <a:lnTo>
                  <a:pt x="99" y="177"/>
                </a:lnTo>
                <a:lnTo>
                  <a:pt x="56" y="194"/>
                </a:lnTo>
                <a:lnTo>
                  <a:pt x="0" y="194"/>
                </a:lnTo>
                <a:lnTo>
                  <a:pt x="0" y="88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13334" name="Picture 2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87338" y="4432300"/>
            <a:ext cx="8551862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65113" y="4478338"/>
            <a:ext cx="8551862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338" name="组合 38"/>
          <p:cNvGrpSpPr/>
          <p:nvPr/>
        </p:nvGrpSpPr>
        <p:grpSpPr bwMode="auto">
          <a:xfrm>
            <a:off x="3322638" y="1355725"/>
            <a:ext cx="2541587" cy="2538413"/>
            <a:chOff x="299400" y="609600"/>
            <a:chExt cx="2542863" cy="2539048"/>
          </a:xfrm>
        </p:grpSpPr>
        <p:cxnSp>
          <p:nvCxnSpPr>
            <p:cNvPr id="14339" name="直接连接符 3"/>
            <p:cNvCxnSpPr>
              <a:cxnSpLocks noChangeShapeType="1"/>
            </p:cNvCxnSpPr>
            <p:nvPr/>
          </p:nvCxnSpPr>
          <p:spPr bwMode="auto">
            <a:xfrm>
              <a:off x="321636" y="1876742"/>
              <a:ext cx="2520627" cy="1588"/>
            </a:xfrm>
            <a:prstGeom prst="line">
              <a:avLst/>
            </a:prstGeom>
            <a:noFill/>
            <a:ln w="15875">
              <a:solidFill>
                <a:srgbClr val="72BFC5"/>
              </a:solidFill>
              <a:prstDash val="lg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340" name="直接连接符 4"/>
            <p:cNvCxnSpPr>
              <a:cxnSpLocks noChangeShapeType="1"/>
            </p:cNvCxnSpPr>
            <p:nvPr/>
          </p:nvCxnSpPr>
          <p:spPr bwMode="auto">
            <a:xfrm rot="5400000">
              <a:off x="288593" y="1868797"/>
              <a:ext cx="2519993" cy="1588"/>
            </a:xfrm>
            <a:prstGeom prst="line">
              <a:avLst/>
            </a:prstGeom>
            <a:noFill/>
            <a:ln w="15875">
              <a:solidFill>
                <a:srgbClr val="72BFC5"/>
              </a:solidFill>
              <a:prstDash val="lg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9" name="矩形 28"/>
            <p:cNvSpPr/>
            <p:nvPr/>
          </p:nvSpPr>
          <p:spPr bwMode="auto">
            <a:xfrm>
              <a:off x="299400" y="628655"/>
              <a:ext cx="2520627" cy="2519993"/>
            </a:xfrm>
            <a:prstGeom prst="rect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FontTx/>
                <a:buNone/>
                <a:defRPr/>
              </a:pPr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30" name="Freeform 6"/>
          <p:cNvSpPr>
            <a:spLocks noChangeArrowheads="1"/>
          </p:cNvSpPr>
          <p:nvPr/>
        </p:nvSpPr>
        <p:spPr bwMode="auto">
          <a:xfrm>
            <a:off x="3536950" y="2281238"/>
            <a:ext cx="288925" cy="258762"/>
          </a:xfrm>
          <a:custGeom>
            <a:avLst/>
            <a:gdLst>
              <a:gd name="T0" fmla="*/ 0 w 454"/>
              <a:gd name="T1" fmla="*/ 35 h 408"/>
              <a:gd name="T2" fmla="*/ 0 w 454"/>
              <a:gd name="T3" fmla="*/ 18 h 408"/>
              <a:gd name="T4" fmla="*/ 14 w 454"/>
              <a:gd name="T5" fmla="*/ 18 h 408"/>
              <a:gd name="T6" fmla="*/ 28 w 454"/>
              <a:gd name="T7" fmla="*/ 18 h 408"/>
              <a:gd name="T8" fmla="*/ 57 w 454"/>
              <a:gd name="T9" fmla="*/ 0 h 408"/>
              <a:gd name="T10" fmla="*/ 71 w 454"/>
              <a:gd name="T11" fmla="*/ 18 h 408"/>
              <a:gd name="T12" fmla="*/ 99 w 454"/>
              <a:gd name="T13" fmla="*/ 18 h 408"/>
              <a:gd name="T14" fmla="*/ 128 w 454"/>
              <a:gd name="T15" fmla="*/ 18 h 408"/>
              <a:gd name="T16" fmla="*/ 184 w 454"/>
              <a:gd name="T17" fmla="*/ 35 h 408"/>
              <a:gd name="T18" fmla="*/ 241 w 454"/>
              <a:gd name="T19" fmla="*/ 35 h 408"/>
              <a:gd name="T20" fmla="*/ 298 w 454"/>
              <a:gd name="T21" fmla="*/ 53 h 408"/>
              <a:gd name="T22" fmla="*/ 340 w 454"/>
              <a:gd name="T23" fmla="*/ 71 h 408"/>
              <a:gd name="T24" fmla="*/ 383 w 454"/>
              <a:gd name="T25" fmla="*/ 106 h 408"/>
              <a:gd name="T26" fmla="*/ 411 w 454"/>
              <a:gd name="T27" fmla="*/ 124 h 408"/>
              <a:gd name="T28" fmla="*/ 425 w 454"/>
              <a:gd name="T29" fmla="*/ 142 h 408"/>
              <a:gd name="T30" fmla="*/ 439 w 454"/>
              <a:gd name="T31" fmla="*/ 159 h 408"/>
              <a:gd name="T32" fmla="*/ 454 w 454"/>
              <a:gd name="T33" fmla="*/ 177 h 408"/>
              <a:gd name="T34" fmla="*/ 454 w 454"/>
              <a:gd name="T35" fmla="*/ 213 h 408"/>
              <a:gd name="T36" fmla="*/ 454 w 454"/>
              <a:gd name="T37" fmla="*/ 248 h 408"/>
              <a:gd name="T38" fmla="*/ 454 w 454"/>
              <a:gd name="T39" fmla="*/ 301 h 408"/>
              <a:gd name="T40" fmla="*/ 454 w 454"/>
              <a:gd name="T41" fmla="*/ 337 h 408"/>
              <a:gd name="T42" fmla="*/ 454 w 454"/>
              <a:gd name="T43" fmla="*/ 354 h 408"/>
              <a:gd name="T44" fmla="*/ 454 w 454"/>
              <a:gd name="T45" fmla="*/ 372 h 408"/>
              <a:gd name="T46" fmla="*/ 439 w 454"/>
              <a:gd name="T47" fmla="*/ 390 h 408"/>
              <a:gd name="T48" fmla="*/ 425 w 454"/>
              <a:gd name="T49" fmla="*/ 408 h 408"/>
              <a:gd name="T50" fmla="*/ 411 w 454"/>
              <a:gd name="T51" fmla="*/ 408 h 408"/>
              <a:gd name="T52" fmla="*/ 397 w 454"/>
              <a:gd name="T53" fmla="*/ 408 h 408"/>
              <a:gd name="T54" fmla="*/ 369 w 454"/>
              <a:gd name="T55" fmla="*/ 408 h 408"/>
              <a:gd name="T56" fmla="*/ 354 w 454"/>
              <a:gd name="T57" fmla="*/ 408 h 408"/>
              <a:gd name="T58" fmla="*/ 326 w 454"/>
              <a:gd name="T59" fmla="*/ 390 h 408"/>
              <a:gd name="T60" fmla="*/ 312 w 454"/>
              <a:gd name="T61" fmla="*/ 372 h 408"/>
              <a:gd name="T62" fmla="*/ 283 w 454"/>
              <a:gd name="T63" fmla="*/ 354 h 408"/>
              <a:gd name="T64" fmla="*/ 241 w 454"/>
              <a:gd name="T65" fmla="*/ 319 h 408"/>
              <a:gd name="T66" fmla="*/ 213 w 454"/>
              <a:gd name="T67" fmla="*/ 284 h 408"/>
              <a:gd name="T68" fmla="*/ 170 w 454"/>
              <a:gd name="T69" fmla="*/ 248 h 408"/>
              <a:gd name="T70" fmla="*/ 128 w 454"/>
              <a:gd name="T71" fmla="*/ 195 h 408"/>
              <a:gd name="T72" fmla="*/ 99 w 454"/>
              <a:gd name="T73" fmla="*/ 159 h 408"/>
              <a:gd name="T74" fmla="*/ 71 w 454"/>
              <a:gd name="T75" fmla="*/ 124 h 408"/>
              <a:gd name="T76" fmla="*/ 43 w 454"/>
              <a:gd name="T77" fmla="*/ 106 h 408"/>
              <a:gd name="T78" fmla="*/ 28 w 454"/>
              <a:gd name="T79" fmla="*/ 71 h 408"/>
              <a:gd name="T80" fmla="*/ 14 w 454"/>
              <a:gd name="T81" fmla="*/ 53 h 408"/>
              <a:gd name="T82" fmla="*/ 0 w 454"/>
              <a:gd name="T83" fmla="*/ 35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54" h="408">
                <a:moveTo>
                  <a:pt x="0" y="35"/>
                </a:moveTo>
                <a:lnTo>
                  <a:pt x="0" y="18"/>
                </a:lnTo>
                <a:lnTo>
                  <a:pt x="14" y="18"/>
                </a:lnTo>
                <a:lnTo>
                  <a:pt x="28" y="18"/>
                </a:lnTo>
                <a:lnTo>
                  <a:pt x="57" y="0"/>
                </a:lnTo>
                <a:lnTo>
                  <a:pt x="71" y="18"/>
                </a:lnTo>
                <a:lnTo>
                  <a:pt x="99" y="18"/>
                </a:lnTo>
                <a:lnTo>
                  <a:pt x="128" y="18"/>
                </a:lnTo>
                <a:lnTo>
                  <a:pt x="184" y="35"/>
                </a:lnTo>
                <a:lnTo>
                  <a:pt x="241" y="35"/>
                </a:lnTo>
                <a:lnTo>
                  <a:pt x="298" y="53"/>
                </a:lnTo>
                <a:lnTo>
                  <a:pt x="340" y="71"/>
                </a:lnTo>
                <a:lnTo>
                  <a:pt x="383" y="106"/>
                </a:lnTo>
                <a:lnTo>
                  <a:pt x="411" y="124"/>
                </a:lnTo>
                <a:lnTo>
                  <a:pt x="425" y="142"/>
                </a:lnTo>
                <a:lnTo>
                  <a:pt x="439" y="159"/>
                </a:lnTo>
                <a:lnTo>
                  <a:pt x="454" y="177"/>
                </a:lnTo>
                <a:lnTo>
                  <a:pt x="454" y="213"/>
                </a:lnTo>
                <a:lnTo>
                  <a:pt x="454" y="248"/>
                </a:lnTo>
                <a:lnTo>
                  <a:pt x="454" y="301"/>
                </a:lnTo>
                <a:lnTo>
                  <a:pt x="454" y="337"/>
                </a:lnTo>
                <a:lnTo>
                  <a:pt x="454" y="354"/>
                </a:lnTo>
                <a:lnTo>
                  <a:pt x="454" y="372"/>
                </a:lnTo>
                <a:lnTo>
                  <a:pt x="439" y="390"/>
                </a:lnTo>
                <a:lnTo>
                  <a:pt x="425" y="408"/>
                </a:lnTo>
                <a:lnTo>
                  <a:pt x="411" y="408"/>
                </a:lnTo>
                <a:lnTo>
                  <a:pt x="397" y="408"/>
                </a:lnTo>
                <a:lnTo>
                  <a:pt x="369" y="408"/>
                </a:lnTo>
                <a:lnTo>
                  <a:pt x="354" y="408"/>
                </a:lnTo>
                <a:lnTo>
                  <a:pt x="326" y="390"/>
                </a:lnTo>
                <a:lnTo>
                  <a:pt x="312" y="372"/>
                </a:lnTo>
                <a:lnTo>
                  <a:pt x="283" y="354"/>
                </a:lnTo>
                <a:lnTo>
                  <a:pt x="241" y="319"/>
                </a:lnTo>
                <a:lnTo>
                  <a:pt x="213" y="284"/>
                </a:lnTo>
                <a:lnTo>
                  <a:pt x="170" y="248"/>
                </a:lnTo>
                <a:lnTo>
                  <a:pt x="128" y="195"/>
                </a:lnTo>
                <a:lnTo>
                  <a:pt x="99" y="159"/>
                </a:lnTo>
                <a:lnTo>
                  <a:pt x="71" y="124"/>
                </a:lnTo>
                <a:lnTo>
                  <a:pt x="43" y="106"/>
                </a:lnTo>
                <a:lnTo>
                  <a:pt x="28" y="71"/>
                </a:lnTo>
                <a:lnTo>
                  <a:pt x="14" y="53"/>
                </a:lnTo>
                <a:lnTo>
                  <a:pt x="0" y="35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1" name="Freeform 7"/>
          <p:cNvSpPr>
            <a:spLocks noChangeArrowheads="1"/>
          </p:cNvSpPr>
          <p:nvPr/>
        </p:nvSpPr>
        <p:spPr bwMode="auto">
          <a:xfrm>
            <a:off x="3529013" y="2619375"/>
            <a:ext cx="547687" cy="955675"/>
          </a:xfrm>
          <a:custGeom>
            <a:avLst/>
            <a:gdLst>
              <a:gd name="T0" fmla="*/ 538 w 864"/>
              <a:gd name="T1" fmla="*/ 425 h 1506"/>
              <a:gd name="T2" fmla="*/ 609 w 864"/>
              <a:gd name="T3" fmla="*/ 301 h 1506"/>
              <a:gd name="T4" fmla="*/ 680 w 864"/>
              <a:gd name="T5" fmla="*/ 212 h 1506"/>
              <a:gd name="T6" fmla="*/ 723 w 864"/>
              <a:gd name="T7" fmla="*/ 124 h 1506"/>
              <a:gd name="T8" fmla="*/ 765 w 864"/>
              <a:gd name="T9" fmla="*/ 71 h 1506"/>
              <a:gd name="T10" fmla="*/ 808 w 864"/>
              <a:gd name="T11" fmla="*/ 35 h 1506"/>
              <a:gd name="T12" fmla="*/ 836 w 864"/>
              <a:gd name="T13" fmla="*/ 0 h 1506"/>
              <a:gd name="T14" fmla="*/ 864 w 864"/>
              <a:gd name="T15" fmla="*/ 0 h 1506"/>
              <a:gd name="T16" fmla="*/ 864 w 864"/>
              <a:gd name="T17" fmla="*/ 35 h 1506"/>
              <a:gd name="T18" fmla="*/ 850 w 864"/>
              <a:gd name="T19" fmla="*/ 106 h 1506"/>
              <a:gd name="T20" fmla="*/ 822 w 864"/>
              <a:gd name="T21" fmla="*/ 177 h 1506"/>
              <a:gd name="T22" fmla="*/ 794 w 864"/>
              <a:gd name="T23" fmla="*/ 265 h 1506"/>
              <a:gd name="T24" fmla="*/ 751 w 864"/>
              <a:gd name="T25" fmla="*/ 372 h 1506"/>
              <a:gd name="T26" fmla="*/ 694 w 864"/>
              <a:gd name="T27" fmla="*/ 496 h 1506"/>
              <a:gd name="T28" fmla="*/ 638 w 864"/>
              <a:gd name="T29" fmla="*/ 638 h 1506"/>
              <a:gd name="T30" fmla="*/ 567 w 864"/>
              <a:gd name="T31" fmla="*/ 779 h 1506"/>
              <a:gd name="T32" fmla="*/ 510 w 864"/>
              <a:gd name="T33" fmla="*/ 921 h 1506"/>
              <a:gd name="T34" fmla="*/ 468 w 864"/>
              <a:gd name="T35" fmla="*/ 1028 h 1506"/>
              <a:gd name="T36" fmla="*/ 425 w 864"/>
              <a:gd name="T37" fmla="*/ 1134 h 1506"/>
              <a:gd name="T38" fmla="*/ 383 w 864"/>
              <a:gd name="T39" fmla="*/ 1222 h 1506"/>
              <a:gd name="T40" fmla="*/ 368 w 864"/>
              <a:gd name="T41" fmla="*/ 1276 h 1506"/>
              <a:gd name="T42" fmla="*/ 340 w 864"/>
              <a:gd name="T43" fmla="*/ 1329 h 1506"/>
              <a:gd name="T44" fmla="*/ 340 w 864"/>
              <a:gd name="T45" fmla="*/ 1382 h 1506"/>
              <a:gd name="T46" fmla="*/ 326 w 864"/>
              <a:gd name="T47" fmla="*/ 1417 h 1506"/>
              <a:gd name="T48" fmla="*/ 297 w 864"/>
              <a:gd name="T49" fmla="*/ 1471 h 1506"/>
              <a:gd name="T50" fmla="*/ 269 w 864"/>
              <a:gd name="T51" fmla="*/ 1488 h 1506"/>
              <a:gd name="T52" fmla="*/ 241 w 864"/>
              <a:gd name="T53" fmla="*/ 1488 h 1506"/>
              <a:gd name="T54" fmla="*/ 198 w 864"/>
              <a:gd name="T55" fmla="*/ 1471 h 1506"/>
              <a:gd name="T56" fmla="*/ 156 w 864"/>
              <a:gd name="T57" fmla="*/ 1435 h 1506"/>
              <a:gd name="T58" fmla="*/ 113 w 864"/>
              <a:gd name="T59" fmla="*/ 1364 h 1506"/>
              <a:gd name="T60" fmla="*/ 57 w 864"/>
              <a:gd name="T61" fmla="*/ 1276 h 1506"/>
              <a:gd name="T62" fmla="*/ 28 w 864"/>
              <a:gd name="T63" fmla="*/ 1205 h 1506"/>
              <a:gd name="T64" fmla="*/ 0 w 864"/>
              <a:gd name="T65" fmla="*/ 1134 h 1506"/>
              <a:gd name="T66" fmla="*/ 0 w 864"/>
              <a:gd name="T67" fmla="*/ 1081 h 1506"/>
              <a:gd name="T68" fmla="*/ 0 w 864"/>
              <a:gd name="T69" fmla="*/ 1045 h 1506"/>
              <a:gd name="T70" fmla="*/ 28 w 864"/>
              <a:gd name="T71" fmla="*/ 1028 h 1506"/>
              <a:gd name="T72" fmla="*/ 57 w 864"/>
              <a:gd name="T73" fmla="*/ 1028 h 1506"/>
              <a:gd name="T74" fmla="*/ 113 w 864"/>
              <a:gd name="T75" fmla="*/ 1028 h 1506"/>
              <a:gd name="T76" fmla="*/ 170 w 864"/>
              <a:gd name="T77" fmla="*/ 1028 h 1506"/>
              <a:gd name="T78" fmla="*/ 184 w 864"/>
              <a:gd name="T79" fmla="*/ 992 h 1506"/>
              <a:gd name="T80" fmla="*/ 212 w 864"/>
              <a:gd name="T81" fmla="*/ 957 h 1506"/>
              <a:gd name="T82" fmla="*/ 255 w 864"/>
              <a:gd name="T83" fmla="*/ 903 h 1506"/>
              <a:gd name="T84" fmla="*/ 297 w 864"/>
              <a:gd name="T85" fmla="*/ 850 h 1506"/>
              <a:gd name="T86" fmla="*/ 340 w 864"/>
              <a:gd name="T87" fmla="*/ 762 h 1506"/>
              <a:gd name="T88" fmla="*/ 397 w 864"/>
              <a:gd name="T89" fmla="*/ 655 h 1506"/>
              <a:gd name="T90" fmla="*/ 468 w 864"/>
              <a:gd name="T91" fmla="*/ 549 h 1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864" h="1506">
                <a:moveTo>
                  <a:pt x="510" y="478"/>
                </a:moveTo>
                <a:lnTo>
                  <a:pt x="538" y="425"/>
                </a:lnTo>
                <a:lnTo>
                  <a:pt x="581" y="354"/>
                </a:lnTo>
                <a:lnTo>
                  <a:pt x="609" y="301"/>
                </a:lnTo>
                <a:lnTo>
                  <a:pt x="652" y="265"/>
                </a:lnTo>
                <a:lnTo>
                  <a:pt x="680" y="212"/>
                </a:lnTo>
                <a:lnTo>
                  <a:pt x="694" y="177"/>
                </a:lnTo>
                <a:lnTo>
                  <a:pt x="723" y="124"/>
                </a:lnTo>
                <a:lnTo>
                  <a:pt x="751" y="106"/>
                </a:lnTo>
                <a:lnTo>
                  <a:pt x="765" y="71"/>
                </a:lnTo>
                <a:lnTo>
                  <a:pt x="794" y="53"/>
                </a:lnTo>
                <a:lnTo>
                  <a:pt x="808" y="35"/>
                </a:lnTo>
                <a:lnTo>
                  <a:pt x="822" y="17"/>
                </a:lnTo>
                <a:lnTo>
                  <a:pt x="836" y="0"/>
                </a:lnTo>
                <a:lnTo>
                  <a:pt x="850" y="0"/>
                </a:lnTo>
                <a:lnTo>
                  <a:pt x="864" y="0"/>
                </a:lnTo>
                <a:lnTo>
                  <a:pt x="864" y="17"/>
                </a:lnTo>
                <a:lnTo>
                  <a:pt x="864" y="35"/>
                </a:lnTo>
                <a:lnTo>
                  <a:pt x="864" y="71"/>
                </a:lnTo>
                <a:lnTo>
                  <a:pt x="850" y="106"/>
                </a:lnTo>
                <a:lnTo>
                  <a:pt x="836" y="124"/>
                </a:lnTo>
                <a:lnTo>
                  <a:pt x="822" y="177"/>
                </a:lnTo>
                <a:lnTo>
                  <a:pt x="808" y="212"/>
                </a:lnTo>
                <a:lnTo>
                  <a:pt x="794" y="265"/>
                </a:lnTo>
                <a:lnTo>
                  <a:pt x="779" y="319"/>
                </a:lnTo>
                <a:lnTo>
                  <a:pt x="751" y="372"/>
                </a:lnTo>
                <a:lnTo>
                  <a:pt x="723" y="425"/>
                </a:lnTo>
                <a:lnTo>
                  <a:pt x="694" y="496"/>
                </a:lnTo>
                <a:lnTo>
                  <a:pt x="666" y="567"/>
                </a:lnTo>
                <a:lnTo>
                  <a:pt x="638" y="638"/>
                </a:lnTo>
                <a:lnTo>
                  <a:pt x="595" y="709"/>
                </a:lnTo>
                <a:lnTo>
                  <a:pt x="567" y="779"/>
                </a:lnTo>
                <a:lnTo>
                  <a:pt x="538" y="850"/>
                </a:lnTo>
                <a:lnTo>
                  <a:pt x="510" y="921"/>
                </a:lnTo>
                <a:lnTo>
                  <a:pt x="482" y="974"/>
                </a:lnTo>
                <a:lnTo>
                  <a:pt x="468" y="1028"/>
                </a:lnTo>
                <a:lnTo>
                  <a:pt x="439" y="1081"/>
                </a:lnTo>
                <a:lnTo>
                  <a:pt x="425" y="1134"/>
                </a:lnTo>
                <a:lnTo>
                  <a:pt x="411" y="1169"/>
                </a:lnTo>
                <a:lnTo>
                  <a:pt x="383" y="1222"/>
                </a:lnTo>
                <a:lnTo>
                  <a:pt x="383" y="1258"/>
                </a:lnTo>
                <a:lnTo>
                  <a:pt x="368" y="1276"/>
                </a:lnTo>
                <a:lnTo>
                  <a:pt x="354" y="1311"/>
                </a:lnTo>
                <a:lnTo>
                  <a:pt x="340" y="1329"/>
                </a:lnTo>
                <a:lnTo>
                  <a:pt x="340" y="1364"/>
                </a:lnTo>
                <a:lnTo>
                  <a:pt x="340" y="1382"/>
                </a:lnTo>
                <a:lnTo>
                  <a:pt x="326" y="1400"/>
                </a:lnTo>
                <a:lnTo>
                  <a:pt x="326" y="1417"/>
                </a:lnTo>
                <a:lnTo>
                  <a:pt x="312" y="1453"/>
                </a:lnTo>
                <a:lnTo>
                  <a:pt x="297" y="1471"/>
                </a:lnTo>
                <a:lnTo>
                  <a:pt x="283" y="1488"/>
                </a:lnTo>
                <a:lnTo>
                  <a:pt x="269" y="1488"/>
                </a:lnTo>
                <a:lnTo>
                  <a:pt x="255" y="1506"/>
                </a:lnTo>
                <a:lnTo>
                  <a:pt x="241" y="1488"/>
                </a:lnTo>
                <a:lnTo>
                  <a:pt x="212" y="1488"/>
                </a:lnTo>
                <a:lnTo>
                  <a:pt x="198" y="1471"/>
                </a:lnTo>
                <a:lnTo>
                  <a:pt x="184" y="1453"/>
                </a:lnTo>
                <a:lnTo>
                  <a:pt x="156" y="1435"/>
                </a:lnTo>
                <a:lnTo>
                  <a:pt x="142" y="1400"/>
                </a:lnTo>
                <a:lnTo>
                  <a:pt x="113" y="1364"/>
                </a:lnTo>
                <a:lnTo>
                  <a:pt x="85" y="1311"/>
                </a:lnTo>
                <a:lnTo>
                  <a:pt x="57" y="1276"/>
                </a:lnTo>
                <a:lnTo>
                  <a:pt x="42" y="1240"/>
                </a:lnTo>
                <a:lnTo>
                  <a:pt x="28" y="1205"/>
                </a:lnTo>
                <a:lnTo>
                  <a:pt x="14" y="1169"/>
                </a:lnTo>
                <a:lnTo>
                  <a:pt x="0" y="1134"/>
                </a:lnTo>
                <a:lnTo>
                  <a:pt x="0" y="1116"/>
                </a:lnTo>
                <a:lnTo>
                  <a:pt x="0" y="1081"/>
                </a:lnTo>
                <a:lnTo>
                  <a:pt x="0" y="1063"/>
                </a:lnTo>
                <a:lnTo>
                  <a:pt x="0" y="1045"/>
                </a:lnTo>
                <a:lnTo>
                  <a:pt x="14" y="1028"/>
                </a:lnTo>
                <a:lnTo>
                  <a:pt x="28" y="1028"/>
                </a:lnTo>
                <a:lnTo>
                  <a:pt x="42" y="1028"/>
                </a:lnTo>
                <a:lnTo>
                  <a:pt x="57" y="1028"/>
                </a:lnTo>
                <a:lnTo>
                  <a:pt x="99" y="1028"/>
                </a:lnTo>
                <a:lnTo>
                  <a:pt x="113" y="1028"/>
                </a:lnTo>
                <a:lnTo>
                  <a:pt x="142" y="1028"/>
                </a:lnTo>
                <a:lnTo>
                  <a:pt x="170" y="1028"/>
                </a:lnTo>
                <a:lnTo>
                  <a:pt x="184" y="1010"/>
                </a:lnTo>
                <a:lnTo>
                  <a:pt x="184" y="992"/>
                </a:lnTo>
                <a:lnTo>
                  <a:pt x="198" y="974"/>
                </a:lnTo>
                <a:lnTo>
                  <a:pt x="212" y="957"/>
                </a:lnTo>
                <a:lnTo>
                  <a:pt x="227" y="939"/>
                </a:lnTo>
                <a:lnTo>
                  <a:pt x="255" y="903"/>
                </a:lnTo>
                <a:lnTo>
                  <a:pt x="269" y="886"/>
                </a:lnTo>
                <a:lnTo>
                  <a:pt x="297" y="850"/>
                </a:lnTo>
                <a:lnTo>
                  <a:pt x="312" y="797"/>
                </a:lnTo>
                <a:lnTo>
                  <a:pt x="340" y="762"/>
                </a:lnTo>
                <a:lnTo>
                  <a:pt x="368" y="709"/>
                </a:lnTo>
                <a:lnTo>
                  <a:pt x="397" y="655"/>
                </a:lnTo>
                <a:lnTo>
                  <a:pt x="439" y="602"/>
                </a:lnTo>
                <a:lnTo>
                  <a:pt x="468" y="549"/>
                </a:lnTo>
                <a:lnTo>
                  <a:pt x="510" y="478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2" name="Freeform 8"/>
          <p:cNvSpPr>
            <a:spLocks noChangeArrowheads="1"/>
          </p:cNvSpPr>
          <p:nvPr/>
        </p:nvSpPr>
        <p:spPr bwMode="auto">
          <a:xfrm>
            <a:off x="4159250" y="1774825"/>
            <a:ext cx="1358900" cy="236538"/>
          </a:xfrm>
          <a:custGeom>
            <a:avLst/>
            <a:gdLst>
              <a:gd name="T0" fmla="*/ 2084 w 2140"/>
              <a:gd name="T1" fmla="*/ 54 h 373"/>
              <a:gd name="T2" fmla="*/ 2112 w 2140"/>
              <a:gd name="T3" fmla="*/ 89 h 373"/>
              <a:gd name="T4" fmla="*/ 2140 w 2140"/>
              <a:gd name="T5" fmla="*/ 107 h 373"/>
              <a:gd name="T6" fmla="*/ 2140 w 2140"/>
              <a:gd name="T7" fmla="*/ 142 h 373"/>
              <a:gd name="T8" fmla="*/ 2126 w 2140"/>
              <a:gd name="T9" fmla="*/ 160 h 373"/>
              <a:gd name="T10" fmla="*/ 2098 w 2140"/>
              <a:gd name="T11" fmla="*/ 160 h 373"/>
              <a:gd name="T12" fmla="*/ 2055 w 2140"/>
              <a:gd name="T13" fmla="*/ 178 h 373"/>
              <a:gd name="T14" fmla="*/ 2013 w 2140"/>
              <a:gd name="T15" fmla="*/ 178 h 373"/>
              <a:gd name="T16" fmla="*/ 1970 w 2140"/>
              <a:gd name="T17" fmla="*/ 178 h 373"/>
              <a:gd name="T18" fmla="*/ 1899 w 2140"/>
              <a:gd name="T19" fmla="*/ 195 h 373"/>
              <a:gd name="T20" fmla="*/ 1828 w 2140"/>
              <a:gd name="T21" fmla="*/ 195 h 373"/>
              <a:gd name="T22" fmla="*/ 1630 w 2140"/>
              <a:gd name="T23" fmla="*/ 195 h 373"/>
              <a:gd name="T24" fmla="*/ 1276 w 2140"/>
              <a:gd name="T25" fmla="*/ 213 h 373"/>
              <a:gd name="T26" fmla="*/ 1006 w 2140"/>
              <a:gd name="T27" fmla="*/ 249 h 373"/>
              <a:gd name="T28" fmla="*/ 836 w 2140"/>
              <a:gd name="T29" fmla="*/ 266 h 373"/>
              <a:gd name="T30" fmla="*/ 680 w 2140"/>
              <a:gd name="T31" fmla="*/ 284 h 373"/>
              <a:gd name="T32" fmla="*/ 553 w 2140"/>
              <a:gd name="T33" fmla="*/ 319 h 373"/>
              <a:gd name="T34" fmla="*/ 425 w 2140"/>
              <a:gd name="T35" fmla="*/ 337 h 373"/>
              <a:gd name="T36" fmla="*/ 340 w 2140"/>
              <a:gd name="T37" fmla="*/ 355 h 373"/>
              <a:gd name="T38" fmla="*/ 269 w 2140"/>
              <a:gd name="T39" fmla="*/ 373 h 373"/>
              <a:gd name="T40" fmla="*/ 213 w 2140"/>
              <a:gd name="T41" fmla="*/ 373 h 373"/>
              <a:gd name="T42" fmla="*/ 184 w 2140"/>
              <a:gd name="T43" fmla="*/ 373 h 373"/>
              <a:gd name="T44" fmla="*/ 128 w 2140"/>
              <a:gd name="T45" fmla="*/ 355 h 373"/>
              <a:gd name="T46" fmla="*/ 57 w 2140"/>
              <a:gd name="T47" fmla="*/ 319 h 373"/>
              <a:gd name="T48" fmla="*/ 14 w 2140"/>
              <a:gd name="T49" fmla="*/ 284 h 373"/>
              <a:gd name="T50" fmla="*/ 0 w 2140"/>
              <a:gd name="T51" fmla="*/ 249 h 373"/>
              <a:gd name="T52" fmla="*/ 28 w 2140"/>
              <a:gd name="T53" fmla="*/ 231 h 373"/>
              <a:gd name="T54" fmla="*/ 57 w 2140"/>
              <a:gd name="T55" fmla="*/ 231 h 373"/>
              <a:gd name="T56" fmla="*/ 113 w 2140"/>
              <a:gd name="T57" fmla="*/ 213 h 373"/>
              <a:gd name="T58" fmla="*/ 142 w 2140"/>
              <a:gd name="T59" fmla="*/ 213 h 373"/>
              <a:gd name="T60" fmla="*/ 198 w 2140"/>
              <a:gd name="T61" fmla="*/ 195 h 373"/>
              <a:gd name="T62" fmla="*/ 269 w 2140"/>
              <a:gd name="T63" fmla="*/ 195 h 373"/>
              <a:gd name="T64" fmla="*/ 369 w 2140"/>
              <a:gd name="T65" fmla="*/ 178 h 373"/>
              <a:gd name="T66" fmla="*/ 482 w 2140"/>
              <a:gd name="T67" fmla="*/ 160 h 373"/>
              <a:gd name="T68" fmla="*/ 595 w 2140"/>
              <a:gd name="T69" fmla="*/ 142 h 373"/>
              <a:gd name="T70" fmla="*/ 737 w 2140"/>
              <a:gd name="T71" fmla="*/ 125 h 373"/>
              <a:gd name="T72" fmla="*/ 893 w 2140"/>
              <a:gd name="T73" fmla="*/ 107 h 373"/>
              <a:gd name="T74" fmla="*/ 1063 w 2140"/>
              <a:gd name="T75" fmla="*/ 89 h 373"/>
              <a:gd name="T76" fmla="*/ 1205 w 2140"/>
              <a:gd name="T77" fmla="*/ 54 h 373"/>
              <a:gd name="T78" fmla="*/ 1332 w 2140"/>
              <a:gd name="T79" fmla="*/ 54 h 373"/>
              <a:gd name="T80" fmla="*/ 1460 w 2140"/>
              <a:gd name="T81" fmla="*/ 36 h 373"/>
              <a:gd name="T82" fmla="*/ 1559 w 2140"/>
              <a:gd name="T83" fmla="*/ 18 h 373"/>
              <a:gd name="T84" fmla="*/ 1644 w 2140"/>
              <a:gd name="T85" fmla="*/ 0 h 373"/>
              <a:gd name="T86" fmla="*/ 1715 w 2140"/>
              <a:gd name="T87" fmla="*/ 0 h 373"/>
              <a:gd name="T88" fmla="*/ 1772 w 2140"/>
              <a:gd name="T89" fmla="*/ 0 h 373"/>
              <a:gd name="T90" fmla="*/ 1871 w 2140"/>
              <a:gd name="T91" fmla="*/ 0 h 373"/>
              <a:gd name="T92" fmla="*/ 1956 w 2140"/>
              <a:gd name="T93" fmla="*/ 0 h 373"/>
              <a:gd name="T94" fmla="*/ 2013 w 2140"/>
              <a:gd name="T95" fmla="*/ 18 h 373"/>
              <a:gd name="T96" fmla="*/ 2069 w 2140"/>
              <a:gd name="T97" fmla="*/ 36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140" h="373">
                <a:moveTo>
                  <a:pt x="2069" y="36"/>
                </a:moveTo>
                <a:lnTo>
                  <a:pt x="2084" y="54"/>
                </a:lnTo>
                <a:lnTo>
                  <a:pt x="2098" y="71"/>
                </a:lnTo>
                <a:lnTo>
                  <a:pt x="2112" y="89"/>
                </a:lnTo>
                <a:lnTo>
                  <a:pt x="2126" y="107"/>
                </a:lnTo>
                <a:lnTo>
                  <a:pt x="2140" y="107"/>
                </a:lnTo>
                <a:lnTo>
                  <a:pt x="2140" y="125"/>
                </a:lnTo>
                <a:lnTo>
                  <a:pt x="2140" y="142"/>
                </a:lnTo>
                <a:lnTo>
                  <a:pt x="2126" y="142"/>
                </a:lnTo>
                <a:lnTo>
                  <a:pt x="2126" y="160"/>
                </a:lnTo>
                <a:lnTo>
                  <a:pt x="2112" y="160"/>
                </a:lnTo>
                <a:lnTo>
                  <a:pt x="2098" y="160"/>
                </a:lnTo>
                <a:lnTo>
                  <a:pt x="2084" y="160"/>
                </a:lnTo>
                <a:lnTo>
                  <a:pt x="2055" y="178"/>
                </a:lnTo>
                <a:lnTo>
                  <a:pt x="2041" y="178"/>
                </a:lnTo>
                <a:lnTo>
                  <a:pt x="2013" y="178"/>
                </a:lnTo>
                <a:lnTo>
                  <a:pt x="1999" y="178"/>
                </a:lnTo>
                <a:lnTo>
                  <a:pt x="1970" y="178"/>
                </a:lnTo>
                <a:lnTo>
                  <a:pt x="1942" y="178"/>
                </a:lnTo>
                <a:lnTo>
                  <a:pt x="1899" y="195"/>
                </a:lnTo>
                <a:lnTo>
                  <a:pt x="1871" y="195"/>
                </a:lnTo>
                <a:lnTo>
                  <a:pt x="1828" y="195"/>
                </a:lnTo>
                <a:lnTo>
                  <a:pt x="1786" y="195"/>
                </a:lnTo>
                <a:lnTo>
                  <a:pt x="1630" y="195"/>
                </a:lnTo>
                <a:lnTo>
                  <a:pt x="1460" y="213"/>
                </a:lnTo>
                <a:lnTo>
                  <a:pt x="1276" y="213"/>
                </a:lnTo>
                <a:lnTo>
                  <a:pt x="1091" y="231"/>
                </a:lnTo>
                <a:lnTo>
                  <a:pt x="1006" y="249"/>
                </a:lnTo>
                <a:lnTo>
                  <a:pt x="921" y="249"/>
                </a:lnTo>
                <a:lnTo>
                  <a:pt x="836" y="266"/>
                </a:lnTo>
                <a:lnTo>
                  <a:pt x="765" y="284"/>
                </a:lnTo>
                <a:lnTo>
                  <a:pt x="680" y="284"/>
                </a:lnTo>
                <a:lnTo>
                  <a:pt x="609" y="302"/>
                </a:lnTo>
                <a:lnTo>
                  <a:pt x="553" y="319"/>
                </a:lnTo>
                <a:lnTo>
                  <a:pt x="482" y="319"/>
                </a:lnTo>
                <a:lnTo>
                  <a:pt x="425" y="337"/>
                </a:lnTo>
                <a:lnTo>
                  <a:pt x="383" y="337"/>
                </a:lnTo>
                <a:lnTo>
                  <a:pt x="340" y="355"/>
                </a:lnTo>
                <a:lnTo>
                  <a:pt x="298" y="355"/>
                </a:lnTo>
                <a:lnTo>
                  <a:pt x="269" y="373"/>
                </a:lnTo>
                <a:lnTo>
                  <a:pt x="241" y="373"/>
                </a:lnTo>
                <a:lnTo>
                  <a:pt x="213" y="373"/>
                </a:lnTo>
                <a:lnTo>
                  <a:pt x="198" y="373"/>
                </a:lnTo>
                <a:lnTo>
                  <a:pt x="184" y="373"/>
                </a:lnTo>
                <a:lnTo>
                  <a:pt x="156" y="355"/>
                </a:lnTo>
                <a:lnTo>
                  <a:pt x="128" y="355"/>
                </a:lnTo>
                <a:lnTo>
                  <a:pt x="85" y="337"/>
                </a:lnTo>
                <a:lnTo>
                  <a:pt x="57" y="319"/>
                </a:lnTo>
                <a:lnTo>
                  <a:pt x="28" y="302"/>
                </a:lnTo>
                <a:lnTo>
                  <a:pt x="14" y="284"/>
                </a:lnTo>
                <a:lnTo>
                  <a:pt x="0" y="266"/>
                </a:lnTo>
                <a:lnTo>
                  <a:pt x="0" y="249"/>
                </a:lnTo>
                <a:lnTo>
                  <a:pt x="14" y="249"/>
                </a:lnTo>
                <a:lnTo>
                  <a:pt x="28" y="231"/>
                </a:lnTo>
                <a:lnTo>
                  <a:pt x="43" y="231"/>
                </a:lnTo>
                <a:lnTo>
                  <a:pt x="57" y="231"/>
                </a:lnTo>
                <a:lnTo>
                  <a:pt x="85" y="213"/>
                </a:lnTo>
                <a:lnTo>
                  <a:pt x="113" y="213"/>
                </a:lnTo>
                <a:lnTo>
                  <a:pt x="128" y="213"/>
                </a:lnTo>
                <a:lnTo>
                  <a:pt x="142" y="213"/>
                </a:lnTo>
                <a:lnTo>
                  <a:pt x="170" y="213"/>
                </a:lnTo>
                <a:lnTo>
                  <a:pt x="198" y="195"/>
                </a:lnTo>
                <a:lnTo>
                  <a:pt x="241" y="195"/>
                </a:lnTo>
                <a:lnTo>
                  <a:pt x="269" y="195"/>
                </a:lnTo>
                <a:lnTo>
                  <a:pt x="312" y="178"/>
                </a:lnTo>
                <a:lnTo>
                  <a:pt x="369" y="178"/>
                </a:lnTo>
                <a:lnTo>
                  <a:pt x="411" y="178"/>
                </a:lnTo>
                <a:lnTo>
                  <a:pt x="482" y="160"/>
                </a:lnTo>
                <a:lnTo>
                  <a:pt x="539" y="160"/>
                </a:lnTo>
                <a:lnTo>
                  <a:pt x="595" y="142"/>
                </a:lnTo>
                <a:lnTo>
                  <a:pt x="666" y="142"/>
                </a:lnTo>
                <a:lnTo>
                  <a:pt x="737" y="125"/>
                </a:lnTo>
                <a:lnTo>
                  <a:pt x="822" y="107"/>
                </a:lnTo>
                <a:lnTo>
                  <a:pt x="893" y="107"/>
                </a:lnTo>
                <a:lnTo>
                  <a:pt x="978" y="89"/>
                </a:lnTo>
                <a:lnTo>
                  <a:pt x="1063" y="89"/>
                </a:lnTo>
                <a:lnTo>
                  <a:pt x="1134" y="71"/>
                </a:lnTo>
                <a:lnTo>
                  <a:pt x="1205" y="54"/>
                </a:lnTo>
                <a:lnTo>
                  <a:pt x="1276" y="54"/>
                </a:lnTo>
                <a:lnTo>
                  <a:pt x="1332" y="54"/>
                </a:lnTo>
                <a:lnTo>
                  <a:pt x="1403" y="36"/>
                </a:lnTo>
                <a:lnTo>
                  <a:pt x="1460" y="36"/>
                </a:lnTo>
                <a:lnTo>
                  <a:pt x="1502" y="18"/>
                </a:lnTo>
                <a:lnTo>
                  <a:pt x="1559" y="18"/>
                </a:lnTo>
                <a:lnTo>
                  <a:pt x="1602" y="18"/>
                </a:lnTo>
                <a:lnTo>
                  <a:pt x="1644" y="0"/>
                </a:lnTo>
                <a:lnTo>
                  <a:pt x="1687" y="0"/>
                </a:lnTo>
                <a:lnTo>
                  <a:pt x="1715" y="0"/>
                </a:lnTo>
                <a:lnTo>
                  <a:pt x="1743" y="0"/>
                </a:lnTo>
                <a:lnTo>
                  <a:pt x="1772" y="0"/>
                </a:lnTo>
                <a:lnTo>
                  <a:pt x="1828" y="0"/>
                </a:lnTo>
                <a:lnTo>
                  <a:pt x="1871" y="0"/>
                </a:lnTo>
                <a:lnTo>
                  <a:pt x="1914" y="0"/>
                </a:lnTo>
                <a:lnTo>
                  <a:pt x="1956" y="0"/>
                </a:lnTo>
                <a:lnTo>
                  <a:pt x="1984" y="0"/>
                </a:lnTo>
                <a:lnTo>
                  <a:pt x="2013" y="18"/>
                </a:lnTo>
                <a:lnTo>
                  <a:pt x="2041" y="36"/>
                </a:lnTo>
                <a:lnTo>
                  <a:pt x="2069" y="36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3" name="Freeform 9"/>
          <p:cNvSpPr>
            <a:spLocks noChangeArrowheads="1"/>
          </p:cNvSpPr>
          <p:nvPr/>
        </p:nvSpPr>
        <p:spPr bwMode="auto">
          <a:xfrm>
            <a:off x="4895850" y="1470025"/>
            <a:ext cx="288925" cy="698500"/>
          </a:xfrm>
          <a:custGeom>
            <a:avLst/>
            <a:gdLst>
              <a:gd name="T0" fmla="*/ 227 w 454"/>
              <a:gd name="T1" fmla="*/ 727 h 1099"/>
              <a:gd name="T2" fmla="*/ 185 w 454"/>
              <a:gd name="T3" fmla="*/ 815 h 1099"/>
              <a:gd name="T4" fmla="*/ 142 w 454"/>
              <a:gd name="T5" fmla="*/ 904 h 1099"/>
              <a:gd name="T6" fmla="*/ 114 w 454"/>
              <a:gd name="T7" fmla="*/ 975 h 1099"/>
              <a:gd name="T8" fmla="*/ 71 w 454"/>
              <a:gd name="T9" fmla="*/ 1028 h 1099"/>
              <a:gd name="T10" fmla="*/ 57 w 454"/>
              <a:gd name="T11" fmla="*/ 1063 h 1099"/>
              <a:gd name="T12" fmla="*/ 29 w 454"/>
              <a:gd name="T13" fmla="*/ 1099 h 1099"/>
              <a:gd name="T14" fmla="*/ 0 w 454"/>
              <a:gd name="T15" fmla="*/ 1099 h 1099"/>
              <a:gd name="T16" fmla="*/ 0 w 454"/>
              <a:gd name="T17" fmla="*/ 1063 h 1099"/>
              <a:gd name="T18" fmla="*/ 0 w 454"/>
              <a:gd name="T19" fmla="*/ 992 h 1099"/>
              <a:gd name="T20" fmla="*/ 14 w 454"/>
              <a:gd name="T21" fmla="*/ 904 h 1099"/>
              <a:gd name="T22" fmla="*/ 57 w 454"/>
              <a:gd name="T23" fmla="*/ 780 h 1099"/>
              <a:gd name="T24" fmla="*/ 71 w 454"/>
              <a:gd name="T25" fmla="*/ 673 h 1099"/>
              <a:gd name="T26" fmla="*/ 100 w 454"/>
              <a:gd name="T27" fmla="*/ 585 h 1099"/>
              <a:gd name="T28" fmla="*/ 114 w 454"/>
              <a:gd name="T29" fmla="*/ 496 h 1099"/>
              <a:gd name="T30" fmla="*/ 128 w 454"/>
              <a:gd name="T31" fmla="*/ 390 h 1099"/>
              <a:gd name="T32" fmla="*/ 156 w 454"/>
              <a:gd name="T33" fmla="*/ 266 h 1099"/>
              <a:gd name="T34" fmla="*/ 170 w 454"/>
              <a:gd name="T35" fmla="*/ 177 h 1099"/>
              <a:gd name="T36" fmla="*/ 142 w 454"/>
              <a:gd name="T37" fmla="*/ 89 h 1099"/>
              <a:gd name="T38" fmla="*/ 114 w 454"/>
              <a:gd name="T39" fmla="*/ 53 h 1099"/>
              <a:gd name="T40" fmla="*/ 100 w 454"/>
              <a:gd name="T41" fmla="*/ 18 h 1099"/>
              <a:gd name="T42" fmla="*/ 128 w 454"/>
              <a:gd name="T43" fmla="*/ 0 h 1099"/>
              <a:gd name="T44" fmla="*/ 156 w 454"/>
              <a:gd name="T45" fmla="*/ 0 h 1099"/>
              <a:gd name="T46" fmla="*/ 199 w 454"/>
              <a:gd name="T47" fmla="*/ 0 h 1099"/>
              <a:gd name="T48" fmla="*/ 270 w 454"/>
              <a:gd name="T49" fmla="*/ 35 h 1099"/>
              <a:gd name="T50" fmla="*/ 340 w 454"/>
              <a:gd name="T51" fmla="*/ 53 h 1099"/>
              <a:gd name="T52" fmla="*/ 397 w 454"/>
              <a:gd name="T53" fmla="*/ 89 h 1099"/>
              <a:gd name="T54" fmla="*/ 440 w 454"/>
              <a:gd name="T55" fmla="*/ 124 h 1099"/>
              <a:gd name="T56" fmla="*/ 454 w 454"/>
              <a:gd name="T57" fmla="*/ 159 h 1099"/>
              <a:gd name="T58" fmla="*/ 454 w 454"/>
              <a:gd name="T59" fmla="*/ 195 h 1099"/>
              <a:gd name="T60" fmla="*/ 440 w 454"/>
              <a:gd name="T61" fmla="*/ 230 h 1099"/>
              <a:gd name="T62" fmla="*/ 426 w 454"/>
              <a:gd name="T63" fmla="*/ 284 h 1099"/>
              <a:gd name="T64" fmla="*/ 411 w 454"/>
              <a:gd name="T65" fmla="*/ 337 h 1099"/>
              <a:gd name="T66" fmla="*/ 383 w 454"/>
              <a:gd name="T67" fmla="*/ 408 h 1099"/>
              <a:gd name="T68" fmla="*/ 340 w 454"/>
              <a:gd name="T69" fmla="*/ 478 h 1099"/>
              <a:gd name="T70" fmla="*/ 298 w 454"/>
              <a:gd name="T71" fmla="*/ 567 h 1099"/>
              <a:gd name="T72" fmla="*/ 255 w 454"/>
              <a:gd name="T73" fmla="*/ 673 h 10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54" h="1099">
                <a:moveTo>
                  <a:pt x="255" y="673"/>
                </a:moveTo>
                <a:lnTo>
                  <a:pt x="227" y="727"/>
                </a:lnTo>
                <a:lnTo>
                  <a:pt x="213" y="780"/>
                </a:lnTo>
                <a:lnTo>
                  <a:pt x="185" y="815"/>
                </a:lnTo>
                <a:lnTo>
                  <a:pt x="156" y="868"/>
                </a:lnTo>
                <a:lnTo>
                  <a:pt x="142" y="904"/>
                </a:lnTo>
                <a:lnTo>
                  <a:pt x="128" y="939"/>
                </a:lnTo>
                <a:lnTo>
                  <a:pt x="114" y="975"/>
                </a:lnTo>
                <a:lnTo>
                  <a:pt x="100" y="1010"/>
                </a:lnTo>
                <a:lnTo>
                  <a:pt x="71" y="1028"/>
                </a:lnTo>
                <a:lnTo>
                  <a:pt x="71" y="1046"/>
                </a:lnTo>
                <a:lnTo>
                  <a:pt x="57" y="1063"/>
                </a:lnTo>
                <a:lnTo>
                  <a:pt x="43" y="1081"/>
                </a:lnTo>
                <a:lnTo>
                  <a:pt x="29" y="1099"/>
                </a:lnTo>
                <a:lnTo>
                  <a:pt x="14" y="1099"/>
                </a:lnTo>
                <a:lnTo>
                  <a:pt x="0" y="1099"/>
                </a:lnTo>
                <a:lnTo>
                  <a:pt x="0" y="1081"/>
                </a:lnTo>
                <a:lnTo>
                  <a:pt x="0" y="1063"/>
                </a:lnTo>
                <a:lnTo>
                  <a:pt x="0" y="1028"/>
                </a:lnTo>
                <a:lnTo>
                  <a:pt x="0" y="992"/>
                </a:lnTo>
                <a:lnTo>
                  <a:pt x="14" y="957"/>
                </a:lnTo>
                <a:lnTo>
                  <a:pt x="14" y="904"/>
                </a:lnTo>
                <a:lnTo>
                  <a:pt x="29" y="851"/>
                </a:lnTo>
                <a:lnTo>
                  <a:pt x="57" y="780"/>
                </a:lnTo>
                <a:lnTo>
                  <a:pt x="71" y="727"/>
                </a:lnTo>
                <a:lnTo>
                  <a:pt x="71" y="673"/>
                </a:lnTo>
                <a:lnTo>
                  <a:pt x="85" y="620"/>
                </a:lnTo>
                <a:lnTo>
                  <a:pt x="100" y="585"/>
                </a:lnTo>
                <a:lnTo>
                  <a:pt x="114" y="532"/>
                </a:lnTo>
                <a:lnTo>
                  <a:pt x="114" y="496"/>
                </a:lnTo>
                <a:lnTo>
                  <a:pt x="128" y="461"/>
                </a:lnTo>
                <a:lnTo>
                  <a:pt x="128" y="390"/>
                </a:lnTo>
                <a:lnTo>
                  <a:pt x="142" y="319"/>
                </a:lnTo>
                <a:lnTo>
                  <a:pt x="156" y="266"/>
                </a:lnTo>
                <a:lnTo>
                  <a:pt x="156" y="213"/>
                </a:lnTo>
                <a:lnTo>
                  <a:pt x="170" y="177"/>
                </a:lnTo>
                <a:lnTo>
                  <a:pt x="156" y="124"/>
                </a:lnTo>
                <a:lnTo>
                  <a:pt x="142" y="89"/>
                </a:lnTo>
                <a:lnTo>
                  <a:pt x="128" y="71"/>
                </a:lnTo>
                <a:lnTo>
                  <a:pt x="114" y="53"/>
                </a:lnTo>
                <a:lnTo>
                  <a:pt x="100" y="35"/>
                </a:lnTo>
                <a:lnTo>
                  <a:pt x="100" y="18"/>
                </a:lnTo>
                <a:lnTo>
                  <a:pt x="114" y="0"/>
                </a:lnTo>
                <a:lnTo>
                  <a:pt x="128" y="0"/>
                </a:lnTo>
                <a:lnTo>
                  <a:pt x="142" y="0"/>
                </a:lnTo>
                <a:lnTo>
                  <a:pt x="156" y="0"/>
                </a:lnTo>
                <a:lnTo>
                  <a:pt x="170" y="0"/>
                </a:lnTo>
                <a:lnTo>
                  <a:pt x="199" y="0"/>
                </a:lnTo>
                <a:lnTo>
                  <a:pt x="227" y="18"/>
                </a:lnTo>
                <a:lnTo>
                  <a:pt x="270" y="35"/>
                </a:lnTo>
                <a:lnTo>
                  <a:pt x="298" y="53"/>
                </a:lnTo>
                <a:lnTo>
                  <a:pt x="340" y="53"/>
                </a:lnTo>
                <a:lnTo>
                  <a:pt x="369" y="71"/>
                </a:lnTo>
                <a:lnTo>
                  <a:pt x="397" y="89"/>
                </a:lnTo>
                <a:lnTo>
                  <a:pt x="411" y="106"/>
                </a:lnTo>
                <a:lnTo>
                  <a:pt x="440" y="124"/>
                </a:lnTo>
                <a:lnTo>
                  <a:pt x="454" y="142"/>
                </a:lnTo>
                <a:lnTo>
                  <a:pt x="454" y="159"/>
                </a:lnTo>
                <a:lnTo>
                  <a:pt x="454" y="177"/>
                </a:lnTo>
                <a:lnTo>
                  <a:pt x="454" y="195"/>
                </a:lnTo>
                <a:lnTo>
                  <a:pt x="454" y="213"/>
                </a:lnTo>
                <a:lnTo>
                  <a:pt x="440" y="230"/>
                </a:lnTo>
                <a:lnTo>
                  <a:pt x="440" y="248"/>
                </a:lnTo>
                <a:lnTo>
                  <a:pt x="426" y="284"/>
                </a:lnTo>
                <a:lnTo>
                  <a:pt x="426" y="301"/>
                </a:lnTo>
                <a:lnTo>
                  <a:pt x="411" y="337"/>
                </a:lnTo>
                <a:lnTo>
                  <a:pt x="397" y="372"/>
                </a:lnTo>
                <a:lnTo>
                  <a:pt x="383" y="408"/>
                </a:lnTo>
                <a:lnTo>
                  <a:pt x="369" y="443"/>
                </a:lnTo>
                <a:lnTo>
                  <a:pt x="340" y="478"/>
                </a:lnTo>
                <a:lnTo>
                  <a:pt x="326" y="532"/>
                </a:lnTo>
                <a:lnTo>
                  <a:pt x="298" y="567"/>
                </a:lnTo>
                <a:lnTo>
                  <a:pt x="284" y="620"/>
                </a:lnTo>
                <a:lnTo>
                  <a:pt x="255" y="673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" name="Freeform 10"/>
          <p:cNvSpPr>
            <a:spLocks noChangeArrowheads="1"/>
          </p:cNvSpPr>
          <p:nvPr/>
        </p:nvSpPr>
        <p:spPr bwMode="auto">
          <a:xfrm>
            <a:off x="4213225" y="2270125"/>
            <a:ext cx="223838" cy="596900"/>
          </a:xfrm>
          <a:custGeom>
            <a:avLst/>
            <a:gdLst>
              <a:gd name="T0" fmla="*/ 170 w 354"/>
              <a:gd name="T1" fmla="*/ 550 h 940"/>
              <a:gd name="T2" fmla="*/ 156 w 354"/>
              <a:gd name="T3" fmla="*/ 514 h 940"/>
              <a:gd name="T4" fmla="*/ 142 w 354"/>
              <a:gd name="T5" fmla="*/ 461 h 940"/>
              <a:gd name="T6" fmla="*/ 142 w 354"/>
              <a:gd name="T7" fmla="*/ 426 h 940"/>
              <a:gd name="T8" fmla="*/ 128 w 354"/>
              <a:gd name="T9" fmla="*/ 390 h 940"/>
              <a:gd name="T10" fmla="*/ 113 w 354"/>
              <a:gd name="T11" fmla="*/ 355 h 940"/>
              <a:gd name="T12" fmla="*/ 113 w 354"/>
              <a:gd name="T13" fmla="*/ 319 h 940"/>
              <a:gd name="T14" fmla="*/ 99 w 354"/>
              <a:gd name="T15" fmla="*/ 284 h 940"/>
              <a:gd name="T16" fmla="*/ 85 w 354"/>
              <a:gd name="T17" fmla="*/ 248 h 940"/>
              <a:gd name="T18" fmla="*/ 85 w 354"/>
              <a:gd name="T19" fmla="*/ 231 h 940"/>
              <a:gd name="T20" fmla="*/ 71 w 354"/>
              <a:gd name="T21" fmla="*/ 195 h 940"/>
              <a:gd name="T22" fmla="*/ 71 w 354"/>
              <a:gd name="T23" fmla="*/ 177 h 940"/>
              <a:gd name="T24" fmla="*/ 57 w 354"/>
              <a:gd name="T25" fmla="*/ 160 h 940"/>
              <a:gd name="T26" fmla="*/ 57 w 354"/>
              <a:gd name="T27" fmla="*/ 142 h 940"/>
              <a:gd name="T28" fmla="*/ 43 w 354"/>
              <a:gd name="T29" fmla="*/ 124 h 940"/>
              <a:gd name="T30" fmla="*/ 28 w 354"/>
              <a:gd name="T31" fmla="*/ 107 h 940"/>
              <a:gd name="T32" fmla="*/ 14 w 354"/>
              <a:gd name="T33" fmla="*/ 89 h 940"/>
              <a:gd name="T34" fmla="*/ 0 w 354"/>
              <a:gd name="T35" fmla="*/ 53 h 940"/>
              <a:gd name="T36" fmla="*/ 0 w 354"/>
              <a:gd name="T37" fmla="*/ 36 h 940"/>
              <a:gd name="T38" fmla="*/ 14 w 354"/>
              <a:gd name="T39" fmla="*/ 18 h 940"/>
              <a:gd name="T40" fmla="*/ 14 w 354"/>
              <a:gd name="T41" fmla="*/ 0 h 940"/>
              <a:gd name="T42" fmla="*/ 28 w 354"/>
              <a:gd name="T43" fmla="*/ 0 h 940"/>
              <a:gd name="T44" fmla="*/ 57 w 354"/>
              <a:gd name="T45" fmla="*/ 0 h 940"/>
              <a:gd name="T46" fmla="*/ 71 w 354"/>
              <a:gd name="T47" fmla="*/ 0 h 940"/>
              <a:gd name="T48" fmla="*/ 113 w 354"/>
              <a:gd name="T49" fmla="*/ 0 h 940"/>
              <a:gd name="T50" fmla="*/ 142 w 354"/>
              <a:gd name="T51" fmla="*/ 0 h 940"/>
              <a:gd name="T52" fmla="*/ 184 w 354"/>
              <a:gd name="T53" fmla="*/ 18 h 940"/>
              <a:gd name="T54" fmla="*/ 241 w 354"/>
              <a:gd name="T55" fmla="*/ 36 h 940"/>
              <a:gd name="T56" fmla="*/ 255 w 354"/>
              <a:gd name="T57" fmla="*/ 142 h 940"/>
              <a:gd name="T58" fmla="*/ 269 w 354"/>
              <a:gd name="T59" fmla="*/ 231 h 940"/>
              <a:gd name="T60" fmla="*/ 298 w 354"/>
              <a:gd name="T61" fmla="*/ 337 h 940"/>
              <a:gd name="T62" fmla="*/ 312 w 354"/>
              <a:gd name="T63" fmla="*/ 426 h 940"/>
              <a:gd name="T64" fmla="*/ 326 w 354"/>
              <a:gd name="T65" fmla="*/ 496 h 940"/>
              <a:gd name="T66" fmla="*/ 326 w 354"/>
              <a:gd name="T67" fmla="*/ 585 h 940"/>
              <a:gd name="T68" fmla="*/ 340 w 354"/>
              <a:gd name="T69" fmla="*/ 638 h 940"/>
              <a:gd name="T70" fmla="*/ 340 w 354"/>
              <a:gd name="T71" fmla="*/ 709 h 940"/>
              <a:gd name="T72" fmla="*/ 354 w 354"/>
              <a:gd name="T73" fmla="*/ 762 h 940"/>
              <a:gd name="T74" fmla="*/ 354 w 354"/>
              <a:gd name="T75" fmla="*/ 815 h 940"/>
              <a:gd name="T76" fmla="*/ 354 w 354"/>
              <a:gd name="T77" fmla="*/ 851 h 940"/>
              <a:gd name="T78" fmla="*/ 354 w 354"/>
              <a:gd name="T79" fmla="*/ 886 h 940"/>
              <a:gd name="T80" fmla="*/ 354 w 354"/>
              <a:gd name="T81" fmla="*/ 904 h 940"/>
              <a:gd name="T82" fmla="*/ 340 w 354"/>
              <a:gd name="T83" fmla="*/ 922 h 940"/>
              <a:gd name="T84" fmla="*/ 340 w 354"/>
              <a:gd name="T85" fmla="*/ 940 h 940"/>
              <a:gd name="T86" fmla="*/ 326 w 354"/>
              <a:gd name="T87" fmla="*/ 940 h 940"/>
              <a:gd name="T88" fmla="*/ 312 w 354"/>
              <a:gd name="T89" fmla="*/ 940 h 940"/>
              <a:gd name="T90" fmla="*/ 298 w 354"/>
              <a:gd name="T91" fmla="*/ 922 h 940"/>
              <a:gd name="T92" fmla="*/ 284 w 354"/>
              <a:gd name="T93" fmla="*/ 904 h 940"/>
              <a:gd name="T94" fmla="*/ 269 w 354"/>
              <a:gd name="T95" fmla="*/ 886 h 940"/>
              <a:gd name="T96" fmla="*/ 255 w 354"/>
              <a:gd name="T97" fmla="*/ 869 h 940"/>
              <a:gd name="T98" fmla="*/ 255 w 354"/>
              <a:gd name="T99" fmla="*/ 851 h 940"/>
              <a:gd name="T100" fmla="*/ 241 w 354"/>
              <a:gd name="T101" fmla="*/ 815 h 940"/>
              <a:gd name="T102" fmla="*/ 227 w 354"/>
              <a:gd name="T103" fmla="*/ 798 h 940"/>
              <a:gd name="T104" fmla="*/ 213 w 354"/>
              <a:gd name="T105" fmla="*/ 762 h 940"/>
              <a:gd name="T106" fmla="*/ 213 w 354"/>
              <a:gd name="T107" fmla="*/ 727 h 940"/>
              <a:gd name="T108" fmla="*/ 198 w 354"/>
              <a:gd name="T109" fmla="*/ 691 h 940"/>
              <a:gd name="T110" fmla="*/ 184 w 354"/>
              <a:gd name="T111" fmla="*/ 656 h 940"/>
              <a:gd name="T112" fmla="*/ 170 w 354"/>
              <a:gd name="T113" fmla="*/ 603 h 940"/>
              <a:gd name="T114" fmla="*/ 170 w 354"/>
              <a:gd name="T115" fmla="*/ 550 h 9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54" h="940">
                <a:moveTo>
                  <a:pt x="170" y="550"/>
                </a:moveTo>
                <a:lnTo>
                  <a:pt x="156" y="514"/>
                </a:lnTo>
                <a:lnTo>
                  <a:pt x="142" y="461"/>
                </a:lnTo>
                <a:lnTo>
                  <a:pt x="142" y="426"/>
                </a:lnTo>
                <a:lnTo>
                  <a:pt x="128" y="390"/>
                </a:lnTo>
                <a:lnTo>
                  <a:pt x="113" y="355"/>
                </a:lnTo>
                <a:lnTo>
                  <a:pt x="113" y="319"/>
                </a:lnTo>
                <a:lnTo>
                  <a:pt x="99" y="284"/>
                </a:lnTo>
                <a:lnTo>
                  <a:pt x="85" y="248"/>
                </a:lnTo>
                <a:lnTo>
                  <a:pt x="85" y="231"/>
                </a:lnTo>
                <a:lnTo>
                  <a:pt x="71" y="195"/>
                </a:lnTo>
                <a:lnTo>
                  <a:pt x="71" y="177"/>
                </a:lnTo>
                <a:lnTo>
                  <a:pt x="57" y="160"/>
                </a:lnTo>
                <a:lnTo>
                  <a:pt x="57" y="142"/>
                </a:lnTo>
                <a:lnTo>
                  <a:pt x="43" y="124"/>
                </a:lnTo>
                <a:lnTo>
                  <a:pt x="28" y="107"/>
                </a:lnTo>
                <a:lnTo>
                  <a:pt x="14" y="89"/>
                </a:lnTo>
                <a:lnTo>
                  <a:pt x="0" y="53"/>
                </a:lnTo>
                <a:lnTo>
                  <a:pt x="0" y="36"/>
                </a:lnTo>
                <a:lnTo>
                  <a:pt x="14" y="18"/>
                </a:lnTo>
                <a:lnTo>
                  <a:pt x="14" y="0"/>
                </a:lnTo>
                <a:lnTo>
                  <a:pt x="28" y="0"/>
                </a:lnTo>
                <a:lnTo>
                  <a:pt x="57" y="0"/>
                </a:lnTo>
                <a:lnTo>
                  <a:pt x="71" y="0"/>
                </a:lnTo>
                <a:lnTo>
                  <a:pt x="113" y="0"/>
                </a:lnTo>
                <a:lnTo>
                  <a:pt x="142" y="0"/>
                </a:lnTo>
                <a:lnTo>
                  <a:pt x="184" y="18"/>
                </a:lnTo>
                <a:lnTo>
                  <a:pt x="241" y="36"/>
                </a:lnTo>
                <a:lnTo>
                  <a:pt x="255" y="142"/>
                </a:lnTo>
                <a:lnTo>
                  <a:pt x="269" y="231"/>
                </a:lnTo>
                <a:lnTo>
                  <a:pt x="298" y="337"/>
                </a:lnTo>
                <a:lnTo>
                  <a:pt x="312" y="426"/>
                </a:lnTo>
                <a:lnTo>
                  <a:pt x="326" y="496"/>
                </a:lnTo>
                <a:lnTo>
                  <a:pt x="326" y="585"/>
                </a:lnTo>
                <a:lnTo>
                  <a:pt x="340" y="638"/>
                </a:lnTo>
                <a:lnTo>
                  <a:pt x="340" y="709"/>
                </a:lnTo>
                <a:lnTo>
                  <a:pt x="354" y="762"/>
                </a:lnTo>
                <a:lnTo>
                  <a:pt x="354" y="815"/>
                </a:lnTo>
                <a:lnTo>
                  <a:pt x="354" y="851"/>
                </a:lnTo>
                <a:lnTo>
                  <a:pt x="354" y="886"/>
                </a:lnTo>
                <a:lnTo>
                  <a:pt x="354" y="904"/>
                </a:lnTo>
                <a:lnTo>
                  <a:pt x="340" y="922"/>
                </a:lnTo>
                <a:lnTo>
                  <a:pt x="340" y="940"/>
                </a:lnTo>
                <a:lnTo>
                  <a:pt x="326" y="940"/>
                </a:lnTo>
                <a:lnTo>
                  <a:pt x="312" y="940"/>
                </a:lnTo>
                <a:lnTo>
                  <a:pt x="298" y="922"/>
                </a:lnTo>
                <a:lnTo>
                  <a:pt x="284" y="904"/>
                </a:lnTo>
                <a:lnTo>
                  <a:pt x="269" y="886"/>
                </a:lnTo>
                <a:lnTo>
                  <a:pt x="255" y="869"/>
                </a:lnTo>
                <a:lnTo>
                  <a:pt x="255" y="851"/>
                </a:lnTo>
                <a:lnTo>
                  <a:pt x="241" y="815"/>
                </a:lnTo>
                <a:lnTo>
                  <a:pt x="227" y="798"/>
                </a:lnTo>
                <a:lnTo>
                  <a:pt x="213" y="762"/>
                </a:lnTo>
                <a:lnTo>
                  <a:pt x="213" y="727"/>
                </a:lnTo>
                <a:lnTo>
                  <a:pt x="198" y="691"/>
                </a:lnTo>
                <a:lnTo>
                  <a:pt x="184" y="656"/>
                </a:lnTo>
                <a:lnTo>
                  <a:pt x="170" y="603"/>
                </a:lnTo>
                <a:lnTo>
                  <a:pt x="170" y="550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5" name="Freeform 11"/>
          <p:cNvSpPr>
            <a:spLocks noChangeArrowheads="1"/>
          </p:cNvSpPr>
          <p:nvPr/>
        </p:nvSpPr>
        <p:spPr bwMode="auto">
          <a:xfrm>
            <a:off x="4284663" y="2146300"/>
            <a:ext cx="1106487" cy="663575"/>
          </a:xfrm>
          <a:custGeom>
            <a:avLst/>
            <a:gdLst>
              <a:gd name="T0" fmla="*/ 57 w 1744"/>
              <a:gd name="T1" fmla="*/ 213 h 1046"/>
              <a:gd name="T2" fmla="*/ 199 w 1744"/>
              <a:gd name="T3" fmla="*/ 195 h 1046"/>
              <a:gd name="T4" fmla="*/ 369 w 1744"/>
              <a:gd name="T5" fmla="*/ 178 h 1046"/>
              <a:gd name="T6" fmla="*/ 582 w 1744"/>
              <a:gd name="T7" fmla="*/ 160 h 1046"/>
              <a:gd name="T8" fmla="*/ 766 w 1744"/>
              <a:gd name="T9" fmla="*/ 124 h 1046"/>
              <a:gd name="T10" fmla="*/ 879 w 1744"/>
              <a:gd name="T11" fmla="*/ 107 h 1046"/>
              <a:gd name="T12" fmla="*/ 964 w 1744"/>
              <a:gd name="T13" fmla="*/ 89 h 1046"/>
              <a:gd name="T14" fmla="*/ 1049 w 1744"/>
              <a:gd name="T15" fmla="*/ 89 h 1046"/>
              <a:gd name="T16" fmla="*/ 1120 w 1744"/>
              <a:gd name="T17" fmla="*/ 71 h 1046"/>
              <a:gd name="T18" fmla="*/ 1177 w 1744"/>
              <a:gd name="T19" fmla="*/ 53 h 1046"/>
              <a:gd name="T20" fmla="*/ 1219 w 1744"/>
              <a:gd name="T21" fmla="*/ 53 h 1046"/>
              <a:gd name="T22" fmla="*/ 1248 w 1744"/>
              <a:gd name="T23" fmla="*/ 36 h 1046"/>
              <a:gd name="T24" fmla="*/ 1290 w 1744"/>
              <a:gd name="T25" fmla="*/ 18 h 1046"/>
              <a:gd name="T26" fmla="*/ 1333 w 1744"/>
              <a:gd name="T27" fmla="*/ 0 h 1046"/>
              <a:gd name="T28" fmla="*/ 1390 w 1744"/>
              <a:gd name="T29" fmla="*/ 18 h 1046"/>
              <a:gd name="T30" fmla="*/ 1475 w 1744"/>
              <a:gd name="T31" fmla="*/ 36 h 1046"/>
              <a:gd name="T32" fmla="*/ 1560 w 1744"/>
              <a:gd name="T33" fmla="*/ 89 h 1046"/>
              <a:gd name="T34" fmla="*/ 1659 w 1744"/>
              <a:gd name="T35" fmla="*/ 160 h 1046"/>
              <a:gd name="T36" fmla="*/ 1701 w 1744"/>
              <a:gd name="T37" fmla="*/ 195 h 1046"/>
              <a:gd name="T38" fmla="*/ 1730 w 1744"/>
              <a:gd name="T39" fmla="*/ 231 h 1046"/>
              <a:gd name="T40" fmla="*/ 1744 w 1744"/>
              <a:gd name="T41" fmla="*/ 248 h 1046"/>
              <a:gd name="T42" fmla="*/ 1744 w 1744"/>
              <a:gd name="T43" fmla="*/ 284 h 1046"/>
              <a:gd name="T44" fmla="*/ 1730 w 1744"/>
              <a:gd name="T45" fmla="*/ 302 h 1046"/>
              <a:gd name="T46" fmla="*/ 1701 w 1744"/>
              <a:gd name="T47" fmla="*/ 319 h 1046"/>
              <a:gd name="T48" fmla="*/ 1659 w 1744"/>
              <a:gd name="T49" fmla="*/ 319 h 1046"/>
              <a:gd name="T50" fmla="*/ 1630 w 1744"/>
              <a:gd name="T51" fmla="*/ 337 h 1046"/>
              <a:gd name="T52" fmla="*/ 1602 w 1744"/>
              <a:gd name="T53" fmla="*/ 355 h 1046"/>
              <a:gd name="T54" fmla="*/ 1574 w 1744"/>
              <a:gd name="T55" fmla="*/ 390 h 1046"/>
              <a:gd name="T56" fmla="*/ 1545 w 1744"/>
              <a:gd name="T57" fmla="*/ 426 h 1046"/>
              <a:gd name="T58" fmla="*/ 1503 w 1744"/>
              <a:gd name="T59" fmla="*/ 479 h 1046"/>
              <a:gd name="T60" fmla="*/ 1475 w 1744"/>
              <a:gd name="T61" fmla="*/ 550 h 1046"/>
              <a:gd name="T62" fmla="*/ 1432 w 1744"/>
              <a:gd name="T63" fmla="*/ 621 h 1046"/>
              <a:gd name="T64" fmla="*/ 1375 w 1744"/>
              <a:gd name="T65" fmla="*/ 709 h 1046"/>
              <a:gd name="T66" fmla="*/ 1333 w 1744"/>
              <a:gd name="T67" fmla="*/ 798 h 1046"/>
              <a:gd name="T68" fmla="*/ 1290 w 1744"/>
              <a:gd name="T69" fmla="*/ 869 h 1046"/>
              <a:gd name="T70" fmla="*/ 1248 w 1744"/>
              <a:gd name="T71" fmla="*/ 940 h 1046"/>
              <a:gd name="T72" fmla="*/ 1219 w 1744"/>
              <a:gd name="T73" fmla="*/ 975 h 1046"/>
              <a:gd name="T74" fmla="*/ 1177 w 1744"/>
              <a:gd name="T75" fmla="*/ 1010 h 1046"/>
              <a:gd name="T76" fmla="*/ 1149 w 1744"/>
              <a:gd name="T77" fmla="*/ 1046 h 1046"/>
              <a:gd name="T78" fmla="*/ 1106 w 1744"/>
              <a:gd name="T79" fmla="*/ 1046 h 1046"/>
              <a:gd name="T80" fmla="*/ 1078 w 1744"/>
              <a:gd name="T81" fmla="*/ 1046 h 1046"/>
              <a:gd name="T82" fmla="*/ 1134 w 1744"/>
              <a:gd name="T83" fmla="*/ 869 h 1046"/>
              <a:gd name="T84" fmla="*/ 1191 w 1744"/>
              <a:gd name="T85" fmla="*/ 691 h 1046"/>
              <a:gd name="T86" fmla="*/ 1219 w 1744"/>
              <a:gd name="T87" fmla="*/ 567 h 1046"/>
              <a:gd name="T88" fmla="*/ 1262 w 1744"/>
              <a:gd name="T89" fmla="*/ 443 h 1046"/>
              <a:gd name="T90" fmla="*/ 1276 w 1744"/>
              <a:gd name="T91" fmla="*/ 355 h 1046"/>
              <a:gd name="T92" fmla="*/ 1290 w 1744"/>
              <a:gd name="T93" fmla="*/ 284 h 1046"/>
              <a:gd name="T94" fmla="*/ 1290 w 1744"/>
              <a:gd name="T95" fmla="*/ 248 h 1046"/>
              <a:gd name="T96" fmla="*/ 1262 w 1744"/>
              <a:gd name="T97" fmla="*/ 213 h 1046"/>
              <a:gd name="T98" fmla="*/ 1219 w 1744"/>
              <a:gd name="T99" fmla="*/ 195 h 1046"/>
              <a:gd name="T100" fmla="*/ 1177 w 1744"/>
              <a:gd name="T101" fmla="*/ 195 h 1046"/>
              <a:gd name="T102" fmla="*/ 1149 w 1744"/>
              <a:gd name="T103" fmla="*/ 195 h 1046"/>
              <a:gd name="T104" fmla="*/ 1106 w 1744"/>
              <a:gd name="T105" fmla="*/ 195 h 1046"/>
              <a:gd name="T106" fmla="*/ 1064 w 1744"/>
              <a:gd name="T107" fmla="*/ 195 h 1046"/>
              <a:gd name="T108" fmla="*/ 1007 w 1744"/>
              <a:gd name="T109" fmla="*/ 213 h 1046"/>
              <a:gd name="T110" fmla="*/ 936 w 1744"/>
              <a:gd name="T111" fmla="*/ 213 h 1046"/>
              <a:gd name="T112" fmla="*/ 851 w 1744"/>
              <a:gd name="T113" fmla="*/ 231 h 1046"/>
              <a:gd name="T114" fmla="*/ 766 w 1744"/>
              <a:gd name="T115" fmla="*/ 248 h 1046"/>
              <a:gd name="T116" fmla="*/ 610 w 1744"/>
              <a:gd name="T117" fmla="*/ 266 h 1046"/>
              <a:gd name="T118" fmla="*/ 411 w 1744"/>
              <a:gd name="T119" fmla="*/ 284 h 1046"/>
              <a:gd name="T120" fmla="*/ 241 w 1744"/>
              <a:gd name="T121" fmla="*/ 302 h 1046"/>
              <a:gd name="T122" fmla="*/ 71 w 1744"/>
              <a:gd name="T123" fmla="*/ 319 h 1046"/>
              <a:gd name="T124" fmla="*/ 0 w 1744"/>
              <a:gd name="T125" fmla="*/ 213 h 10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744" h="1046">
                <a:moveTo>
                  <a:pt x="0" y="213"/>
                </a:moveTo>
                <a:lnTo>
                  <a:pt x="57" y="213"/>
                </a:lnTo>
                <a:lnTo>
                  <a:pt x="114" y="195"/>
                </a:lnTo>
                <a:lnTo>
                  <a:pt x="199" y="195"/>
                </a:lnTo>
                <a:lnTo>
                  <a:pt x="284" y="195"/>
                </a:lnTo>
                <a:lnTo>
                  <a:pt x="369" y="178"/>
                </a:lnTo>
                <a:lnTo>
                  <a:pt x="468" y="160"/>
                </a:lnTo>
                <a:lnTo>
                  <a:pt x="582" y="160"/>
                </a:lnTo>
                <a:lnTo>
                  <a:pt x="695" y="142"/>
                </a:lnTo>
                <a:lnTo>
                  <a:pt x="766" y="124"/>
                </a:lnTo>
                <a:lnTo>
                  <a:pt x="823" y="124"/>
                </a:lnTo>
                <a:lnTo>
                  <a:pt x="879" y="107"/>
                </a:lnTo>
                <a:lnTo>
                  <a:pt x="922" y="107"/>
                </a:lnTo>
                <a:lnTo>
                  <a:pt x="964" y="89"/>
                </a:lnTo>
                <a:lnTo>
                  <a:pt x="1021" y="89"/>
                </a:lnTo>
                <a:lnTo>
                  <a:pt x="1049" y="89"/>
                </a:lnTo>
                <a:lnTo>
                  <a:pt x="1092" y="71"/>
                </a:lnTo>
                <a:lnTo>
                  <a:pt x="1120" y="71"/>
                </a:lnTo>
                <a:lnTo>
                  <a:pt x="1149" y="71"/>
                </a:lnTo>
                <a:lnTo>
                  <a:pt x="1177" y="53"/>
                </a:lnTo>
                <a:lnTo>
                  <a:pt x="1205" y="53"/>
                </a:lnTo>
                <a:lnTo>
                  <a:pt x="1219" y="53"/>
                </a:lnTo>
                <a:lnTo>
                  <a:pt x="1234" y="36"/>
                </a:lnTo>
                <a:lnTo>
                  <a:pt x="1248" y="36"/>
                </a:lnTo>
                <a:lnTo>
                  <a:pt x="1276" y="18"/>
                </a:lnTo>
                <a:lnTo>
                  <a:pt x="1290" y="18"/>
                </a:lnTo>
                <a:lnTo>
                  <a:pt x="1319" y="0"/>
                </a:lnTo>
                <a:lnTo>
                  <a:pt x="1333" y="0"/>
                </a:lnTo>
                <a:lnTo>
                  <a:pt x="1361" y="0"/>
                </a:lnTo>
                <a:lnTo>
                  <a:pt x="1390" y="18"/>
                </a:lnTo>
                <a:lnTo>
                  <a:pt x="1418" y="18"/>
                </a:lnTo>
                <a:lnTo>
                  <a:pt x="1475" y="36"/>
                </a:lnTo>
                <a:lnTo>
                  <a:pt x="1517" y="71"/>
                </a:lnTo>
                <a:lnTo>
                  <a:pt x="1560" y="89"/>
                </a:lnTo>
                <a:lnTo>
                  <a:pt x="1616" y="124"/>
                </a:lnTo>
                <a:lnTo>
                  <a:pt x="1659" y="160"/>
                </a:lnTo>
                <a:lnTo>
                  <a:pt x="1673" y="178"/>
                </a:lnTo>
                <a:lnTo>
                  <a:pt x="1701" y="195"/>
                </a:lnTo>
                <a:lnTo>
                  <a:pt x="1716" y="213"/>
                </a:lnTo>
                <a:lnTo>
                  <a:pt x="1730" y="231"/>
                </a:lnTo>
                <a:lnTo>
                  <a:pt x="1730" y="248"/>
                </a:lnTo>
                <a:lnTo>
                  <a:pt x="1744" y="248"/>
                </a:lnTo>
                <a:lnTo>
                  <a:pt x="1744" y="266"/>
                </a:lnTo>
                <a:lnTo>
                  <a:pt x="1744" y="284"/>
                </a:lnTo>
                <a:lnTo>
                  <a:pt x="1730" y="284"/>
                </a:lnTo>
                <a:lnTo>
                  <a:pt x="1730" y="302"/>
                </a:lnTo>
                <a:lnTo>
                  <a:pt x="1716" y="302"/>
                </a:lnTo>
                <a:lnTo>
                  <a:pt x="1701" y="319"/>
                </a:lnTo>
                <a:lnTo>
                  <a:pt x="1673" y="319"/>
                </a:lnTo>
                <a:lnTo>
                  <a:pt x="1659" y="319"/>
                </a:lnTo>
                <a:lnTo>
                  <a:pt x="1645" y="337"/>
                </a:lnTo>
                <a:lnTo>
                  <a:pt x="1630" y="337"/>
                </a:lnTo>
                <a:lnTo>
                  <a:pt x="1616" y="337"/>
                </a:lnTo>
                <a:lnTo>
                  <a:pt x="1602" y="355"/>
                </a:lnTo>
                <a:lnTo>
                  <a:pt x="1588" y="372"/>
                </a:lnTo>
                <a:lnTo>
                  <a:pt x="1574" y="390"/>
                </a:lnTo>
                <a:lnTo>
                  <a:pt x="1560" y="408"/>
                </a:lnTo>
                <a:lnTo>
                  <a:pt x="1545" y="426"/>
                </a:lnTo>
                <a:lnTo>
                  <a:pt x="1517" y="461"/>
                </a:lnTo>
                <a:lnTo>
                  <a:pt x="1503" y="479"/>
                </a:lnTo>
                <a:lnTo>
                  <a:pt x="1489" y="514"/>
                </a:lnTo>
                <a:lnTo>
                  <a:pt x="1475" y="550"/>
                </a:lnTo>
                <a:lnTo>
                  <a:pt x="1446" y="585"/>
                </a:lnTo>
                <a:lnTo>
                  <a:pt x="1432" y="621"/>
                </a:lnTo>
                <a:lnTo>
                  <a:pt x="1404" y="674"/>
                </a:lnTo>
                <a:lnTo>
                  <a:pt x="1375" y="709"/>
                </a:lnTo>
                <a:lnTo>
                  <a:pt x="1361" y="762"/>
                </a:lnTo>
                <a:lnTo>
                  <a:pt x="1333" y="798"/>
                </a:lnTo>
                <a:lnTo>
                  <a:pt x="1319" y="833"/>
                </a:lnTo>
                <a:lnTo>
                  <a:pt x="1290" y="869"/>
                </a:lnTo>
                <a:lnTo>
                  <a:pt x="1276" y="904"/>
                </a:lnTo>
                <a:lnTo>
                  <a:pt x="1248" y="940"/>
                </a:lnTo>
                <a:lnTo>
                  <a:pt x="1234" y="957"/>
                </a:lnTo>
                <a:lnTo>
                  <a:pt x="1219" y="975"/>
                </a:lnTo>
                <a:lnTo>
                  <a:pt x="1191" y="993"/>
                </a:lnTo>
                <a:lnTo>
                  <a:pt x="1177" y="1010"/>
                </a:lnTo>
                <a:lnTo>
                  <a:pt x="1163" y="1028"/>
                </a:lnTo>
                <a:lnTo>
                  <a:pt x="1149" y="1046"/>
                </a:lnTo>
                <a:lnTo>
                  <a:pt x="1120" y="1046"/>
                </a:lnTo>
                <a:lnTo>
                  <a:pt x="1106" y="1046"/>
                </a:lnTo>
                <a:lnTo>
                  <a:pt x="1092" y="1046"/>
                </a:lnTo>
                <a:lnTo>
                  <a:pt x="1078" y="1046"/>
                </a:lnTo>
                <a:lnTo>
                  <a:pt x="1106" y="957"/>
                </a:lnTo>
                <a:lnTo>
                  <a:pt x="1134" y="869"/>
                </a:lnTo>
                <a:lnTo>
                  <a:pt x="1163" y="780"/>
                </a:lnTo>
                <a:lnTo>
                  <a:pt x="1191" y="691"/>
                </a:lnTo>
                <a:lnTo>
                  <a:pt x="1205" y="621"/>
                </a:lnTo>
                <a:lnTo>
                  <a:pt x="1219" y="567"/>
                </a:lnTo>
                <a:lnTo>
                  <a:pt x="1248" y="497"/>
                </a:lnTo>
                <a:lnTo>
                  <a:pt x="1262" y="443"/>
                </a:lnTo>
                <a:lnTo>
                  <a:pt x="1262" y="390"/>
                </a:lnTo>
                <a:lnTo>
                  <a:pt x="1276" y="355"/>
                </a:lnTo>
                <a:lnTo>
                  <a:pt x="1290" y="319"/>
                </a:lnTo>
                <a:lnTo>
                  <a:pt x="1290" y="284"/>
                </a:lnTo>
                <a:lnTo>
                  <a:pt x="1290" y="266"/>
                </a:lnTo>
                <a:lnTo>
                  <a:pt x="1290" y="248"/>
                </a:lnTo>
                <a:lnTo>
                  <a:pt x="1290" y="231"/>
                </a:lnTo>
                <a:lnTo>
                  <a:pt x="1262" y="213"/>
                </a:lnTo>
                <a:lnTo>
                  <a:pt x="1248" y="195"/>
                </a:lnTo>
                <a:lnTo>
                  <a:pt x="1219" y="195"/>
                </a:lnTo>
                <a:lnTo>
                  <a:pt x="1191" y="195"/>
                </a:lnTo>
                <a:lnTo>
                  <a:pt x="1177" y="195"/>
                </a:lnTo>
                <a:lnTo>
                  <a:pt x="1163" y="195"/>
                </a:lnTo>
                <a:lnTo>
                  <a:pt x="1149" y="195"/>
                </a:lnTo>
                <a:lnTo>
                  <a:pt x="1134" y="195"/>
                </a:lnTo>
                <a:lnTo>
                  <a:pt x="1106" y="195"/>
                </a:lnTo>
                <a:lnTo>
                  <a:pt x="1092" y="195"/>
                </a:lnTo>
                <a:lnTo>
                  <a:pt x="1064" y="195"/>
                </a:lnTo>
                <a:lnTo>
                  <a:pt x="1035" y="213"/>
                </a:lnTo>
                <a:lnTo>
                  <a:pt x="1007" y="213"/>
                </a:lnTo>
                <a:lnTo>
                  <a:pt x="964" y="213"/>
                </a:lnTo>
                <a:lnTo>
                  <a:pt x="936" y="213"/>
                </a:lnTo>
                <a:lnTo>
                  <a:pt x="893" y="231"/>
                </a:lnTo>
                <a:lnTo>
                  <a:pt x="851" y="231"/>
                </a:lnTo>
                <a:lnTo>
                  <a:pt x="808" y="248"/>
                </a:lnTo>
                <a:lnTo>
                  <a:pt x="766" y="248"/>
                </a:lnTo>
                <a:lnTo>
                  <a:pt x="709" y="248"/>
                </a:lnTo>
                <a:lnTo>
                  <a:pt x="610" y="266"/>
                </a:lnTo>
                <a:lnTo>
                  <a:pt x="511" y="284"/>
                </a:lnTo>
                <a:lnTo>
                  <a:pt x="411" y="284"/>
                </a:lnTo>
                <a:lnTo>
                  <a:pt x="326" y="302"/>
                </a:lnTo>
                <a:lnTo>
                  <a:pt x="241" y="302"/>
                </a:lnTo>
                <a:lnTo>
                  <a:pt x="156" y="319"/>
                </a:lnTo>
                <a:lnTo>
                  <a:pt x="71" y="319"/>
                </a:lnTo>
                <a:lnTo>
                  <a:pt x="0" y="319"/>
                </a:lnTo>
                <a:lnTo>
                  <a:pt x="0" y="213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6" name="Freeform 12"/>
          <p:cNvSpPr>
            <a:spLocks noChangeArrowheads="1"/>
          </p:cNvSpPr>
          <p:nvPr/>
        </p:nvSpPr>
        <p:spPr bwMode="auto">
          <a:xfrm>
            <a:off x="4365625" y="2438400"/>
            <a:ext cx="584200" cy="134938"/>
          </a:xfrm>
          <a:custGeom>
            <a:avLst/>
            <a:gdLst>
              <a:gd name="T0" fmla="*/ 610 w 921"/>
              <a:gd name="T1" fmla="*/ 160 h 213"/>
              <a:gd name="T2" fmla="*/ 454 w 921"/>
              <a:gd name="T3" fmla="*/ 177 h 213"/>
              <a:gd name="T4" fmla="*/ 298 w 921"/>
              <a:gd name="T5" fmla="*/ 195 h 213"/>
              <a:gd name="T6" fmla="*/ 142 w 921"/>
              <a:gd name="T7" fmla="*/ 213 h 213"/>
              <a:gd name="T8" fmla="*/ 0 w 921"/>
              <a:gd name="T9" fmla="*/ 213 h 213"/>
              <a:gd name="T10" fmla="*/ 0 w 921"/>
              <a:gd name="T11" fmla="*/ 124 h 213"/>
              <a:gd name="T12" fmla="*/ 28 w 921"/>
              <a:gd name="T13" fmla="*/ 124 h 213"/>
              <a:gd name="T14" fmla="*/ 71 w 921"/>
              <a:gd name="T15" fmla="*/ 124 h 213"/>
              <a:gd name="T16" fmla="*/ 113 w 921"/>
              <a:gd name="T17" fmla="*/ 106 h 213"/>
              <a:gd name="T18" fmla="*/ 156 w 921"/>
              <a:gd name="T19" fmla="*/ 106 h 213"/>
              <a:gd name="T20" fmla="*/ 213 w 921"/>
              <a:gd name="T21" fmla="*/ 89 h 213"/>
              <a:gd name="T22" fmla="*/ 269 w 921"/>
              <a:gd name="T23" fmla="*/ 89 h 213"/>
              <a:gd name="T24" fmla="*/ 340 w 921"/>
              <a:gd name="T25" fmla="*/ 71 h 213"/>
              <a:gd name="T26" fmla="*/ 411 w 921"/>
              <a:gd name="T27" fmla="*/ 53 h 213"/>
              <a:gd name="T28" fmla="*/ 482 w 921"/>
              <a:gd name="T29" fmla="*/ 36 h 213"/>
              <a:gd name="T30" fmla="*/ 539 w 921"/>
              <a:gd name="T31" fmla="*/ 36 h 213"/>
              <a:gd name="T32" fmla="*/ 595 w 921"/>
              <a:gd name="T33" fmla="*/ 18 h 213"/>
              <a:gd name="T34" fmla="*/ 638 w 921"/>
              <a:gd name="T35" fmla="*/ 18 h 213"/>
              <a:gd name="T36" fmla="*/ 680 w 921"/>
              <a:gd name="T37" fmla="*/ 0 h 213"/>
              <a:gd name="T38" fmla="*/ 709 w 921"/>
              <a:gd name="T39" fmla="*/ 0 h 213"/>
              <a:gd name="T40" fmla="*/ 723 w 921"/>
              <a:gd name="T41" fmla="*/ 0 h 213"/>
              <a:gd name="T42" fmla="*/ 751 w 921"/>
              <a:gd name="T43" fmla="*/ 0 h 213"/>
              <a:gd name="T44" fmla="*/ 765 w 921"/>
              <a:gd name="T45" fmla="*/ 0 h 213"/>
              <a:gd name="T46" fmla="*/ 794 w 921"/>
              <a:gd name="T47" fmla="*/ 0 h 213"/>
              <a:gd name="T48" fmla="*/ 822 w 921"/>
              <a:gd name="T49" fmla="*/ 0 h 213"/>
              <a:gd name="T50" fmla="*/ 850 w 921"/>
              <a:gd name="T51" fmla="*/ 18 h 213"/>
              <a:gd name="T52" fmla="*/ 879 w 921"/>
              <a:gd name="T53" fmla="*/ 36 h 213"/>
              <a:gd name="T54" fmla="*/ 907 w 921"/>
              <a:gd name="T55" fmla="*/ 53 h 213"/>
              <a:gd name="T56" fmla="*/ 921 w 921"/>
              <a:gd name="T57" fmla="*/ 53 h 213"/>
              <a:gd name="T58" fmla="*/ 921 w 921"/>
              <a:gd name="T59" fmla="*/ 71 h 213"/>
              <a:gd name="T60" fmla="*/ 907 w 921"/>
              <a:gd name="T61" fmla="*/ 89 h 213"/>
              <a:gd name="T62" fmla="*/ 893 w 921"/>
              <a:gd name="T63" fmla="*/ 89 h 213"/>
              <a:gd name="T64" fmla="*/ 879 w 921"/>
              <a:gd name="T65" fmla="*/ 106 h 213"/>
              <a:gd name="T66" fmla="*/ 850 w 921"/>
              <a:gd name="T67" fmla="*/ 106 h 213"/>
              <a:gd name="T68" fmla="*/ 836 w 921"/>
              <a:gd name="T69" fmla="*/ 106 h 213"/>
              <a:gd name="T70" fmla="*/ 822 w 921"/>
              <a:gd name="T71" fmla="*/ 124 h 213"/>
              <a:gd name="T72" fmla="*/ 794 w 921"/>
              <a:gd name="T73" fmla="*/ 124 h 213"/>
              <a:gd name="T74" fmla="*/ 765 w 921"/>
              <a:gd name="T75" fmla="*/ 124 h 213"/>
              <a:gd name="T76" fmla="*/ 737 w 921"/>
              <a:gd name="T77" fmla="*/ 142 h 213"/>
              <a:gd name="T78" fmla="*/ 709 w 921"/>
              <a:gd name="T79" fmla="*/ 142 h 213"/>
              <a:gd name="T80" fmla="*/ 680 w 921"/>
              <a:gd name="T81" fmla="*/ 142 h 213"/>
              <a:gd name="T82" fmla="*/ 638 w 921"/>
              <a:gd name="T83" fmla="*/ 160 h 213"/>
              <a:gd name="T84" fmla="*/ 610 w 921"/>
              <a:gd name="T85" fmla="*/ 16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921" h="213">
                <a:moveTo>
                  <a:pt x="610" y="160"/>
                </a:moveTo>
                <a:lnTo>
                  <a:pt x="454" y="177"/>
                </a:lnTo>
                <a:lnTo>
                  <a:pt x="298" y="195"/>
                </a:lnTo>
                <a:lnTo>
                  <a:pt x="142" y="213"/>
                </a:lnTo>
                <a:lnTo>
                  <a:pt x="0" y="213"/>
                </a:lnTo>
                <a:lnTo>
                  <a:pt x="0" y="124"/>
                </a:lnTo>
                <a:lnTo>
                  <a:pt x="28" y="124"/>
                </a:lnTo>
                <a:lnTo>
                  <a:pt x="71" y="124"/>
                </a:lnTo>
                <a:lnTo>
                  <a:pt x="113" y="106"/>
                </a:lnTo>
                <a:lnTo>
                  <a:pt x="156" y="106"/>
                </a:lnTo>
                <a:lnTo>
                  <a:pt x="213" y="89"/>
                </a:lnTo>
                <a:lnTo>
                  <a:pt x="269" y="89"/>
                </a:lnTo>
                <a:lnTo>
                  <a:pt x="340" y="71"/>
                </a:lnTo>
                <a:lnTo>
                  <a:pt x="411" y="53"/>
                </a:lnTo>
                <a:lnTo>
                  <a:pt x="482" y="36"/>
                </a:lnTo>
                <a:lnTo>
                  <a:pt x="539" y="36"/>
                </a:lnTo>
                <a:lnTo>
                  <a:pt x="595" y="18"/>
                </a:lnTo>
                <a:lnTo>
                  <a:pt x="638" y="18"/>
                </a:lnTo>
                <a:lnTo>
                  <a:pt x="680" y="0"/>
                </a:lnTo>
                <a:lnTo>
                  <a:pt x="709" y="0"/>
                </a:lnTo>
                <a:lnTo>
                  <a:pt x="723" y="0"/>
                </a:lnTo>
                <a:lnTo>
                  <a:pt x="751" y="0"/>
                </a:lnTo>
                <a:lnTo>
                  <a:pt x="765" y="0"/>
                </a:lnTo>
                <a:lnTo>
                  <a:pt x="794" y="0"/>
                </a:lnTo>
                <a:lnTo>
                  <a:pt x="822" y="0"/>
                </a:lnTo>
                <a:lnTo>
                  <a:pt x="850" y="18"/>
                </a:lnTo>
                <a:lnTo>
                  <a:pt x="879" y="36"/>
                </a:lnTo>
                <a:lnTo>
                  <a:pt x="907" y="53"/>
                </a:lnTo>
                <a:lnTo>
                  <a:pt x="921" y="53"/>
                </a:lnTo>
                <a:lnTo>
                  <a:pt x="921" y="71"/>
                </a:lnTo>
                <a:lnTo>
                  <a:pt x="907" y="89"/>
                </a:lnTo>
                <a:lnTo>
                  <a:pt x="893" y="89"/>
                </a:lnTo>
                <a:lnTo>
                  <a:pt x="879" y="106"/>
                </a:lnTo>
                <a:lnTo>
                  <a:pt x="850" y="106"/>
                </a:lnTo>
                <a:lnTo>
                  <a:pt x="836" y="106"/>
                </a:lnTo>
                <a:lnTo>
                  <a:pt x="822" y="124"/>
                </a:lnTo>
                <a:lnTo>
                  <a:pt x="794" y="124"/>
                </a:lnTo>
                <a:lnTo>
                  <a:pt x="765" y="124"/>
                </a:lnTo>
                <a:lnTo>
                  <a:pt x="737" y="142"/>
                </a:lnTo>
                <a:lnTo>
                  <a:pt x="709" y="142"/>
                </a:lnTo>
                <a:lnTo>
                  <a:pt x="680" y="142"/>
                </a:lnTo>
                <a:lnTo>
                  <a:pt x="638" y="160"/>
                </a:lnTo>
                <a:lnTo>
                  <a:pt x="610" y="160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7" name="Freeform 13"/>
          <p:cNvSpPr>
            <a:spLocks noChangeArrowheads="1"/>
          </p:cNvSpPr>
          <p:nvPr/>
        </p:nvSpPr>
        <p:spPr bwMode="auto">
          <a:xfrm>
            <a:off x="4410075" y="2697163"/>
            <a:ext cx="639763" cy="123825"/>
          </a:xfrm>
          <a:custGeom>
            <a:avLst/>
            <a:gdLst>
              <a:gd name="T0" fmla="*/ 1006 w 1006"/>
              <a:gd name="T1" fmla="*/ 106 h 195"/>
              <a:gd name="T2" fmla="*/ 964 w 1006"/>
              <a:gd name="T3" fmla="*/ 106 h 195"/>
              <a:gd name="T4" fmla="*/ 921 w 1006"/>
              <a:gd name="T5" fmla="*/ 106 h 195"/>
              <a:gd name="T6" fmla="*/ 865 w 1006"/>
              <a:gd name="T7" fmla="*/ 106 h 195"/>
              <a:gd name="T8" fmla="*/ 822 w 1006"/>
              <a:gd name="T9" fmla="*/ 106 h 195"/>
              <a:gd name="T10" fmla="*/ 765 w 1006"/>
              <a:gd name="T11" fmla="*/ 106 h 195"/>
              <a:gd name="T12" fmla="*/ 709 w 1006"/>
              <a:gd name="T13" fmla="*/ 124 h 195"/>
              <a:gd name="T14" fmla="*/ 652 w 1006"/>
              <a:gd name="T15" fmla="*/ 124 h 195"/>
              <a:gd name="T16" fmla="*/ 595 w 1006"/>
              <a:gd name="T17" fmla="*/ 124 h 195"/>
              <a:gd name="T18" fmla="*/ 524 w 1006"/>
              <a:gd name="T19" fmla="*/ 141 h 195"/>
              <a:gd name="T20" fmla="*/ 453 w 1006"/>
              <a:gd name="T21" fmla="*/ 141 h 195"/>
              <a:gd name="T22" fmla="*/ 397 w 1006"/>
              <a:gd name="T23" fmla="*/ 141 h 195"/>
              <a:gd name="T24" fmla="*/ 312 w 1006"/>
              <a:gd name="T25" fmla="*/ 159 h 195"/>
              <a:gd name="T26" fmla="*/ 241 w 1006"/>
              <a:gd name="T27" fmla="*/ 159 h 195"/>
              <a:gd name="T28" fmla="*/ 170 w 1006"/>
              <a:gd name="T29" fmla="*/ 177 h 195"/>
              <a:gd name="T30" fmla="*/ 85 w 1006"/>
              <a:gd name="T31" fmla="*/ 177 h 195"/>
              <a:gd name="T32" fmla="*/ 0 w 1006"/>
              <a:gd name="T33" fmla="*/ 195 h 195"/>
              <a:gd name="T34" fmla="*/ 0 w 1006"/>
              <a:gd name="T35" fmla="*/ 88 h 195"/>
              <a:gd name="T36" fmla="*/ 28 w 1006"/>
              <a:gd name="T37" fmla="*/ 88 h 195"/>
              <a:gd name="T38" fmla="*/ 57 w 1006"/>
              <a:gd name="T39" fmla="*/ 88 h 195"/>
              <a:gd name="T40" fmla="*/ 85 w 1006"/>
              <a:gd name="T41" fmla="*/ 88 h 195"/>
              <a:gd name="T42" fmla="*/ 113 w 1006"/>
              <a:gd name="T43" fmla="*/ 71 h 195"/>
              <a:gd name="T44" fmla="*/ 156 w 1006"/>
              <a:gd name="T45" fmla="*/ 71 h 195"/>
              <a:gd name="T46" fmla="*/ 198 w 1006"/>
              <a:gd name="T47" fmla="*/ 71 h 195"/>
              <a:gd name="T48" fmla="*/ 241 w 1006"/>
              <a:gd name="T49" fmla="*/ 53 h 195"/>
              <a:gd name="T50" fmla="*/ 298 w 1006"/>
              <a:gd name="T51" fmla="*/ 53 h 195"/>
              <a:gd name="T52" fmla="*/ 354 w 1006"/>
              <a:gd name="T53" fmla="*/ 35 h 195"/>
              <a:gd name="T54" fmla="*/ 411 w 1006"/>
              <a:gd name="T55" fmla="*/ 35 h 195"/>
              <a:gd name="T56" fmla="*/ 496 w 1006"/>
              <a:gd name="T57" fmla="*/ 17 h 195"/>
              <a:gd name="T58" fmla="*/ 581 w 1006"/>
              <a:gd name="T59" fmla="*/ 17 h 195"/>
              <a:gd name="T60" fmla="*/ 666 w 1006"/>
              <a:gd name="T61" fmla="*/ 0 h 195"/>
              <a:gd name="T62" fmla="*/ 765 w 1006"/>
              <a:gd name="T63" fmla="*/ 0 h 195"/>
              <a:gd name="T64" fmla="*/ 879 w 1006"/>
              <a:gd name="T65" fmla="*/ 0 h 195"/>
              <a:gd name="T66" fmla="*/ 1006 w 1006"/>
              <a:gd name="T67" fmla="*/ 0 h 195"/>
              <a:gd name="T68" fmla="*/ 1006 w 1006"/>
              <a:gd name="T69" fmla="*/ 106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06" h="195">
                <a:moveTo>
                  <a:pt x="1006" y="106"/>
                </a:moveTo>
                <a:lnTo>
                  <a:pt x="964" y="106"/>
                </a:lnTo>
                <a:lnTo>
                  <a:pt x="921" y="106"/>
                </a:lnTo>
                <a:lnTo>
                  <a:pt x="865" y="106"/>
                </a:lnTo>
                <a:lnTo>
                  <a:pt x="822" y="106"/>
                </a:lnTo>
                <a:lnTo>
                  <a:pt x="765" y="106"/>
                </a:lnTo>
                <a:lnTo>
                  <a:pt x="709" y="124"/>
                </a:lnTo>
                <a:lnTo>
                  <a:pt x="652" y="124"/>
                </a:lnTo>
                <a:lnTo>
                  <a:pt x="595" y="124"/>
                </a:lnTo>
                <a:lnTo>
                  <a:pt x="524" y="141"/>
                </a:lnTo>
                <a:lnTo>
                  <a:pt x="453" y="141"/>
                </a:lnTo>
                <a:lnTo>
                  <a:pt x="397" y="141"/>
                </a:lnTo>
                <a:lnTo>
                  <a:pt x="312" y="159"/>
                </a:lnTo>
                <a:lnTo>
                  <a:pt x="241" y="159"/>
                </a:lnTo>
                <a:lnTo>
                  <a:pt x="170" y="177"/>
                </a:lnTo>
                <a:lnTo>
                  <a:pt x="85" y="177"/>
                </a:lnTo>
                <a:lnTo>
                  <a:pt x="0" y="195"/>
                </a:lnTo>
                <a:lnTo>
                  <a:pt x="0" y="88"/>
                </a:lnTo>
                <a:lnTo>
                  <a:pt x="28" y="88"/>
                </a:lnTo>
                <a:lnTo>
                  <a:pt x="57" y="88"/>
                </a:lnTo>
                <a:lnTo>
                  <a:pt x="85" y="88"/>
                </a:lnTo>
                <a:lnTo>
                  <a:pt x="113" y="71"/>
                </a:lnTo>
                <a:lnTo>
                  <a:pt x="156" y="71"/>
                </a:lnTo>
                <a:lnTo>
                  <a:pt x="198" y="71"/>
                </a:lnTo>
                <a:lnTo>
                  <a:pt x="241" y="53"/>
                </a:lnTo>
                <a:lnTo>
                  <a:pt x="298" y="53"/>
                </a:lnTo>
                <a:lnTo>
                  <a:pt x="354" y="35"/>
                </a:lnTo>
                <a:lnTo>
                  <a:pt x="411" y="35"/>
                </a:lnTo>
                <a:lnTo>
                  <a:pt x="496" y="17"/>
                </a:lnTo>
                <a:lnTo>
                  <a:pt x="581" y="17"/>
                </a:lnTo>
                <a:lnTo>
                  <a:pt x="666" y="0"/>
                </a:lnTo>
                <a:lnTo>
                  <a:pt x="765" y="0"/>
                </a:lnTo>
                <a:lnTo>
                  <a:pt x="879" y="0"/>
                </a:lnTo>
                <a:lnTo>
                  <a:pt x="1006" y="0"/>
                </a:lnTo>
                <a:lnTo>
                  <a:pt x="1006" y="106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8" name="Freeform 14"/>
          <p:cNvSpPr>
            <a:spLocks noChangeArrowheads="1"/>
          </p:cNvSpPr>
          <p:nvPr/>
        </p:nvSpPr>
        <p:spPr bwMode="auto">
          <a:xfrm>
            <a:off x="3968750" y="2911475"/>
            <a:ext cx="1666875" cy="269875"/>
          </a:xfrm>
          <a:custGeom>
            <a:avLst/>
            <a:gdLst>
              <a:gd name="T0" fmla="*/ 0 w 2623"/>
              <a:gd name="T1" fmla="*/ 319 h 426"/>
              <a:gd name="T2" fmla="*/ 43 w 2623"/>
              <a:gd name="T3" fmla="*/ 302 h 426"/>
              <a:gd name="T4" fmla="*/ 71 w 2623"/>
              <a:gd name="T5" fmla="*/ 302 h 426"/>
              <a:gd name="T6" fmla="*/ 128 w 2623"/>
              <a:gd name="T7" fmla="*/ 284 h 426"/>
              <a:gd name="T8" fmla="*/ 185 w 2623"/>
              <a:gd name="T9" fmla="*/ 284 h 426"/>
              <a:gd name="T10" fmla="*/ 270 w 2623"/>
              <a:gd name="T11" fmla="*/ 266 h 426"/>
              <a:gd name="T12" fmla="*/ 355 w 2623"/>
              <a:gd name="T13" fmla="*/ 249 h 426"/>
              <a:gd name="T14" fmla="*/ 511 w 2623"/>
              <a:gd name="T15" fmla="*/ 231 h 426"/>
              <a:gd name="T16" fmla="*/ 752 w 2623"/>
              <a:gd name="T17" fmla="*/ 213 h 426"/>
              <a:gd name="T18" fmla="*/ 1021 w 2623"/>
              <a:gd name="T19" fmla="*/ 178 h 426"/>
              <a:gd name="T20" fmla="*/ 1319 w 2623"/>
              <a:gd name="T21" fmla="*/ 124 h 426"/>
              <a:gd name="T22" fmla="*/ 1545 w 2623"/>
              <a:gd name="T23" fmla="*/ 89 h 426"/>
              <a:gd name="T24" fmla="*/ 1701 w 2623"/>
              <a:gd name="T25" fmla="*/ 71 h 426"/>
              <a:gd name="T26" fmla="*/ 1829 w 2623"/>
              <a:gd name="T27" fmla="*/ 54 h 426"/>
              <a:gd name="T28" fmla="*/ 1928 w 2623"/>
              <a:gd name="T29" fmla="*/ 36 h 426"/>
              <a:gd name="T30" fmla="*/ 2027 w 2623"/>
              <a:gd name="T31" fmla="*/ 18 h 426"/>
              <a:gd name="T32" fmla="*/ 2098 w 2623"/>
              <a:gd name="T33" fmla="*/ 18 h 426"/>
              <a:gd name="T34" fmla="*/ 2155 w 2623"/>
              <a:gd name="T35" fmla="*/ 0 h 426"/>
              <a:gd name="T36" fmla="*/ 2197 w 2623"/>
              <a:gd name="T37" fmla="*/ 0 h 426"/>
              <a:gd name="T38" fmla="*/ 2226 w 2623"/>
              <a:gd name="T39" fmla="*/ 0 h 426"/>
              <a:gd name="T40" fmla="*/ 2282 w 2623"/>
              <a:gd name="T41" fmla="*/ 18 h 426"/>
              <a:gd name="T42" fmla="*/ 2339 w 2623"/>
              <a:gd name="T43" fmla="*/ 36 h 426"/>
              <a:gd name="T44" fmla="*/ 2424 w 2623"/>
              <a:gd name="T45" fmla="*/ 71 h 426"/>
              <a:gd name="T46" fmla="*/ 2495 w 2623"/>
              <a:gd name="T47" fmla="*/ 107 h 426"/>
              <a:gd name="T48" fmla="*/ 2552 w 2623"/>
              <a:gd name="T49" fmla="*/ 142 h 426"/>
              <a:gd name="T50" fmla="*/ 2594 w 2623"/>
              <a:gd name="T51" fmla="*/ 178 h 426"/>
              <a:gd name="T52" fmla="*/ 2623 w 2623"/>
              <a:gd name="T53" fmla="*/ 195 h 426"/>
              <a:gd name="T54" fmla="*/ 2608 w 2623"/>
              <a:gd name="T55" fmla="*/ 213 h 426"/>
              <a:gd name="T56" fmla="*/ 2594 w 2623"/>
              <a:gd name="T57" fmla="*/ 231 h 426"/>
              <a:gd name="T58" fmla="*/ 2552 w 2623"/>
              <a:gd name="T59" fmla="*/ 231 h 426"/>
              <a:gd name="T60" fmla="*/ 2481 w 2623"/>
              <a:gd name="T61" fmla="*/ 249 h 426"/>
              <a:gd name="T62" fmla="*/ 2410 w 2623"/>
              <a:gd name="T63" fmla="*/ 249 h 426"/>
              <a:gd name="T64" fmla="*/ 2311 w 2623"/>
              <a:gd name="T65" fmla="*/ 249 h 426"/>
              <a:gd name="T66" fmla="*/ 2212 w 2623"/>
              <a:gd name="T67" fmla="*/ 249 h 426"/>
              <a:gd name="T68" fmla="*/ 2084 w 2623"/>
              <a:gd name="T69" fmla="*/ 249 h 426"/>
              <a:gd name="T70" fmla="*/ 1956 w 2623"/>
              <a:gd name="T71" fmla="*/ 249 h 426"/>
              <a:gd name="T72" fmla="*/ 1829 w 2623"/>
              <a:gd name="T73" fmla="*/ 249 h 426"/>
              <a:gd name="T74" fmla="*/ 1730 w 2623"/>
              <a:gd name="T75" fmla="*/ 249 h 426"/>
              <a:gd name="T76" fmla="*/ 1630 w 2623"/>
              <a:gd name="T77" fmla="*/ 249 h 426"/>
              <a:gd name="T78" fmla="*/ 1531 w 2623"/>
              <a:gd name="T79" fmla="*/ 266 h 426"/>
              <a:gd name="T80" fmla="*/ 1460 w 2623"/>
              <a:gd name="T81" fmla="*/ 266 h 426"/>
              <a:gd name="T82" fmla="*/ 1389 w 2623"/>
              <a:gd name="T83" fmla="*/ 266 h 426"/>
              <a:gd name="T84" fmla="*/ 1333 w 2623"/>
              <a:gd name="T85" fmla="*/ 266 h 426"/>
              <a:gd name="T86" fmla="*/ 1219 w 2623"/>
              <a:gd name="T87" fmla="*/ 284 h 426"/>
              <a:gd name="T88" fmla="*/ 1063 w 2623"/>
              <a:gd name="T89" fmla="*/ 302 h 426"/>
              <a:gd name="T90" fmla="*/ 893 w 2623"/>
              <a:gd name="T91" fmla="*/ 337 h 426"/>
              <a:gd name="T92" fmla="*/ 709 w 2623"/>
              <a:gd name="T93" fmla="*/ 355 h 426"/>
              <a:gd name="T94" fmla="*/ 610 w 2623"/>
              <a:gd name="T95" fmla="*/ 373 h 426"/>
              <a:gd name="T96" fmla="*/ 525 w 2623"/>
              <a:gd name="T97" fmla="*/ 390 h 426"/>
              <a:gd name="T98" fmla="*/ 440 w 2623"/>
              <a:gd name="T99" fmla="*/ 390 h 426"/>
              <a:gd name="T100" fmla="*/ 383 w 2623"/>
              <a:gd name="T101" fmla="*/ 408 h 426"/>
              <a:gd name="T102" fmla="*/ 326 w 2623"/>
              <a:gd name="T103" fmla="*/ 408 h 426"/>
              <a:gd name="T104" fmla="*/ 284 w 2623"/>
              <a:gd name="T105" fmla="*/ 426 h 426"/>
              <a:gd name="T106" fmla="*/ 255 w 2623"/>
              <a:gd name="T107" fmla="*/ 426 h 426"/>
              <a:gd name="T108" fmla="*/ 213 w 2623"/>
              <a:gd name="T109" fmla="*/ 426 h 426"/>
              <a:gd name="T110" fmla="*/ 142 w 2623"/>
              <a:gd name="T111" fmla="*/ 408 h 426"/>
              <a:gd name="T112" fmla="*/ 71 w 2623"/>
              <a:gd name="T113" fmla="*/ 373 h 426"/>
              <a:gd name="T114" fmla="*/ 29 w 2623"/>
              <a:gd name="T115" fmla="*/ 355 h 426"/>
              <a:gd name="T116" fmla="*/ 15 w 2623"/>
              <a:gd name="T117" fmla="*/ 337 h 426"/>
              <a:gd name="T118" fmla="*/ 0 w 2623"/>
              <a:gd name="T119" fmla="*/ 319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623" h="426">
                <a:moveTo>
                  <a:pt x="0" y="319"/>
                </a:moveTo>
                <a:lnTo>
                  <a:pt x="0" y="319"/>
                </a:lnTo>
                <a:lnTo>
                  <a:pt x="15" y="302"/>
                </a:lnTo>
                <a:lnTo>
                  <a:pt x="43" y="302"/>
                </a:lnTo>
                <a:lnTo>
                  <a:pt x="57" y="302"/>
                </a:lnTo>
                <a:lnTo>
                  <a:pt x="71" y="302"/>
                </a:lnTo>
                <a:lnTo>
                  <a:pt x="100" y="284"/>
                </a:lnTo>
                <a:lnTo>
                  <a:pt x="128" y="284"/>
                </a:lnTo>
                <a:lnTo>
                  <a:pt x="156" y="284"/>
                </a:lnTo>
                <a:lnTo>
                  <a:pt x="185" y="284"/>
                </a:lnTo>
                <a:lnTo>
                  <a:pt x="227" y="266"/>
                </a:lnTo>
                <a:lnTo>
                  <a:pt x="270" y="266"/>
                </a:lnTo>
                <a:lnTo>
                  <a:pt x="312" y="266"/>
                </a:lnTo>
                <a:lnTo>
                  <a:pt x="355" y="249"/>
                </a:lnTo>
                <a:lnTo>
                  <a:pt x="411" y="249"/>
                </a:lnTo>
                <a:lnTo>
                  <a:pt x="511" y="231"/>
                </a:lnTo>
                <a:lnTo>
                  <a:pt x="638" y="231"/>
                </a:lnTo>
                <a:lnTo>
                  <a:pt x="752" y="213"/>
                </a:lnTo>
                <a:lnTo>
                  <a:pt x="879" y="195"/>
                </a:lnTo>
                <a:lnTo>
                  <a:pt x="1021" y="178"/>
                </a:lnTo>
                <a:lnTo>
                  <a:pt x="1163" y="142"/>
                </a:lnTo>
                <a:lnTo>
                  <a:pt x="1319" y="124"/>
                </a:lnTo>
                <a:lnTo>
                  <a:pt x="1474" y="107"/>
                </a:lnTo>
                <a:lnTo>
                  <a:pt x="1545" y="89"/>
                </a:lnTo>
                <a:lnTo>
                  <a:pt x="1630" y="71"/>
                </a:lnTo>
                <a:lnTo>
                  <a:pt x="1701" y="71"/>
                </a:lnTo>
                <a:lnTo>
                  <a:pt x="1758" y="54"/>
                </a:lnTo>
                <a:lnTo>
                  <a:pt x="1829" y="54"/>
                </a:lnTo>
                <a:lnTo>
                  <a:pt x="1886" y="36"/>
                </a:lnTo>
                <a:lnTo>
                  <a:pt x="1928" y="36"/>
                </a:lnTo>
                <a:lnTo>
                  <a:pt x="1985" y="18"/>
                </a:lnTo>
                <a:lnTo>
                  <a:pt x="2027" y="18"/>
                </a:lnTo>
                <a:lnTo>
                  <a:pt x="2056" y="18"/>
                </a:lnTo>
                <a:lnTo>
                  <a:pt x="2098" y="18"/>
                </a:lnTo>
                <a:lnTo>
                  <a:pt x="2126" y="0"/>
                </a:lnTo>
                <a:lnTo>
                  <a:pt x="2155" y="0"/>
                </a:lnTo>
                <a:lnTo>
                  <a:pt x="2183" y="0"/>
                </a:lnTo>
                <a:lnTo>
                  <a:pt x="2197" y="0"/>
                </a:lnTo>
                <a:lnTo>
                  <a:pt x="2212" y="0"/>
                </a:lnTo>
                <a:lnTo>
                  <a:pt x="2226" y="0"/>
                </a:lnTo>
                <a:lnTo>
                  <a:pt x="2254" y="0"/>
                </a:lnTo>
                <a:lnTo>
                  <a:pt x="2282" y="18"/>
                </a:lnTo>
                <a:lnTo>
                  <a:pt x="2311" y="18"/>
                </a:lnTo>
                <a:lnTo>
                  <a:pt x="2339" y="36"/>
                </a:lnTo>
                <a:lnTo>
                  <a:pt x="2382" y="54"/>
                </a:lnTo>
                <a:lnTo>
                  <a:pt x="2424" y="71"/>
                </a:lnTo>
                <a:lnTo>
                  <a:pt x="2452" y="89"/>
                </a:lnTo>
                <a:lnTo>
                  <a:pt x="2495" y="107"/>
                </a:lnTo>
                <a:lnTo>
                  <a:pt x="2523" y="124"/>
                </a:lnTo>
                <a:lnTo>
                  <a:pt x="2552" y="142"/>
                </a:lnTo>
                <a:lnTo>
                  <a:pt x="2580" y="160"/>
                </a:lnTo>
                <a:lnTo>
                  <a:pt x="2594" y="178"/>
                </a:lnTo>
                <a:lnTo>
                  <a:pt x="2608" y="195"/>
                </a:lnTo>
                <a:lnTo>
                  <a:pt x="2623" y="195"/>
                </a:lnTo>
                <a:lnTo>
                  <a:pt x="2623" y="213"/>
                </a:lnTo>
                <a:lnTo>
                  <a:pt x="2608" y="213"/>
                </a:lnTo>
                <a:lnTo>
                  <a:pt x="2608" y="231"/>
                </a:lnTo>
                <a:lnTo>
                  <a:pt x="2594" y="231"/>
                </a:lnTo>
                <a:lnTo>
                  <a:pt x="2566" y="231"/>
                </a:lnTo>
                <a:lnTo>
                  <a:pt x="2552" y="231"/>
                </a:lnTo>
                <a:lnTo>
                  <a:pt x="2523" y="231"/>
                </a:lnTo>
                <a:lnTo>
                  <a:pt x="2481" y="249"/>
                </a:lnTo>
                <a:lnTo>
                  <a:pt x="2452" y="249"/>
                </a:lnTo>
                <a:lnTo>
                  <a:pt x="2410" y="249"/>
                </a:lnTo>
                <a:lnTo>
                  <a:pt x="2367" y="249"/>
                </a:lnTo>
                <a:lnTo>
                  <a:pt x="2311" y="249"/>
                </a:lnTo>
                <a:lnTo>
                  <a:pt x="2268" y="249"/>
                </a:lnTo>
                <a:lnTo>
                  <a:pt x="2212" y="249"/>
                </a:lnTo>
                <a:lnTo>
                  <a:pt x="2141" y="249"/>
                </a:lnTo>
                <a:lnTo>
                  <a:pt x="2084" y="249"/>
                </a:lnTo>
                <a:lnTo>
                  <a:pt x="2013" y="249"/>
                </a:lnTo>
                <a:lnTo>
                  <a:pt x="1956" y="249"/>
                </a:lnTo>
                <a:lnTo>
                  <a:pt x="1886" y="249"/>
                </a:lnTo>
                <a:lnTo>
                  <a:pt x="1829" y="249"/>
                </a:lnTo>
                <a:lnTo>
                  <a:pt x="1772" y="249"/>
                </a:lnTo>
                <a:lnTo>
                  <a:pt x="1730" y="249"/>
                </a:lnTo>
                <a:lnTo>
                  <a:pt x="1673" y="249"/>
                </a:lnTo>
                <a:lnTo>
                  <a:pt x="1630" y="249"/>
                </a:lnTo>
                <a:lnTo>
                  <a:pt x="1574" y="249"/>
                </a:lnTo>
                <a:lnTo>
                  <a:pt x="1531" y="266"/>
                </a:lnTo>
                <a:lnTo>
                  <a:pt x="1489" y="266"/>
                </a:lnTo>
                <a:lnTo>
                  <a:pt x="1460" y="266"/>
                </a:lnTo>
                <a:lnTo>
                  <a:pt x="1418" y="266"/>
                </a:lnTo>
                <a:lnTo>
                  <a:pt x="1389" y="266"/>
                </a:lnTo>
                <a:lnTo>
                  <a:pt x="1361" y="266"/>
                </a:lnTo>
                <a:lnTo>
                  <a:pt x="1333" y="266"/>
                </a:lnTo>
                <a:lnTo>
                  <a:pt x="1276" y="284"/>
                </a:lnTo>
                <a:lnTo>
                  <a:pt x="1219" y="284"/>
                </a:lnTo>
                <a:lnTo>
                  <a:pt x="1148" y="302"/>
                </a:lnTo>
                <a:lnTo>
                  <a:pt x="1063" y="302"/>
                </a:lnTo>
                <a:lnTo>
                  <a:pt x="993" y="319"/>
                </a:lnTo>
                <a:lnTo>
                  <a:pt x="893" y="337"/>
                </a:lnTo>
                <a:lnTo>
                  <a:pt x="808" y="337"/>
                </a:lnTo>
                <a:lnTo>
                  <a:pt x="709" y="355"/>
                </a:lnTo>
                <a:lnTo>
                  <a:pt x="652" y="373"/>
                </a:lnTo>
                <a:lnTo>
                  <a:pt x="610" y="373"/>
                </a:lnTo>
                <a:lnTo>
                  <a:pt x="567" y="390"/>
                </a:lnTo>
                <a:lnTo>
                  <a:pt x="525" y="390"/>
                </a:lnTo>
                <a:lnTo>
                  <a:pt x="482" y="390"/>
                </a:lnTo>
                <a:lnTo>
                  <a:pt x="440" y="390"/>
                </a:lnTo>
                <a:lnTo>
                  <a:pt x="411" y="408"/>
                </a:lnTo>
                <a:lnTo>
                  <a:pt x="383" y="408"/>
                </a:lnTo>
                <a:lnTo>
                  <a:pt x="355" y="408"/>
                </a:lnTo>
                <a:lnTo>
                  <a:pt x="326" y="408"/>
                </a:lnTo>
                <a:lnTo>
                  <a:pt x="312" y="408"/>
                </a:lnTo>
                <a:lnTo>
                  <a:pt x="284" y="426"/>
                </a:lnTo>
                <a:lnTo>
                  <a:pt x="270" y="426"/>
                </a:lnTo>
                <a:lnTo>
                  <a:pt x="255" y="426"/>
                </a:lnTo>
                <a:lnTo>
                  <a:pt x="241" y="426"/>
                </a:lnTo>
                <a:lnTo>
                  <a:pt x="213" y="426"/>
                </a:lnTo>
                <a:lnTo>
                  <a:pt x="185" y="408"/>
                </a:lnTo>
                <a:lnTo>
                  <a:pt x="142" y="408"/>
                </a:lnTo>
                <a:lnTo>
                  <a:pt x="100" y="390"/>
                </a:lnTo>
                <a:lnTo>
                  <a:pt x="71" y="373"/>
                </a:lnTo>
                <a:lnTo>
                  <a:pt x="57" y="373"/>
                </a:lnTo>
                <a:lnTo>
                  <a:pt x="29" y="355"/>
                </a:lnTo>
                <a:lnTo>
                  <a:pt x="15" y="355"/>
                </a:lnTo>
                <a:lnTo>
                  <a:pt x="15" y="337"/>
                </a:lnTo>
                <a:lnTo>
                  <a:pt x="0" y="337"/>
                </a:lnTo>
                <a:lnTo>
                  <a:pt x="0" y="319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9" name="Freeform 15"/>
          <p:cNvSpPr>
            <a:spLocks noChangeArrowheads="1"/>
          </p:cNvSpPr>
          <p:nvPr/>
        </p:nvSpPr>
        <p:spPr bwMode="auto">
          <a:xfrm>
            <a:off x="3987800" y="2752725"/>
            <a:ext cx="800100" cy="990600"/>
          </a:xfrm>
          <a:custGeom>
            <a:avLst/>
            <a:gdLst>
              <a:gd name="T0" fmla="*/ 765 w 1261"/>
              <a:gd name="T1" fmla="*/ 1170 h 1560"/>
              <a:gd name="T2" fmla="*/ 652 w 1261"/>
              <a:gd name="T3" fmla="*/ 1276 h 1560"/>
              <a:gd name="T4" fmla="*/ 524 w 1261"/>
              <a:gd name="T5" fmla="*/ 1365 h 1560"/>
              <a:gd name="T6" fmla="*/ 382 w 1261"/>
              <a:gd name="T7" fmla="*/ 1436 h 1560"/>
              <a:gd name="T8" fmla="*/ 241 w 1261"/>
              <a:gd name="T9" fmla="*/ 1489 h 1560"/>
              <a:gd name="T10" fmla="*/ 127 w 1261"/>
              <a:gd name="T11" fmla="*/ 1542 h 1560"/>
              <a:gd name="T12" fmla="*/ 56 w 1261"/>
              <a:gd name="T13" fmla="*/ 1560 h 1560"/>
              <a:gd name="T14" fmla="*/ 14 w 1261"/>
              <a:gd name="T15" fmla="*/ 1560 h 1560"/>
              <a:gd name="T16" fmla="*/ 0 w 1261"/>
              <a:gd name="T17" fmla="*/ 1542 h 1560"/>
              <a:gd name="T18" fmla="*/ 28 w 1261"/>
              <a:gd name="T19" fmla="*/ 1524 h 1560"/>
              <a:gd name="T20" fmla="*/ 56 w 1261"/>
              <a:gd name="T21" fmla="*/ 1489 h 1560"/>
              <a:gd name="T22" fmla="*/ 113 w 1261"/>
              <a:gd name="T23" fmla="*/ 1454 h 1560"/>
              <a:gd name="T24" fmla="*/ 184 w 1261"/>
              <a:gd name="T25" fmla="*/ 1418 h 1560"/>
              <a:gd name="T26" fmla="*/ 269 w 1261"/>
              <a:gd name="T27" fmla="*/ 1365 h 1560"/>
              <a:gd name="T28" fmla="*/ 368 w 1261"/>
              <a:gd name="T29" fmla="*/ 1294 h 1560"/>
              <a:gd name="T30" fmla="*/ 467 w 1261"/>
              <a:gd name="T31" fmla="*/ 1223 h 1560"/>
              <a:gd name="T32" fmla="*/ 581 w 1261"/>
              <a:gd name="T33" fmla="*/ 1117 h 1560"/>
              <a:gd name="T34" fmla="*/ 680 w 1261"/>
              <a:gd name="T35" fmla="*/ 1010 h 1560"/>
              <a:gd name="T36" fmla="*/ 765 w 1261"/>
              <a:gd name="T37" fmla="*/ 904 h 1560"/>
              <a:gd name="T38" fmla="*/ 836 w 1261"/>
              <a:gd name="T39" fmla="*/ 762 h 1560"/>
              <a:gd name="T40" fmla="*/ 907 w 1261"/>
              <a:gd name="T41" fmla="*/ 638 h 1560"/>
              <a:gd name="T42" fmla="*/ 949 w 1261"/>
              <a:gd name="T43" fmla="*/ 479 h 1560"/>
              <a:gd name="T44" fmla="*/ 992 w 1261"/>
              <a:gd name="T45" fmla="*/ 302 h 1560"/>
              <a:gd name="T46" fmla="*/ 1006 w 1261"/>
              <a:gd name="T47" fmla="*/ 107 h 1560"/>
              <a:gd name="T48" fmla="*/ 1063 w 1261"/>
              <a:gd name="T49" fmla="*/ 18 h 1560"/>
              <a:gd name="T50" fmla="*/ 1162 w 1261"/>
              <a:gd name="T51" fmla="*/ 71 h 1560"/>
              <a:gd name="T52" fmla="*/ 1219 w 1261"/>
              <a:gd name="T53" fmla="*/ 107 h 1560"/>
              <a:gd name="T54" fmla="*/ 1247 w 1261"/>
              <a:gd name="T55" fmla="*/ 142 h 1560"/>
              <a:gd name="T56" fmla="*/ 1261 w 1261"/>
              <a:gd name="T57" fmla="*/ 160 h 1560"/>
              <a:gd name="T58" fmla="*/ 1247 w 1261"/>
              <a:gd name="T59" fmla="*/ 195 h 1560"/>
              <a:gd name="T60" fmla="*/ 1233 w 1261"/>
              <a:gd name="T61" fmla="*/ 248 h 1560"/>
              <a:gd name="T62" fmla="*/ 1233 w 1261"/>
              <a:gd name="T63" fmla="*/ 284 h 1560"/>
              <a:gd name="T64" fmla="*/ 1205 w 1261"/>
              <a:gd name="T65" fmla="*/ 355 h 1560"/>
              <a:gd name="T66" fmla="*/ 1190 w 1261"/>
              <a:gd name="T67" fmla="*/ 426 h 1560"/>
              <a:gd name="T68" fmla="*/ 1162 w 1261"/>
              <a:gd name="T69" fmla="*/ 497 h 1560"/>
              <a:gd name="T70" fmla="*/ 1119 w 1261"/>
              <a:gd name="T71" fmla="*/ 638 h 1560"/>
              <a:gd name="T72" fmla="*/ 1063 w 1261"/>
              <a:gd name="T73" fmla="*/ 798 h 1560"/>
              <a:gd name="T74" fmla="*/ 978 w 1261"/>
              <a:gd name="T75" fmla="*/ 940 h 1560"/>
              <a:gd name="T76" fmla="*/ 878 w 1261"/>
              <a:gd name="T77" fmla="*/ 1064 h 15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61" h="1560">
                <a:moveTo>
                  <a:pt x="822" y="1117"/>
                </a:moveTo>
                <a:lnTo>
                  <a:pt x="765" y="1170"/>
                </a:lnTo>
                <a:lnTo>
                  <a:pt x="708" y="1223"/>
                </a:lnTo>
                <a:lnTo>
                  <a:pt x="652" y="1276"/>
                </a:lnTo>
                <a:lnTo>
                  <a:pt x="581" y="1312"/>
                </a:lnTo>
                <a:lnTo>
                  <a:pt x="524" y="1365"/>
                </a:lnTo>
                <a:lnTo>
                  <a:pt x="453" y="1400"/>
                </a:lnTo>
                <a:lnTo>
                  <a:pt x="382" y="1436"/>
                </a:lnTo>
                <a:lnTo>
                  <a:pt x="312" y="1471"/>
                </a:lnTo>
                <a:lnTo>
                  <a:pt x="241" y="1489"/>
                </a:lnTo>
                <a:lnTo>
                  <a:pt x="184" y="1524"/>
                </a:lnTo>
                <a:lnTo>
                  <a:pt x="127" y="1542"/>
                </a:lnTo>
                <a:lnTo>
                  <a:pt x="85" y="1542"/>
                </a:lnTo>
                <a:lnTo>
                  <a:pt x="56" y="1560"/>
                </a:lnTo>
                <a:lnTo>
                  <a:pt x="28" y="1560"/>
                </a:lnTo>
                <a:lnTo>
                  <a:pt x="14" y="1560"/>
                </a:lnTo>
                <a:lnTo>
                  <a:pt x="0" y="1560"/>
                </a:lnTo>
                <a:lnTo>
                  <a:pt x="0" y="1542"/>
                </a:lnTo>
                <a:lnTo>
                  <a:pt x="14" y="1524"/>
                </a:lnTo>
                <a:lnTo>
                  <a:pt x="28" y="1524"/>
                </a:lnTo>
                <a:lnTo>
                  <a:pt x="42" y="1507"/>
                </a:lnTo>
                <a:lnTo>
                  <a:pt x="56" y="1489"/>
                </a:lnTo>
                <a:lnTo>
                  <a:pt x="85" y="1471"/>
                </a:lnTo>
                <a:lnTo>
                  <a:pt x="113" y="1454"/>
                </a:lnTo>
                <a:lnTo>
                  <a:pt x="141" y="1436"/>
                </a:lnTo>
                <a:lnTo>
                  <a:pt x="184" y="1418"/>
                </a:lnTo>
                <a:lnTo>
                  <a:pt x="226" y="1383"/>
                </a:lnTo>
                <a:lnTo>
                  <a:pt x="269" y="1365"/>
                </a:lnTo>
                <a:lnTo>
                  <a:pt x="312" y="1329"/>
                </a:lnTo>
                <a:lnTo>
                  <a:pt x="368" y="1294"/>
                </a:lnTo>
                <a:lnTo>
                  <a:pt x="411" y="1259"/>
                </a:lnTo>
                <a:lnTo>
                  <a:pt x="467" y="1223"/>
                </a:lnTo>
                <a:lnTo>
                  <a:pt x="524" y="1170"/>
                </a:lnTo>
                <a:lnTo>
                  <a:pt x="581" y="1117"/>
                </a:lnTo>
                <a:lnTo>
                  <a:pt x="623" y="1064"/>
                </a:lnTo>
                <a:lnTo>
                  <a:pt x="680" y="1010"/>
                </a:lnTo>
                <a:lnTo>
                  <a:pt x="723" y="957"/>
                </a:lnTo>
                <a:lnTo>
                  <a:pt x="765" y="904"/>
                </a:lnTo>
                <a:lnTo>
                  <a:pt x="808" y="833"/>
                </a:lnTo>
                <a:lnTo>
                  <a:pt x="836" y="762"/>
                </a:lnTo>
                <a:lnTo>
                  <a:pt x="864" y="709"/>
                </a:lnTo>
                <a:lnTo>
                  <a:pt x="907" y="638"/>
                </a:lnTo>
                <a:lnTo>
                  <a:pt x="935" y="550"/>
                </a:lnTo>
                <a:lnTo>
                  <a:pt x="949" y="479"/>
                </a:lnTo>
                <a:lnTo>
                  <a:pt x="964" y="390"/>
                </a:lnTo>
                <a:lnTo>
                  <a:pt x="992" y="302"/>
                </a:lnTo>
                <a:lnTo>
                  <a:pt x="992" y="195"/>
                </a:lnTo>
                <a:lnTo>
                  <a:pt x="1006" y="107"/>
                </a:lnTo>
                <a:lnTo>
                  <a:pt x="1006" y="0"/>
                </a:lnTo>
                <a:lnTo>
                  <a:pt x="1063" y="18"/>
                </a:lnTo>
                <a:lnTo>
                  <a:pt x="1119" y="53"/>
                </a:lnTo>
                <a:lnTo>
                  <a:pt x="1162" y="71"/>
                </a:lnTo>
                <a:lnTo>
                  <a:pt x="1190" y="89"/>
                </a:lnTo>
                <a:lnTo>
                  <a:pt x="1219" y="107"/>
                </a:lnTo>
                <a:lnTo>
                  <a:pt x="1233" y="124"/>
                </a:lnTo>
                <a:lnTo>
                  <a:pt x="1247" y="142"/>
                </a:lnTo>
                <a:lnTo>
                  <a:pt x="1261" y="142"/>
                </a:lnTo>
                <a:lnTo>
                  <a:pt x="1261" y="160"/>
                </a:lnTo>
                <a:lnTo>
                  <a:pt x="1247" y="178"/>
                </a:lnTo>
                <a:lnTo>
                  <a:pt x="1247" y="195"/>
                </a:lnTo>
                <a:lnTo>
                  <a:pt x="1247" y="231"/>
                </a:lnTo>
                <a:lnTo>
                  <a:pt x="1233" y="248"/>
                </a:lnTo>
                <a:lnTo>
                  <a:pt x="1233" y="266"/>
                </a:lnTo>
                <a:lnTo>
                  <a:pt x="1233" y="284"/>
                </a:lnTo>
                <a:lnTo>
                  <a:pt x="1219" y="319"/>
                </a:lnTo>
                <a:lnTo>
                  <a:pt x="1205" y="355"/>
                </a:lnTo>
                <a:lnTo>
                  <a:pt x="1205" y="390"/>
                </a:lnTo>
                <a:lnTo>
                  <a:pt x="1190" y="426"/>
                </a:lnTo>
                <a:lnTo>
                  <a:pt x="1176" y="461"/>
                </a:lnTo>
                <a:lnTo>
                  <a:pt x="1162" y="497"/>
                </a:lnTo>
                <a:lnTo>
                  <a:pt x="1148" y="550"/>
                </a:lnTo>
                <a:lnTo>
                  <a:pt x="1119" y="638"/>
                </a:lnTo>
                <a:lnTo>
                  <a:pt x="1091" y="709"/>
                </a:lnTo>
                <a:lnTo>
                  <a:pt x="1063" y="798"/>
                </a:lnTo>
                <a:lnTo>
                  <a:pt x="1020" y="869"/>
                </a:lnTo>
                <a:lnTo>
                  <a:pt x="978" y="940"/>
                </a:lnTo>
                <a:lnTo>
                  <a:pt x="935" y="1010"/>
                </a:lnTo>
                <a:lnTo>
                  <a:pt x="878" y="1064"/>
                </a:lnTo>
                <a:lnTo>
                  <a:pt x="822" y="1117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0" name="Freeform 16"/>
          <p:cNvSpPr>
            <a:spLocks noChangeArrowheads="1"/>
          </p:cNvSpPr>
          <p:nvPr/>
        </p:nvSpPr>
        <p:spPr bwMode="auto">
          <a:xfrm>
            <a:off x="4672013" y="3046413"/>
            <a:ext cx="1062037" cy="709612"/>
          </a:xfrm>
          <a:custGeom>
            <a:avLst/>
            <a:gdLst>
              <a:gd name="T0" fmla="*/ 1672 w 1672"/>
              <a:gd name="T1" fmla="*/ 1046 h 1117"/>
              <a:gd name="T2" fmla="*/ 1658 w 1672"/>
              <a:gd name="T3" fmla="*/ 1063 h 1117"/>
              <a:gd name="T4" fmla="*/ 1630 w 1672"/>
              <a:gd name="T5" fmla="*/ 1063 h 1117"/>
              <a:gd name="T6" fmla="*/ 1587 w 1672"/>
              <a:gd name="T7" fmla="*/ 1081 h 1117"/>
              <a:gd name="T8" fmla="*/ 1545 w 1672"/>
              <a:gd name="T9" fmla="*/ 1081 h 1117"/>
              <a:gd name="T10" fmla="*/ 1502 w 1672"/>
              <a:gd name="T11" fmla="*/ 1099 h 1117"/>
              <a:gd name="T12" fmla="*/ 1432 w 1672"/>
              <a:gd name="T13" fmla="*/ 1099 h 1117"/>
              <a:gd name="T14" fmla="*/ 1361 w 1672"/>
              <a:gd name="T15" fmla="*/ 1099 h 1117"/>
              <a:gd name="T16" fmla="*/ 1219 w 1672"/>
              <a:gd name="T17" fmla="*/ 1117 h 1117"/>
              <a:gd name="T18" fmla="*/ 1091 w 1672"/>
              <a:gd name="T19" fmla="*/ 1117 h 1117"/>
              <a:gd name="T20" fmla="*/ 992 w 1672"/>
              <a:gd name="T21" fmla="*/ 1117 h 1117"/>
              <a:gd name="T22" fmla="*/ 921 w 1672"/>
              <a:gd name="T23" fmla="*/ 1099 h 1117"/>
              <a:gd name="T24" fmla="*/ 879 w 1672"/>
              <a:gd name="T25" fmla="*/ 1081 h 1117"/>
              <a:gd name="T26" fmla="*/ 822 w 1672"/>
              <a:gd name="T27" fmla="*/ 1028 h 1117"/>
              <a:gd name="T28" fmla="*/ 737 w 1672"/>
              <a:gd name="T29" fmla="*/ 957 h 1117"/>
              <a:gd name="T30" fmla="*/ 624 w 1672"/>
              <a:gd name="T31" fmla="*/ 833 h 1117"/>
              <a:gd name="T32" fmla="*/ 496 w 1672"/>
              <a:gd name="T33" fmla="*/ 691 h 1117"/>
              <a:gd name="T34" fmla="*/ 354 w 1672"/>
              <a:gd name="T35" fmla="*/ 514 h 1117"/>
              <a:gd name="T36" fmla="*/ 184 w 1672"/>
              <a:gd name="T37" fmla="*/ 319 h 1117"/>
              <a:gd name="T38" fmla="*/ 0 w 1672"/>
              <a:gd name="T39" fmla="*/ 89 h 1117"/>
              <a:gd name="T40" fmla="*/ 113 w 1672"/>
              <a:gd name="T41" fmla="*/ 71 h 1117"/>
              <a:gd name="T42" fmla="*/ 227 w 1672"/>
              <a:gd name="T43" fmla="*/ 177 h 1117"/>
              <a:gd name="T44" fmla="*/ 340 w 1672"/>
              <a:gd name="T45" fmla="*/ 266 h 1117"/>
              <a:gd name="T46" fmla="*/ 439 w 1672"/>
              <a:gd name="T47" fmla="*/ 355 h 1117"/>
              <a:gd name="T48" fmla="*/ 524 w 1672"/>
              <a:gd name="T49" fmla="*/ 443 h 1117"/>
              <a:gd name="T50" fmla="*/ 609 w 1672"/>
              <a:gd name="T51" fmla="*/ 496 h 1117"/>
              <a:gd name="T52" fmla="*/ 680 w 1672"/>
              <a:gd name="T53" fmla="*/ 567 h 1117"/>
              <a:gd name="T54" fmla="*/ 737 w 1672"/>
              <a:gd name="T55" fmla="*/ 603 h 1117"/>
              <a:gd name="T56" fmla="*/ 822 w 1672"/>
              <a:gd name="T57" fmla="*/ 656 h 1117"/>
              <a:gd name="T58" fmla="*/ 935 w 1672"/>
              <a:gd name="T59" fmla="*/ 727 h 1117"/>
              <a:gd name="T60" fmla="*/ 1077 w 1672"/>
              <a:gd name="T61" fmla="*/ 780 h 1117"/>
              <a:gd name="T62" fmla="*/ 1233 w 1672"/>
              <a:gd name="T63" fmla="*/ 851 h 1117"/>
              <a:gd name="T64" fmla="*/ 1361 w 1672"/>
              <a:gd name="T65" fmla="*/ 886 h 1117"/>
              <a:gd name="T66" fmla="*/ 1446 w 1672"/>
              <a:gd name="T67" fmla="*/ 922 h 1117"/>
              <a:gd name="T68" fmla="*/ 1502 w 1672"/>
              <a:gd name="T69" fmla="*/ 939 h 1117"/>
              <a:gd name="T70" fmla="*/ 1559 w 1672"/>
              <a:gd name="T71" fmla="*/ 957 h 1117"/>
              <a:gd name="T72" fmla="*/ 1602 w 1672"/>
              <a:gd name="T73" fmla="*/ 975 h 1117"/>
              <a:gd name="T74" fmla="*/ 1644 w 1672"/>
              <a:gd name="T75" fmla="*/ 993 h 1117"/>
              <a:gd name="T76" fmla="*/ 1658 w 1672"/>
              <a:gd name="T77" fmla="*/ 1010 h 1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672" h="1117">
                <a:moveTo>
                  <a:pt x="1672" y="1028"/>
                </a:moveTo>
                <a:lnTo>
                  <a:pt x="1672" y="1046"/>
                </a:lnTo>
                <a:lnTo>
                  <a:pt x="1658" y="1046"/>
                </a:lnTo>
                <a:lnTo>
                  <a:pt x="1658" y="1063"/>
                </a:lnTo>
                <a:lnTo>
                  <a:pt x="1644" y="1063"/>
                </a:lnTo>
                <a:lnTo>
                  <a:pt x="1630" y="1063"/>
                </a:lnTo>
                <a:lnTo>
                  <a:pt x="1616" y="1081"/>
                </a:lnTo>
                <a:lnTo>
                  <a:pt x="1587" y="1081"/>
                </a:lnTo>
                <a:lnTo>
                  <a:pt x="1573" y="1081"/>
                </a:lnTo>
                <a:lnTo>
                  <a:pt x="1545" y="1081"/>
                </a:lnTo>
                <a:lnTo>
                  <a:pt x="1517" y="1081"/>
                </a:lnTo>
                <a:lnTo>
                  <a:pt x="1502" y="1099"/>
                </a:lnTo>
                <a:lnTo>
                  <a:pt x="1460" y="1099"/>
                </a:lnTo>
                <a:lnTo>
                  <a:pt x="1432" y="1099"/>
                </a:lnTo>
                <a:lnTo>
                  <a:pt x="1389" y="1099"/>
                </a:lnTo>
                <a:lnTo>
                  <a:pt x="1361" y="1099"/>
                </a:lnTo>
                <a:lnTo>
                  <a:pt x="1276" y="1117"/>
                </a:lnTo>
                <a:lnTo>
                  <a:pt x="1219" y="1117"/>
                </a:lnTo>
                <a:lnTo>
                  <a:pt x="1148" y="1117"/>
                </a:lnTo>
                <a:lnTo>
                  <a:pt x="1091" y="1117"/>
                </a:lnTo>
                <a:lnTo>
                  <a:pt x="1035" y="1117"/>
                </a:lnTo>
                <a:lnTo>
                  <a:pt x="992" y="1117"/>
                </a:lnTo>
                <a:lnTo>
                  <a:pt x="950" y="1117"/>
                </a:lnTo>
                <a:lnTo>
                  <a:pt x="921" y="1099"/>
                </a:lnTo>
                <a:lnTo>
                  <a:pt x="907" y="1099"/>
                </a:lnTo>
                <a:lnTo>
                  <a:pt x="879" y="1081"/>
                </a:lnTo>
                <a:lnTo>
                  <a:pt x="850" y="1063"/>
                </a:lnTo>
                <a:lnTo>
                  <a:pt x="822" y="1028"/>
                </a:lnTo>
                <a:lnTo>
                  <a:pt x="780" y="993"/>
                </a:lnTo>
                <a:lnTo>
                  <a:pt x="737" y="957"/>
                </a:lnTo>
                <a:lnTo>
                  <a:pt x="680" y="904"/>
                </a:lnTo>
                <a:lnTo>
                  <a:pt x="624" y="833"/>
                </a:lnTo>
                <a:lnTo>
                  <a:pt x="567" y="762"/>
                </a:lnTo>
                <a:lnTo>
                  <a:pt x="496" y="691"/>
                </a:lnTo>
                <a:lnTo>
                  <a:pt x="425" y="620"/>
                </a:lnTo>
                <a:lnTo>
                  <a:pt x="354" y="514"/>
                </a:lnTo>
                <a:lnTo>
                  <a:pt x="269" y="425"/>
                </a:lnTo>
                <a:lnTo>
                  <a:pt x="184" y="319"/>
                </a:lnTo>
                <a:lnTo>
                  <a:pt x="99" y="213"/>
                </a:lnTo>
                <a:lnTo>
                  <a:pt x="0" y="89"/>
                </a:lnTo>
                <a:lnTo>
                  <a:pt x="42" y="0"/>
                </a:lnTo>
                <a:lnTo>
                  <a:pt x="113" y="71"/>
                </a:lnTo>
                <a:lnTo>
                  <a:pt x="170" y="124"/>
                </a:lnTo>
                <a:lnTo>
                  <a:pt x="227" y="177"/>
                </a:lnTo>
                <a:lnTo>
                  <a:pt x="283" y="230"/>
                </a:lnTo>
                <a:lnTo>
                  <a:pt x="340" y="266"/>
                </a:lnTo>
                <a:lnTo>
                  <a:pt x="383" y="319"/>
                </a:lnTo>
                <a:lnTo>
                  <a:pt x="439" y="355"/>
                </a:lnTo>
                <a:lnTo>
                  <a:pt x="482" y="408"/>
                </a:lnTo>
                <a:lnTo>
                  <a:pt x="524" y="443"/>
                </a:lnTo>
                <a:lnTo>
                  <a:pt x="567" y="479"/>
                </a:lnTo>
                <a:lnTo>
                  <a:pt x="609" y="496"/>
                </a:lnTo>
                <a:lnTo>
                  <a:pt x="638" y="532"/>
                </a:lnTo>
                <a:lnTo>
                  <a:pt x="680" y="567"/>
                </a:lnTo>
                <a:lnTo>
                  <a:pt x="709" y="585"/>
                </a:lnTo>
                <a:lnTo>
                  <a:pt x="737" y="603"/>
                </a:lnTo>
                <a:lnTo>
                  <a:pt x="765" y="620"/>
                </a:lnTo>
                <a:lnTo>
                  <a:pt x="822" y="656"/>
                </a:lnTo>
                <a:lnTo>
                  <a:pt x="879" y="691"/>
                </a:lnTo>
                <a:lnTo>
                  <a:pt x="935" y="727"/>
                </a:lnTo>
                <a:lnTo>
                  <a:pt x="1006" y="744"/>
                </a:lnTo>
                <a:lnTo>
                  <a:pt x="1077" y="780"/>
                </a:lnTo>
                <a:lnTo>
                  <a:pt x="1148" y="815"/>
                </a:lnTo>
                <a:lnTo>
                  <a:pt x="1233" y="851"/>
                </a:lnTo>
                <a:lnTo>
                  <a:pt x="1318" y="868"/>
                </a:lnTo>
                <a:lnTo>
                  <a:pt x="1361" y="886"/>
                </a:lnTo>
                <a:lnTo>
                  <a:pt x="1403" y="904"/>
                </a:lnTo>
                <a:lnTo>
                  <a:pt x="1446" y="922"/>
                </a:lnTo>
                <a:lnTo>
                  <a:pt x="1474" y="922"/>
                </a:lnTo>
                <a:lnTo>
                  <a:pt x="1502" y="939"/>
                </a:lnTo>
                <a:lnTo>
                  <a:pt x="1531" y="957"/>
                </a:lnTo>
                <a:lnTo>
                  <a:pt x="1559" y="957"/>
                </a:lnTo>
                <a:lnTo>
                  <a:pt x="1587" y="975"/>
                </a:lnTo>
                <a:lnTo>
                  <a:pt x="1602" y="975"/>
                </a:lnTo>
                <a:lnTo>
                  <a:pt x="1616" y="993"/>
                </a:lnTo>
                <a:lnTo>
                  <a:pt x="1644" y="993"/>
                </a:lnTo>
                <a:lnTo>
                  <a:pt x="1644" y="1010"/>
                </a:lnTo>
                <a:lnTo>
                  <a:pt x="1658" y="1010"/>
                </a:lnTo>
                <a:lnTo>
                  <a:pt x="1672" y="1028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1" name="Freeform 17"/>
          <p:cNvSpPr>
            <a:spLocks noChangeArrowheads="1"/>
          </p:cNvSpPr>
          <p:nvPr/>
        </p:nvSpPr>
        <p:spPr bwMode="auto">
          <a:xfrm>
            <a:off x="3752850" y="1774825"/>
            <a:ext cx="279400" cy="269875"/>
          </a:xfrm>
          <a:custGeom>
            <a:avLst/>
            <a:gdLst>
              <a:gd name="T0" fmla="*/ 440 w 440"/>
              <a:gd name="T1" fmla="*/ 319 h 426"/>
              <a:gd name="T2" fmla="*/ 440 w 440"/>
              <a:gd name="T3" fmla="*/ 337 h 426"/>
              <a:gd name="T4" fmla="*/ 440 w 440"/>
              <a:gd name="T5" fmla="*/ 373 h 426"/>
              <a:gd name="T6" fmla="*/ 425 w 440"/>
              <a:gd name="T7" fmla="*/ 390 h 426"/>
              <a:gd name="T8" fmla="*/ 425 w 440"/>
              <a:gd name="T9" fmla="*/ 408 h 426"/>
              <a:gd name="T10" fmla="*/ 411 w 440"/>
              <a:gd name="T11" fmla="*/ 408 h 426"/>
              <a:gd name="T12" fmla="*/ 397 w 440"/>
              <a:gd name="T13" fmla="*/ 426 h 426"/>
              <a:gd name="T14" fmla="*/ 383 w 440"/>
              <a:gd name="T15" fmla="*/ 426 h 426"/>
              <a:gd name="T16" fmla="*/ 369 w 440"/>
              <a:gd name="T17" fmla="*/ 426 h 426"/>
              <a:gd name="T18" fmla="*/ 355 w 440"/>
              <a:gd name="T19" fmla="*/ 426 h 426"/>
              <a:gd name="T20" fmla="*/ 326 w 440"/>
              <a:gd name="T21" fmla="*/ 408 h 426"/>
              <a:gd name="T22" fmla="*/ 312 w 440"/>
              <a:gd name="T23" fmla="*/ 390 h 426"/>
              <a:gd name="T24" fmla="*/ 284 w 440"/>
              <a:gd name="T25" fmla="*/ 373 h 426"/>
              <a:gd name="T26" fmla="*/ 241 w 440"/>
              <a:gd name="T27" fmla="*/ 337 h 426"/>
              <a:gd name="T28" fmla="*/ 213 w 440"/>
              <a:gd name="T29" fmla="*/ 302 h 426"/>
              <a:gd name="T30" fmla="*/ 170 w 440"/>
              <a:gd name="T31" fmla="*/ 266 h 426"/>
              <a:gd name="T32" fmla="*/ 128 w 440"/>
              <a:gd name="T33" fmla="*/ 213 h 426"/>
              <a:gd name="T34" fmla="*/ 99 w 440"/>
              <a:gd name="T35" fmla="*/ 178 h 426"/>
              <a:gd name="T36" fmla="*/ 71 w 440"/>
              <a:gd name="T37" fmla="*/ 160 h 426"/>
              <a:gd name="T38" fmla="*/ 43 w 440"/>
              <a:gd name="T39" fmla="*/ 125 h 426"/>
              <a:gd name="T40" fmla="*/ 29 w 440"/>
              <a:gd name="T41" fmla="*/ 107 h 426"/>
              <a:gd name="T42" fmla="*/ 14 w 440"/>
              <a:gd name="T43" fmla="*/ 71 h 426"/>
              <a:gd name="T44" fmla="*/ 14 w 440"/>
              <a:gd name="T45" fmla="*/ 54 h 426"/>
              <a:gd name="T46" fmla="*/ 0 w 440"/>
              <a:gd name="T47" fmla="*/ 54 h 426"/>
              <a:gd name="T48" fmla="*/ 14 w 440"/>
              <a:gd name="T49" fmla="*/ 36 h 426"/>
              <a:gd name="T50" fmla="*/ 14 w 440"/>
              <a:gd name="T51" fmla="*/ 18 h 426"/>
              <a:gd name="T52" fmla="*/ 29 w 440"/>
              <a:gd name="T53" fmla="*/ 0 h 426"/>
              <a:gd name="T54" fmla="*/ 43 w 440"/>
              <a:gd name="T55" fmla="*/ 0 h 426"/>
              <a:gd name="T56" fmla="*/ 57 w 440"/>
              <a:gd name="T57" fmla="*/ 0 h 426"/>
              <a:gd name="T58" fmla="*/ 71 w 440"/>
              <a:gd name="T59" fmla="*/ 0 h 426"/>
              <a:gd name="T60" fmla="*/ 85 w 440"/>
              <a:gd name="T61" fmla="*/ 0 h 426"/>
              <a:gd name="T62" fmla="*/ 114 w 440"/>
              <a:gd name="T63" fmla="*/ 0 h 426"/>
              <a:gd name="T64" fmla="*/ 128 w 440"/>
              <a:gd name="T65" fmla="*/ 0 h 426"/>
              <a:gd name="T66" fmla="*/ 156 w 440"/>
              <a:gd name="T67" fmla="*/ 0 h 426"/>
              <a:gd name="T68" fmla="*/ 184 w 440"/>
              <a:gd name="T69" fmla="*/ 0 h 426"/>
              <a:gd name="T70" fmla="*/ 199 w 440"/>
              <a:gd name="T71" fmla="*/ 18 h 426"/>
              <a:gd name="T72" fmla="*/ 227 w 440"/>
              <a:gd name="T73" fmla="*/ 18 h 426"/>
              <a:gd name="T74" fmla="*/ 255 w 440"/>
              <a:gd name="T75" fmla="*/ 36 h 426"/>
              <a:gd name="T76" fmla="*/ 284 w 440"/>
              <a:gd name="T77" fmla="*/ 54 h 426"/>
              <a:gd name="T78" fmla="*/ 312 w 440"/>
              <a:gd name="T79" fmla="*/ 54 h 426"/>
              <a:gd name="T80" fmla="*/ 326 w 440"/>
              <a:gd name="T81" fmla="*/ 89 h 426"/>
              <a:gd name="T82" fmla="*/ 355 w 440"/>
              <a:gd name="T83" fmla="*/ 107 h 426"/>
              <a:gd name="T84" fmla="*/ 383 w 440"/>
              <a:gd name="T85" fmla="*/ 125 h 426"/>
              <a:gd name="T86" fmla="*/ 397 w 440"/>
              <a:gd name="T87" fmla="*/ 160 h 426"/>
              <a:gd name="T88" fmla="*/ 411 w 440"/>
              <a:gd name="T89" fmla="*/ 178 h 426"/>
              <a:gd name="T90" fmla="*/ 425 w 440"/>
              <a:gd name="T91" fmla="*/ 195 h 426"/>
              <a:gd name="T92" fmla="*/ 440 w 440"/>
              <a:gd name="T93" fmla="*/ 231 h 426"/>
              <a:gd name="T94" fmla="*/ 440 w 440"/>
              <a:gd name="T95" fmla="*/ 266 h 426"/>
              <a:gd name="T96" fmla="*/ 440 w 440"/>
              <a:gd name="T97" fmla="*/ 284 h 426"/>
              <a:gd name="T98" fmla="*/ 440 w 440"/>
              <a:gd name="T99" fmla="*/ 319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40" h="426">
                <a:moveTo>
                  <a:pt x="440" y="319"/>
                </a:moveTo>
                <a:lnTo>
                  <a:pt x="440" y="337"/>
                </a:lnTo>
                <a:lnTo>
                  <a:pt x="440" y="373"/>
                </a:lnTo>
                <a:lnTo>
                  <a:pt x="425" y="390"/>
                </a:lnTo>
                <a:lnTo>
                  <a:pt x="425" y="408"/>
                </a:lnTo>
                <a:lnTo>
                  <a:pt x="411" y="408"/>
                </a:lnTo>
                <a:lnTo>
                  <a:pt x="397" y="426"/>
                </a:lnTo>
                <a:lnTo>
                  <a:pt x="383" y="426"/>
                </a:lnTo>
                <a:lnTo>
                  <a:pt x="369" y="426"/>
                </a:lnTo>
                <a:lnTo>
                  <a:pt x="355" y="426"/>
                </a:lnTo>
                <a:lnTo>
                  <a:pt x="326" y="408"/>
                </a:lnTo>
                <a:lnTo>
                  <a:pt x="312" y="390"/>
                </a:lnTo>
                <a:lnTo>
                  <a:pt x="284" y="373"/>
                </a:lnTo>
                <a:lnTo>
                  <a:pt x="241" y="337"/>
                </a:lnTo>
                <a:lnTo>
                  <a:pt x="213" y="302"/>
                </a:lnTo>
                <a:lnTo>
                  <a:pt x="170" y="266"/>
                </a:lnTo>
                <a:lnTo>
                  <a:pt x="128" y="213"/>
                </a:lnTo>
                <a:lnTo>
                  <a:pt x="99" y="178"/>
                </a:lnTo>
                <a:lnTo>
                  <a:pt x="71" y="160"/>
                </a:lnTo>
                <a:lnTo>
                  <a:pt x="43" y="125"/>
                </a:lnTo>
                <a:lnTo>
                  <a:pt x="29" y="107"/>
                </a:lnTo>
                <a:lnTo>
                  <a:pt x="14" y="71"/>
                </a:lnTo>
                <a:lnTo>
                  <a:pt x="14" y="54"/>
                </a:lnTo>
                <a:lnTo>
                  <a:pt x="0" y="54"/>
                </a:lnTo>
                <a:lnTo>
                  <a:pt x="14" y="36"/>
                </a:lnTo>
                <a:lnTo>
                  <a:pt x="14" y="18"/>
                </a:lnTo>
                <a:lnTo>
                  <a:pt x="29" y="0"/>
                </a:lnTo>
                <a:lnTo>
                  <a:pt x="43" y="0"/>
                </a:lnTo>
                <a:lnTo>
                  <a:pt x="57" y="0"/>
                </a:lnTo>
                <a:lnTo>
                  <a:pt x="71" y="0"/>
                </a:lnTo>
                <a:lnTo>
                  <a:pt x="85" y="0"/>
                </a:lnTo>
                <a:lnTo>
                  <a:pt x="114" y="0"/>
                </a:lnTo>
                <a:lnTo>
                  <a:pt x="128" y="0"/>
                </a:lnTo>
                <a:lnTo>
                  <a:pt x="156" y="0"/>
                </a:lnTo>
                <a:lnTo>
                  <a:pt x="184" y="0"/>
                </a:lnTo>
                <a:lnTo>
                  <a:pt x="199" y="18"/>
                </a:lnTo>
                <a:lnTo>
                  <a:pt x="227" y="18"/>
                </a:lnTo>
                <a:lnTo>
                  <a:pt x="255" y="36"/>
                </a:lnTo>
                <a:lnTo>
                  <a:pt x="284" y="54"/>
                </a:lnTo>
                <a:lnTo>
                  <a:pt x="312" y="54"/>
                </a:lnTo>
                <a:lnTo>
                  <a:pt x="326" y="89"/>
                </a:lnTo>
                <a:lnTo>
                  <a:pt x="355" y="107"/>
                </a:lnTo>
                <a:lnTo>
                  <a:pt x="383" y="125"/>
                </a:lnTo>
                <a:lnTo>
                  <a:pt x="397" y="160"/>
                </a:lnTo>
                <a:lnTo>
                  <a:pt x="411" y="178"/>
                </a:lnTo>
                <a:lnTo>
                  <a:pt x="425" y="195"/>
                </a:lnTo>
                <a:lnTo>
                  <a:pt x="440" y="231"/>
                </a:lnTo>
                <a:lnTo>
                  <a:pt x="440" y="266"/>
                </a:lnTo>
                <a:lnTo>
                  <a:pt x="440" y="284"/>
                </a:lnTo>
                <a:lnTo>
                  <a:pt x="440" y="319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2" name="Freeform 18"/>
          <p:cNvSpPr>
            <a:spLocks noChangeArrowheads="1"/>
          </p:cNvSpPr>
          <p:nvPr/>
        </p:nvSpPr>
        <p:spPr bwMode="auto">
          <a:xfrm>
            <a:off x="4348163" y="1606550"/>
            <a:ext cx="269875" cy="595313"/>
          </a:xfrm>
          <a:custGeom>
            <a:avLst/>
            <a:gdLst>
              <a:gd name="T0" fmla="*/ 255 w 425"/>
              <a:gd name="T1" fmla="*/ 602 h 939"/>
              <a:gd name="T2" fmla="*/ 198 w 425"/>
              <a:gd name="T3" fmla="*/ 390 h 939"/>
              <a:gd name="T4" fmla="*/ 170 w 425"/>
              <a:gd name="T5" fmla="*/ 248 h 939"/>
              <a:gd name="T6" fmla="*/ 141 w 425"/>
              <a:gd name="T7" fmla="*/ 177 h 939"/>
              <a:gd name="T8" fmla="*/ 113 w 425"/>
              <a:gd name="T9" fmla="*/ 124 h 939"/>
              <a:gd name="T10" fmla="*/ 71 w 425"/>
              <a:gd name="T11" fmla="*/ 88 h 939"/>
              <a:gd name="T12" fmla="*/ 42 w 425"/>
              <a:gd name="T13" fmla="*/ 71 h 939"/>
              <a:gd name="T14" fmla="*/ 14 w 425"/>
              <a:gd name="T15" fmla="*/ 53 h 939"/>
              <a:gd name="T16" fmla="*/ 0 w 425"/>
              <a:gd name="T17" fmla="*/ 35 h 939"/>
              <a:gd name="T18" fmla="*/ 14 w 425"/>
              <a:gd name="T19" fmla="*/ 17 h 939"/>
              <a:gd name="T20" fmla="*/ 42 w 425"/>
              <a:gd name="T21" fmla="*/ 0 h 939"/>
              <a:gd name="T22" fmla="*/ 85 w 425"/>
              <a:gd name="T23" fmla="*/ 0 h 939"/>
              <a:gd name="T24" fmla="*/ 127 w 425"/>
              <a:gd name="T25" fmla="*/ 0 h 939"/>
              <a:gd name="T26" fmla="*/ 241 w 425"/>
              <a:gd name="T27" fmla="*/ 0 h 939"/>
              <a:gd name="T28" fmla="*/ 326 w 425"/>
              <a:gd name="T29" fmla="*/ 35 h 939"/>
              <a:gd name="T30" fmla="*/ 354 w 425"/>
              <a:gd name="T31" fmla="*/ 53 h 939"/>
              <a:gd name="T32" fmla="*/ 368 w 425"/>
              <a:gd name="T33" fmla="*/ 88 h 939"/>
              <a:gd name="T34" fmla="*/ 382 w 425"/>
              <a:gd name="T35" fmla="*/ 124 h 939"/>
              <a:gd name="T36" fmla="*/ 397 w 425"/>
              <a:gd name="T37" fmla="*/ 177 h 939"/>
              <a:gd name="T38" fmla="*/ 411 w 425"/>
              <a:gd name="T39" fmla="*/ 248 h 939"/>
              <a:gd name="T40" fmla="*/ 411 w 425"/>
              <a:gd name="T41" fmla="*/ 319 h 939"/>
              <a:gd name="T42" fmla="*/ 425 w 425"/>
              <a:gd name="T43" fmla="*/ 407 h 939"/>
              <a:gd name="T44" fmla="*/ 425 w 425"/>
              <a:gd name="T45" fmla="*/ 496 h 939"/>
              <a:gd name="T46" fmla="*/ 425 w 425"/>
              <a:gd name="T47" fmla="*/ 602 h 939"/>
              <a:gd name="T48" fmla="*/ 425 w 425"/>
              <a:gd name="T49" fmla="*/ 691 h 939"/>
              <a:gd name="T50" fmla="*/ 425 w 425"/>
              <a:gd name="T51" fmla="*/ 762 h 939"/>
              <a:gd name="T52" fmla="*/ 411 w 425"/>
              <a:gd name="T53" fmla="*/ 815 h 939"/>
              <a:gd name="T54" fmla="*/ 411 w 425"/>
              <a:gd name="T55" fmla="*/ 868 h 939"/>
              <a:gd name="T56" fmla="*/ 397 w 425"/>
              <a:gd name="T57" fmla="*/ 903 h 939"/>
              <a:gd name="T58" fmla="*/ 382 w 425"/>
              <a:gd name="T59" fmla="*/ 921 h 939"/>
              <a:gd name="T60" fmla="*/ 368 w 425"/>
              <a:gd name="T61" fmla="*/ 939 h 939"/>
              <a:gd name="T62" fmla="*/ 354 w 425"/>
              <a:gd name="T63" fmla="*/ 903 h 939"/>
              <a:gd name="T64" fmla="*/ 326 w 425"/>
              <a:gd name="T65" fmla="*/ 850 h 939"/>
              <a:gd name="T66" fmla="*/ 297 w 425"/>
              <a:gd name="T67" fmla="*/ 762 h 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25" h="939">
                <a:moveTo>
                  <a:pt x="283" y="709"/>
                </a:moveTo>
                <a:lnTo>
                  <a:pt x="255" y="602"/>
                </a:lnTo>
                <a:lnTo>
                  <a:pt x="226" y="496"/>
                </a:lnTo>
                <a:lnTo>
                  <a:pt x="198" y="390"/>
                </a:lnTo>
                <a:lnTo>
                  <a:pt x="184" y="283"/>
                </a:lnTo>
                <a:lnTo>
                  <a:pt x="170" y="248"/>
                </a:lnTo>
                <a:lnTo>
                  <a:pt x="156" y="212"/>
                </a:lnTo>
                <a:lnTo>
                  <a:pt x="141" y="177"/>
                </a:lnTo>
                <a:lnTo>
                  <a:pt x="127" y="141"/>
                </a:lnTo>
                <a:lnTo>
                  <a:pt x="113" y="124"/>
                </a:lnTo>
                <a:lnTo>
                  <a:pt x="99" y="106"/>
                </a:lnTo>
                <a:lnTo>
                  <a:pt x="71" y="88"/>
                </a:lnTo>
                <a:lnTo>
                  <a:pt x="56" y="88"/>
                </a:lnTo>
                <a:lnTo>
                  <a:pt x="42" y="71"/>
                </a:lnTo>
                <a:lnTo>
                  <a:pt x="28" y="71"/>
                </a:lnTo>
                <a:lnTo>
                  <a:pt x="14" y="53"/>
                </a:lnTo>
                <a:lnTo>
                  <a:pt x="0" y="53"/>
                </a:lnTo>
                <a:lnTo>
                  <a:pt x="0" y="35"/>
                </a:lnTo>
                <a:lnTo>
                  <a:pt x="0" y="17"/>
                </a:lnTo>
                <a:lnTo>
                  <a:pt x="14" y="17"/>
                </a:lnTo>
                <a:lnTo>
                  <a:pt x="28" y="0"/>
                </a:lnTo>
                <a:lnTo>
                  <a:pt x="42" y="0"/>
                </a:lnTo>
                <a:lnTo>
                  <a:pt x="71" y="0"/>
                </a:lnTo>
                <a:lnTo>
                  <a:pt x="85" y="0"/>
                </a:lnTo>
                <a:lnTo>
                  <a:pt x="113" y="0"/>
                </a:lnTo>
                <a:lnTo>
                  <a:pt x="127" y="0"/>
                </a:lnTo>
                <a:lnTo>
                  <a:pt x="184" y="0"/>
                </a:lnTo>
                <a:lnTo>
                  <a:pt x="241" y="0"/>
                </a:lnTo>
                <a:lnTo>
                  <a:pt x="283" y="17"/>
                </a:lnTo>
                <a:lnTo>
                  <a:pt x="326" y="35"/>
                </a:lnTo>
                <a:lnTo>
                  <a:pt x="340" y="53"/>
                </a:lnTo>
                <a:lnTo>
                  <a:pt x="354" y="53"/>
                </a:lnTo>
                <a:lnTo>
                  <a:pt x="354" y="71"/>
                </a:lnTo>
                <a:lnTo>
                  <a:pt x="368" y="88"/>
                </a:lnTo>
                <a:lnTo>
                  <a:pt x="368" y="106"/>
                </a:lnTo>
                <a:lnTo>
                  <a:pt x="382" y="124"/>
                </a:lnTo>
                <a:lnTo>
                  <a:pt x="382" y="159"/>
                </a:lnTo>
                <a:lnTo>
                  <a:pt x="397" y="177"/>
                </a:lnTo>
                <a:lnTo>
                  <a:pt x="397" y="212"/>
                </a:lnTo>
                <a:lnTo>
                  <a:pt x="411" y="248"/>
                </a:lnTo>
                <a:lnTo>
                  <a:pt x="411" y="283"/>
                </a:lnTo>
                <a:lnTo>
                  <a:pt x="411" y="319"/>
                </a:lnTo>
                <a:lnTo>
                  <a:pt x="411" y="354"/>
                </a:lnTo>
                <a:lnTo>
                  <a:pt x="425" y="407"/>
                </a:lnTo>
                <a:lnTo>
                  <a:pt x="425" y="460"/>
                </a:lnTo>
                <a:lnTo>
                  <a:pt x="425" y="496"/>
                </a:lnTo>
                <a:lnTo>
                  <a:pt x="425" y="549"/>
                </a:lnTo>
                <a:lnTo>
                  <a:pt x="425" y="602"/>
                </a:lnTo>
                <a:lnTo>
                  <a:pt x="425" y="638"/>
                </a:lnTo>
                <a:lnTo>
                  <a:pt x="425" y="691"/>
                </a:lnTo>
                <a:lnTo>
                  <a:pt x="425" y="726"/>
                </a:lnTo>
                <a:lnTo>
                  <a:pt x="425" y="762"/>
                </a:lnTo>
                <a:lnTo>
                  <a:pt x="425" y="779"/>
                </a:lnTo>
                <a:lnTo>
                  <a:pt x="411" y="815"/>
                </a:lnTo>
                <a:lnTo>
                  <a:pt x="411" y="850"/>
                </a:lnTo>
                <a:lnTo>
                  <a:pt x="411" y="868"/>
                </a:lnTo>
                <a:lnTo>
                  <a:pt x="411" y="886"/>
                </a:lnTo>
                <a:lnTo>
                  <a:pt x="397" y="903"/>
                </a:lnTo>
                <a:lnTo>
                  <a:pt x="397" y="921"/>
                </a:lnTo>
                <a:lnTo>
                  <a:pt x="382" y="921"/>
                </a:lnTo>
                <a:lnTo>
                  <a:pt x="382" y="939"/>
                </a:lnTo>
                <a:lnTo>
                  <a:pt x="368" y="939"/>
                </a:lnTo>
                <a:lnTo>
                  <a:pt x="354" y="921"/>
                </a:lnTo>
                <a:lnTo>
                  <a:pt x="354" y="903"/>
                </a:lnTo>
                <a:lnTo>
                  <a:pt x="340" y="886"/>
                </a:lnTo>
                <a:lnTo>
                  <a:pt x="326" y="850"/>
                </a:lnTo>
                <a:lnTo>
                  <a:pt x="311" y="815"/>
                </a:lnTo>
                <a:lnTo>
                  <a:pt x="297" y="762"/>
                </a:lnTo>
                <a:lnTo>
                  <a:pt x="283" y="709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1" name="组合 38"/>
          <p:cNvGrpSpPr/>
          <p:nvPr/>
        </p:nvGrpSpPr>
        <p:grpSpPr bwMode="auto">
          <a:xfrm>
            <a:off x="3322638" y="1379538"/>
            <a:ext cx="2541587" cy="2538412"/>
            <a:chOff x="299400" y="609600"/>
            <a:chExt cx="2542863" cy="2539048"/>
          </a:xfrm>
        </p:grpSpPr>
        <p:cxnSp>
          <p:nvCxnSpPr>
            <p:cNvPr id="15362" name="直接连接符 3"/>
            <p:cNvCxnSpPr>
              <a:cxnSpLocks noChangeShapeType="1"/>
            </p:cNvCxnSpPr>
            <p:nvPr/>
          </p:nvCxnSpPr>
          <p:spPr bwMode="auto">
            <a:xfrm>
              <a:off x="321636" y="1876742"/>
              <a:ext cx="2520627" cy="1588"/>
            </a:xfrm>
            <a:prstGeom prst="line">
              <a:avLst/>
            </a:prstGeom>
            <a:noFill/>
            <a:ln w="15875">
              <a:solidFill>
                <a:srgbClr val="72BFC5"/>
              </a:solidFill>
              <a:prstDash val="lg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63" name="直接连接符 4"/>
            <p:cNvCxnSpPr>
              <a:cxnSpLocks noChangeShapeType="1"/>
            </p:cNvCxnSpPr>
            <p:nvPr/>
          </p:nvCxnSpPr>
          <p:spPr bwMode="auto">
            <a:xfrm rot="5400000">
              <a:off x="288593" y="1868797"/>
              <a:ext cx="2519993" cy="1588"/>
            </a:xfrm>
            <a:prstGeom prst="line">
              <a:avLst/>
            </a:prstGeom>
            <a:noFill/>
            <a:ln w="15875">
              <a:solidFill>
                <a:srgbClr val="72BFC5"/>
              </a:solidFill>
              <a:prstDash val="lg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" name="矩形 4"/>
            <p:cNvSpPr/>
            <p:nvPr/>
          </p:nvSpPr>
          <p:spPr bwMode="auto">
            <a:xfrm>
              <a:off x="299400" y="628655"/>
              <a:ext cx="2520627" cy="2519993"/>
            </a:xfrm>
            <a:prstGeom prst="rect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FontTx/>
                <a:buNone/>
                <a:defRPr/>
              </a:pPr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6" name="Freeform 6"/>
          <p:cNvSpPr>
            <a:spLocks noChangeArrowheads="1"/>
          </p:cNvSpPr>
          <p:nvPr/>
        </p:nvSpPr>
        <p:spPr bwMode="auto">
          <a:xfrm>
            <a:off x="4300538" y="2111375"/>
            <a:ext cx="1557337" cy="258763"/>
          </a:xfrm>
          <a:custGeom>
            <a:avLst/>
            <a:gdLst>
              <a:gd name="T0" fmla="*/ 43 w 2453"/>
              <a:gd name="T1" fmla="*/ 337 h 407"/>
              <a:gd name="T2" fmla="*/ 0 w 2453"/>
              <a:gd name="T3" fmla="*/ 319 h 407"/>
              <a:gd name="T4" fmla="*/ 0 w 2453"/>
              <a:gd name="T5" fmla="*/ 283 h 407"/>
              <a:gd name="T6" fmla="*/ 29 w 2453"/>
              <a:gd name="T7" fmla="*/ 266 h 407"/>
              <a:gd name="T8" fmla="*/ 100 w 2453"/>
              <a:gd name="T9" fmla="*/ 266 h 407"/>
              <a:gd name="T10" fmla="*/ 213 w 2453"/>
              <a:gd name="T11" fmla="*/ 248 h 407"/>
              <a:gd name="T12" fmla="*/ 284 w 2453"/>
              <a:gd name="T13" fmla="*/ 248 h 407"/>
              <a:gd name="T14" fmla="*/ 397 w 2453"/>
              <a:gd name="T15" fmla="*/ 230 h 407"/>
              <a:gd name="T16" fmla="*/ 553 w 2453"/>
              <a:gd name="T17" fmla="*/ 212 h 407"/>
              <a:gd name="T18" fmla="*/ 738 w 2453"/>
              <a:gd name="T19" fmla="*/ 195 h 407"/>
              <a:gd name="T20" fmla="*/ 1163 w 2453"/>
              <a:gd name="T21" fmla="*/ 142 h 407"/>
              <a:gd name="T22" fmla="*/ 1588 w 2453"/>
              <a:gd name="T23" fmla="*/ 71 h 407"/>
              <a:gd name="T24" fmla="*/ 1801 w 2453"/>
              <a:gd name="T25" fmla="*/ 35 h 407"/>
              <a:gd name="T26" fmla="*/ 1956 w 2453"/>
              <a:gd name="T27" fmla="*/ 18 h 407"/>
              <a:gd name="T28" fmla="*/ 2084 w 2453"/>
              <a:gd name="T29" fmla="*/ 0 h 407"/>
              <a:gd name="T30" fmla="*/ 2183 w 2453"/>
              <a:gd name="T31" fmla="*/ 0 h 407"/>
              <a:gd name="T32" fmla="*/ 2254 w 2453"/>
              <a:gd name="T33" fmla="*/ 0 h 407"/>
              <a:gd name="T34" fmla="*/ 2311 w 2453"/>
              <a:gd name="T35" fmla="*/ 0 h 407"/>
              <a:gd name="T36" fmla="*/ 2353 w 2453"/>
              <a:gd name="T37" fmla="*/ 18 h 407"/>
              <a:gd name="T38" fmla="*/ 2396 w 2453"/>
              <a:gd name="T39" fmla="*/ 53 h 407"/>
              <a:gd name="T40" fmla="*/ 2438 w 2453"/>
              <a:gd name="T41" fmla="*/ 106 h 407"/>
              <a:gd name="T42" fmla="*/ 2453 w 2453"/>
              <a:gd name="T43" fmla="*/ 142 h 407"/>
              <a:gd name="T44" fmla="*/ 2438 w 2453"/>
              <a:gd name="T45" fmla="*/ 159 h 407"/>
              <a:gd name="T46" fmla="*/ 2382 w 2453"/>
              <a:gd name="T47" fmla="*/ 177 h 407"/>
              <a:gd name="T48" fmla="*/ 2297 w 2453"/>
              <a:gd name="T49" fmla="*/ 195 h 407"/>
              <a:gd name="T50" fmla="*/ 2169 w 2453"/>
              <a:gd name="T51" fmla="*/ 195 h 407"/>
              <a:gd name="T52" fmla="*/ 2027 w 2453"/>
              <a:gd name="T53" fmla="*/ 195 h 407"/>
              <a:gd name="T54" fmla="*/ 1900 w 2453"/>
              <a:gd name="T55" fmla="*/ 195 h 407"/>
              <a:gd name="T56" fmla="*/ 1801 w 2453"/>
              <a:gd name="T57" fmla="*/ 212 h 407"/>
              <a:gd name="T58" fmla="*/ 1701 w 2453"/>
              <a:gd name="T59" fmla="*/ 212 h 407"/>
              <a:gd name="T60" fmla="*/ 1602 w 2453"/>
              <a:gd name="T61" fmla="*/ 230 h 407"/>
              <a:gd name="T62" fmla="*/ 1475 w 2453"/>
              <a:gd name="T63" fmla="*/ 248 h 407"/>
              <a:gd name="T64" fmla="*/ 1333 w 2453"/>
              <a:gd name="T65" fmla="*/ 266 h 407"/>
              <a:gd name="T66" fmla="*/ 1149 w 2453"/>
              <a:gd name="T67" fmla="*/ 283 h 407"/>
              <a:gd name="T68" fmla="*/ 978 w 2453"/>
              <a:gd name="T69" fmla="*/ 301 h 407"/>
              <a:gd name="T70" fmla="*/ 808 w 2453"/>
              <a:gd name="T71" fmla="*/ 319 h 407"/>
              <a:gd name="T72" fmla="*/ 652 w 2453"/>
              <a:gd name="T73" fmla="*/ 337 h 407"/>
              <a:gd name="T74" fmla="*/ 511 w 2453"/>
              <a:gd name="T75" fmla="*/ 372 h 407"/>
              <a:gd name="T76" fmla="*/ 397 w 2453"/>
              <a:gd name="T77" fmla="*/ 390 h 407"/>
              <a:gd name="T78" fmla="*/ 312 w 2453"/>
              <a:gd name="T79" fmla="*/ 407 h 407"/>
              <a:gd name="T80" fmla="*/ 241 w 2453"/>
              <a:gd name="T81" fmla="*/ 407 h 407"/>
              <a:gd name="T82" fmla="*/ 213 w 2453"/>
              <a:gd name="T83" fmla="*/ 407 h 407"/>
              <a:gd name="T84" fmla="*/ 156 w 2453"/>
              <a:gd name="T85" fmla="*/ 390 h 407"/>
              <a:gd name="T86" fmla="*/ 57 w 2453"/>
              <a:gd name="T87" fmla="*/ 354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453" h="407">
                <a:moveTo>
                  <a:pt x="57" y="354"/>
                </a:moveTo>
                <a:lnTo>
                  <a:pt x="43" y="337"/>
                </a:lnTo>
                <a:lnTo>
                  <a:pt x="15" y="319"/>
                </a:lnTo>
                <a:lnTo>
                  <a:pt x="0" y="319"/>
                </a:lnTo>
                <a:lnTo>
                  <a:pt x="0" y="301"/>
                </a:lnTo>
                <a:lnTo>
                  <a:pt x="0" y="283"/>
                </a:lnTo>
                <a:lnTo>
                  <a:pt x="15" y="283"/>
                </a:lnTo>
                <a:lnTo>
                  <a:pt x="29" y="266"/>
                </a:lnTo>
                <a:lnTo>
                  <a:pt x="57" y="266"/>
                </a:lnTo>
                <a:lnTo>
                  <a:pt x="100" y="266"/>
                </a:lnTo>
                <a:lnTo>
                  <a:pt x="156" y="248"/>
                </a:lnTo>
                <a:lnTo>
                  <a:pt x="213" y="248"/>
                </a:lnTo>
                <a:lnTo>
                  <a:pt x="241" y="248"/>
                </a:lnTo>
                <a:lnTo>
                  <a:pt x="284" y="248"/>
                </a:lnTo>
                <a:lnTo>
                  <a:pt x="341" y="230"/>
                </a:lnTo>
                <a:lnTo>
                  <a:pt x="397" y="230"/>
                </a:lnTo>
                <a:lnTo>
                  <a:pt x="468" y="230"/>
                </a:lnTo>
                <a:lnTo>
                  <a:pt x="553" y="212"/>
                </a:lnTo>
                <a:lnTo>
                  <a:pt x="638" y="212"/>
                </a:lnTo>
                <a:lnTo>
                  <a:pt x="738" y="195"/>
                </a:lnTo>
                <a:lnTo>
                  <a:pt x="950" y="177"/>
                </a:lnTo>
                <a:lnTo>
                  <a:pt x="1163" y="142"/>
                </a:lnTo>
                <a:lnTo>
                  <a:pt x="1375" y="106"/>
                </a:lnTo>
                <a:lnTo>
                  <a:pt x="1588" y="71"/>
                </a:lnTo>
                <a:lnTo>
                  <a:pt x="1701" y="53"/>
                </a:lnTo>
                <a:lnTo>
                  <a:pt x="1801" y="35"/>
                </a:lnTo>
                <a:lnTo>
                  <a:pt x="1886" y="18"/>
                </a:lnTo>
                <a:lnTo>
                  <a:pt x="1956" y="18"/>
                </a:lnTo>
                <a:lnTo>
                  <a:pt x="2027" y="0"/>
                </a:lnTo>
                <a:lnTo>
                  <a:pt x="2084" y="0"/>
                </a:lnTo>
                <a:lnTo>
                  <a:pt x="2141" y="0"/>
                </a:lnTo>
                <a:lnTo>
                  <a:pt x="2183" y="0"/>
                </a:lnTo>
                <a:lnTo>
                  <a:pt x="2212" y="0"/>
                </a:lnTo>
                <a:lnTo>
                  <a:pt x="2254" y="0"/>
                </a:lnTo>
                <a:lnTo>
                  <a:pt x="2282" y="0"/>
                </a:lnTo>
                <a:lnTo>
                  <a:pt x="2311" y="0"/>
                </a:lnTo>
                <a:lnTo>
                  <a:pt x="2325" y="18"/>
                </a:lnTo>
                <a:lnTo>
                  <a:pt x="2353" y="18"/>
                </a:lnTo>
                <a:lnTo>
                  <a:pt x="2368" y="35"/>
                </a:lnTo>
                <a:lnTo>
                  <a:pt x="2396" y="53"/>
                </a:lnTo>
                <a:lnTo>
                  <a:pt x="2424" y="71"/>
                </a:lnTo>
                <a:lnTo>
                  <a:pt x="2438" y="106"/>
                </a:lnTo>
                <a:lnTo>
                  <a:pt x="2453" y="124"/>
                </a:lnTo>
                <a:lnTo>
                  <a:pt x="2453" y="142"/>
                </a:lnTo>
                <a:lnTo>
                  <a:pt x="2453" y="159"/>
                </a:lnTo>
                <a:lnTo>
                  <a:pt x="2438" y="159"/>
                </a:lnTo>
                <a:lnTo>
                  <a:pt x="2410" y="177"/>
                </a:lnTo>
                <a:lnTo>
                  <a:pt x="2382" y="177"/>
                </a:lnTo>
                <a:lnTo>
                  <a:pt x="2339" y="195"/>
                </a:lnTo>
                <a:lnTo>
                  <a:pt x="2297" y="195"/>
                </a:lnTo>
                <a:lnTo>
                  <a:pt x="2226" y="195"/>
                </a:lnTo>
                <a:lnTo>
                  <a:pt x="2169" y="195"/>
                </a:lnTo>
                <a:lnTo>
                  <a:pt x="2098" y="195"/>
                </a:lnTo>
                <a:lnTo>
                  <a:pt x="2027" y="195"/>
                </a:lnTo>
                <a:lnTo>
                  <a:pt x="1971" y="195"/>
                </a:lnTo>
                <a:lnTo>
                  <a:pt x="1900" y="195"/>
                </a:lnTo>
                <a:lnTo>
                  <a:pt x="1843" y="195"/>
                </a:lnTo>
                <a:lnTo>
                  <a:pt x="1801" y="212"/>
                </a:lnTo>
                <a:lnTo>
                  <a:pt x="1744" y="212"/>
                </a:lnTo>
                <a:lnTo>
                  <a:pt x="1701" y="212"/>
                </a:lnTo>
                <a:lnTo>
                  <a:pt x="1659" y="230"/>
                </a:lnTo>
                <a:lnTo>
                  <a:pt x="1602" y="230"/>
                </a:lnTo>
                <a:lnTo>
                  <a:pt x="1545" y="230"/>
                </a:lnTo>
                <a:lnTo>
                  <a:pt x="1475" y="248"/>
                </a:lnTo>
                <a:lnTo>
                  <a:pt x="1404" y="248"/>
                </a:lnTo>
                <a:lnTo>
                  <a:pt x="1333" y="266"/>
                </a:lnTo>
                <a:lnTo>
                  <a:pt x="1248" y="266"/>
                </a:lnTo>
                <a:lnTo>
                  <a:pt x="1149" y="283"/>
                </a:lnTo>
                <a:lnTo>
                  <a:pt x="1064" y="283"/>
                </a:lnTo>
                <a:lnTo>
                  <a:pt x="978" y="301"/>
                </a:lnTo>
                <a:lnTo>
                  <a:pt x="893" y="319"/>
                </a:lnTo>
                <a:lnTo>
                  <a:pt x="808" y="319"/>
                </a:lnTo>
                <a:lnTo>
                  <a:pt x="723" y="337"/>
                </a:lnTo>
                <a:lnTo>
                  <a:pt x="652" y="337"/>
                </a:lnTo>
                <a:lnTo>
                  <a:pt x="582" y="354"/>
                </a:lnTo>
                <a:lnTo>
                  <a:pt x="511" y="372"/>
                </a:lnTo>
                <a:lnTo>
                  <a:pt x="454" y="372"/>
                </a:lnTo>
                <a:lnTo>
                  <a:pt x="397" y="390"/>
                </a:lnTo>
                <a:lnTo>
                  <a:pt x="341" y="390"/>
                </a:lnTo>
                <a:lnTo>
                  <a:pt x="312" y="407"/>
                </a:lnTo>
                <a:lnTo>
                  <a:pt x="270" y="407"/>
                </a:lnTo>
                <a:lnTo>
                  <a:pt x="241" y="407"/>
                </a:lnTo>
                <a:lnTo>
                  <a:pt x="227" y="407"/>
                </a:lnTo>
                <a:lnTo>
                  <a:pt x="213" y="407"/>
                </a:lnTo>
                <a:lnTo>
                  <a:pt x="185" y="407"/>
                </a:lnTo>
                <a:lnTo>
                  <a:pt x="156" y="390"/>
                </a:lnTo>
                <a:lnTo>
                  <a:pt x="114" y="372"/>
                </a:lnTo>
                <a:lnTo>
                  <a:pt x="57" y="354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Freeform 7"/>
          <p:cNvSpPr>
            <a:spLocks noChangeArrowheads="1"/>
          </p:cNvSpPr>
          <p:nvPr/>
        </p:nvSpPr>
        <p:spPr bwMode="auto">
          <a:xfrm>
            <a:off x="4633913" y="1751013"/>
            <a:ext cx="277812" cy="338137"/>
          </a:xfrm>
          <a:custGeom>
            <a:avLst/>
            <a:gdLst>
              <a:gd name="T0" fmla="*/ 326 w 439"/>
              <a:gd name="T1" fmla="*/ 106 h 531"/>
              <a:gd name="T2" fmla="*/ 354 w 439"/>
              <a:gd name="T3" fmla="*/ 124 h 531"/>
              <a:gd name="T4" fmla="*/ 383 w 439"/>
              <a:gd name="T5" fmla="*/ 141 h 531"/>
              <a:gd name="T6" fmla="*/ 397 w 439"/>
              <a:gd name="T7" fmla="*/ 159 h 531"/>
              <a:gd name="T8" fmla="*/ 411 w 439"/>
              <a:gd name="T9" fmla="*/ 195 h 531"/>
              <a:gd name="T10" fmla="*/ 411 w 439"/>
              <a:gd name="T11" fmla="*/ 212 h 531"/>
              <a:gd name="T12" fmla="*/ 425 w 439"/>
              <a:gd name="T13" fmla="*/ 248 h 531"/>
              <a:gd name="T14" fmla="*/ 425 w 439"/>
              <a:gd name="T15" fmla="*/ 283 h 531"/>
              <a:gd name="T16" fmla="*/ 439 w 439"/>
              <a:gd name="T17" fmla="*/ 319 h 531"/>
              <a:gd name="T18" fmla="*/ 439 w 439"/>
              <a:gd name="T19" fmla="*/ 354 h 531"/>
              <a:gd name="T20" fmla="*/ 439 w 439"/>
              <a:gd name="T21" fmla="*/ 390 h 531"/>
              <a:gd name="T22" fmla="*/ 439 w 439"/>
              <a:gd name="T23" fmla="*/ 425 h 531"/>
              <a:gd name="T24" fmla="*/ 425 w 439"/>
              <a:gd name="T25" fmla="*/ 443 h 531"/>
              <a:gd name="T26" fmla="*/ 425 w 439"/>
              <a:gd name="T27" fmla="*/ 478 h 531"/>
              <a:gd name="T28" fmla="*/ 411 w 439"/>
              <a:gd name="T29" fmla="*/ 496 h 531"/>
              <a:gd name="T30" fmla="*/ 411 w 439"/>
              <a:gd name="T31" fmla="*/ 514 h 531"/>
              <a:gd name="T32" fmla="*/ 397 w 439"/>
              <a:gd name="T33" fmla="*/ 514 h 531"/>
              <a:gd name="T34" fmla="*/ 383 w 439"/>
              <a:gd name="T35" fmla="*/ 531 h 531"/>
              <a:gd name="T36" fmla="*/ 368 w 439"/>
              <a:gd name="T37" fmla="*/ 531 h 531"/>
              <a:gd name="T38" fmla="*/ 354 w 439"/>
              <a:gd name="T39" fmla="*/ 514 h 531"/>
              <a:gd name="T40" fmla="*/ 326 w 439"/>
              <a:gd name="T41" fmla="*/ 514 h 531"/>
              <a:gd name="T42" fmla="*/ 298 w 439"/>
              <a:gd name="T43" fmla="*/ 496 h 531"/>
              <a:gd name="T44" fmla="*/ 283 w 439"/>
              <a:gd name="T45" fmla="*/ 460 h 531"/>
              <a:gd name="T46" fmla="*/ 255 w 439"/>
              <a:gd name="T47" fmla="*/ 443 h 531"/>
              <a:gd name="T48" fmla="*/ 213 w 439"/>
              <a:gd name="T49" fmla="*/ 407 h 531"/>
              <a:gd name="T50" fmla="*/ 184 w 439"/>
              <a:gd name="T51" fmla="*/ 372 h 531"/>
              <a:gd name="T52" fmla="*/ 156 w 439"/>
              <a:gd name="T53" fmla="*/ 319 h 531"/>
              <a:gd name="T54" fmla="*/ 127 w 439"/>
              <a:gd name="T55" fmla="*/ 301 h 531"/>
              <a:gd name="T56" fmla="*/ 99 w 439"/>
              <a:gd name="T57" fmla="*/ 266 h 531"/>
              <a:gd name="T58" fmla="*/ 85 w 439"/>
              <a:gd name="T59" fmla="*/ 230 h 531"/>
              <a:gd name="T60" fmla="*/ 71 w 439"/>
              <a:gd name="T61" fmla="*/ 195 h 531"/>
              <a:gd name="T62" fmla="*/ 57 w 439"/>
              <a:gd name="T63" fmla="*/ 159 h 531"/>
              <a:gd name="T64" fmla="*/ 42 w 439"/>
              <a:gd name="T65" fmla="*/ 141 h 531"/>
              <a:gd name="T66" fmla="*/ 28 w 439"/>
              <a:gd name="T67" fmla="*/ 106 h 531"/>
              <a:gd name="T68" fmla="*/ 14 w 439"/>
              <a:gd name="T69" fmla="*/ 88 h 531"/>
              <a:gd name="T70" fmla="*/ 14 w 439"/>
              <a:gd name="T71" fmla="*/ 71 h 531"/>
              <a:gd name="T72" fmla="*/ 0 w 439"/>
              <a:gd name="T73" fmla="*/ 53 h 531"/>
              <a:gd name="T74" fmla="*/ 0 w 439"/>
              <a:gd name="T75" fmla="*/ 35 h 531"/>
              <a:gd name="T76" fmla="*/ 0 w 439"/>
              <a:gd name="T77" fmla="*/ 17 h 531"/>
              <a:gd name="T78" fmla="*/ 0 w 439"/>
              <a:gd name="T79" fmla="*/ 0 h 531"/>
              <a:gd name="T80" fmla="*/ 14 w 439"/>
              <a:gd name="T81" fmla="*/ 0 h 531"/>
              <a:gd name="T82" fmla="*/ 28 w 439"/>
              <a:gd name="T83" fmla="*/ 0 h 531"/>
              <a:gd name="T84" fmla="*/ 42 w 439"/>
              <a:gd name="T85" fmla="*/ 0 h 531"/>
              <a:gd name="T86" fmla="*/ 57 w 439"/>
              <a:gd name="T87" fmla="*/ 0 h 531"/>
              <a:gd name="T88" fmla="*/ 85 w 439"/>
              <a:gd name="T89" fmla="*/ 0 h 531"/>
              <a:gd name="T90" fmla="*/ 99 w 439"/>
              <a:gd name="T91" fmla="*/ 0 h 531"/>
              <a:gd name="T92" fmla="*/ 127 w 439"/>
              <a:gd name="T93" fmla="*/ 17 h 531"/>
              <a:gd name="T94" fmla="*/ 184 w 439"/>
              <a:gd name="T95" fmla="*/ 35 h 531"/>
              <a:gd name="T96" fmla="*/ 241 w 439"/>
              <a:gd name="T97" fmla="*/ 53 h 531"/>
              <a:gd name="T98" fmla="*/ 283 w 439"/>
              <a:gd name="T99" fmla="*/ 71 h 531"/>
              <a:gd name="T100" fmla="*/ 326 w 439"/>
              <a:gd name="T101" fmla="*/ 106 h 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39" h="531">
                <a:moveTo>
                  <a:pt x="326" y="106"/>
                </a:moveTo>
                <a:lnTo>
                  <a:pt x="354" y="124"/>
                </a:lnTo>
                <a:lnTo>
                  <a:pt x="383" y="141"/>
                </a:lnTo>
                <a:lnTo>
                  <a:pt x="397" y="159"/>
                </a:lnTo>
                <a:lnTo>
                  <a:pt x="411" y="195"/>
                </a:lnTo>
                <a:lnTo>
                  <a:pt x="411" y="212"/>
                </a:lnTo>
                <a:lnTo>
                  <a:pt x="425" y="248"/>
                </a:lnTo>
                <a:lnTo>
                  <a:pt x="425" y="283"/>
                </a:lnTo>
                <a:lnTo>
                  <a:pt x="439" y="319"/>
                </a:lnTo>
                <a:lnTo>
                  <a:pt x="439" y="354"/>
                </a:lnTo>
                <a:lnTo>
                  <a:pt x="439" y="390"/>
                </a:lnTo>
                <a:lnTo>
                  <a:pt x="439" y="425"/>
                </a:lnTo>
                <a:lnTo>
                  <a:pt x="425" y="443"/>
                </a:lnTo>
                <a:lnTo>
                  <a:pt x="425" y="478"/>
                </a:lnTo>
                <a:lnTo>
                  <a:pt x="411" y="496"/>
                </a:lnTo>
                <a:lnTo>
                  <a:pt x="411" y="514"/>
                </a:lnTo>
                <a:lnTo>
                  <a:pt x="397" y="514"/>
                </a:lnTo>
                <a:lnTo>
                  <a:pt x="383" y="531"/>
                </a:lnTo>
                <a:lnTo>
                  <a:pt x="368" y="531"/>
                </a:lnTo>
                <a:lnTo>
                  <a:pt x="354" y="514"/>
                </a:lnTo>
                <a:lnTo>
                  <a:pt x="326" y="514"/>
                </a:lnTo>
                <a:lnTo>
                  <a:pt x="298" y="496"/>
                </a:lnTo>
                <a:lnTo>
                  <a:pt x="283" y="460"/>
                </a:lnTo>
                <a:lnTo>
                  <a:pt x="255" y="443"/>
                </a:lnTo>
                <a:lnTo>
                  <a:pt x="213" y="407"/>
                </a:lnTo>
                <a:lnTo>
                  <a:pt x="184" y="372"/>
                </a:lnTo>
                <a:lnTo>
                  <a:pt x="156" y="319"/>
                </a:lnTo>
                <a:lnTo>
                  <a:pt x="127" y="301"/>
                </a:lnTo>
                <a:lnTo>
                  <a:pt x="99" y="266"/>
                </a:lnTo>
                <a:lnTo>
                  <a:pt x="85" y="230"/>
                </a:lnTo>
                <a:lnTo>
                  <a:pt x="71" y="195"/>
                </a:lnTo>
                <a:lnTo>
                  <a:pt x="57" y="159"/>
                </a:lnTo>
                <a:lnTo>
                  <a:pt x="42" y="141"/>
                </a:lnTo>
                <a:lnTo>
                  <a:pt x="28" y="106"/>
                </a:lnTo>
                <a:lnTo>
                  <a:pt x="14" y="88"/>
                </a:lnTo>
                <a:lnTo>
                  <a:pt x="14" y="71"/>
                </a:lnTo>
                <a:lnTo>
                  <a:pt x="0" y="53"/>
                </a:lnTo>
                <a:lnTo>
                  <a:pt x="0" y="35"/>
                </a:lnTo>
                <a:lnTo>
                  <a:pt x="0" y="17"/>
                </a:lnTo>
                <a:lnTo>
                  <a:pt x="0" y="0"/>
                </a:lnTo>
                <a:lnTo>
                  <a:pt x="14" y="0"/>
                </a:lnTo>
                <a:lnTo>
                  <a:pt x="28" y="0"/>
                </a:lnTo>
                <a:lnTo>
                  <a:pt x="42" y="0"/>
                </a:lnTo>
                <a:lnTo>
                  <a:pt x="57" y="0"/>
                </a:lnTo>
                <a:lnTo>
                  <a:pt x="85" y="0"/>
                </a:lnTo>
                <a:lnTo>
                  <a:pt x="99" y="0"/>
                </a:lnTo>
                <a:lnTo>
                  <a:pt x="127" y="17"/>
                </a:lnTo>
                <a:lnTo>
                  <a:pt x="184" y="35"/>
                </a:lnTo>
                <a:lnTo>
                  <a:pt x="241" y="53"/>
                </a:lnTo>
                <a:lnTo>
                  <a:pt x="283" y="71"/>
                </a:lnTo>
                <a:lnTo>
                  <a:pt x="326" y="106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" name="Freeform 8"/>
          <p:cNvSpPr>
            <a:spLocks noChangeArrowheads="1"/>
          </p:cNvSpPr>
          <p:nvPr/>
        </p:nvSpPr>
        <p:spPr bwMode="auto">
          <a:xfrm>
            <a:off x="5011738" y="1560513"/>
            <a:ext cx="495300" cy="674687"/>
          </a:xfrm>
          <a:custGeom>
            <a:avLst/>
            <a:gdLst>
              <a:gd name="T0" fmla="*/ 425 w 780"/>
              <a:gd name="T1" fmla="*/ 18 h 1064"/>
              <a:gd name="T2" fmla="*/ 440 w 780"/>
              <a:gd name="T3" fmla="*/ 0 h 1064"/>
              <a:gd name="T4" fmla="*/ 468 w 780"/>
              <a:gd name="T5" fmla="*/ 0 h 1064"/>
              <a:gd name="T6" fmla="*/ 496 w 780"/>
              <a:gd name="T7" fmla="*/ 0 h 1064"/>
              <a:gd name="T8" fmla="*/ 525 w 780"/>
              <a:gd name="T9" fmla="*/ 18 h 1064"/>
              <a:gd name="T10" fmla="*/ 553 w 780"/>
              <a:gd name="T11" fmla="*/ 18 h 1064"/>
              <a:gd name="T12" fmla="*/ 596 w 780"/>
              <a:gd name="T13" fmla="*/ 54 h 1064"/>
              <a:gd name="T14" fmla="*/ 638 w 780"/>
              <a:gd name="T15" fmla="*/ 71 h 1064"/>
              <a:gd name="T16" fmla="*/ 695 w 780"/>
              <a:gd name="T17" fmla="*/ 107 h 1064"/>
              <a:gd name="T18" fmla="*/ 723 w 780"/>
              <a:gd name="T19" fmla="*/ 124 h 1064"/>
              <a:gd name="T20" fmla="*/ 737 w 780"/>
              <a:gd name="T21" fmla="*/ 142 h 1064"/>
              <a:gd name="T22" fmla="*/ 751 w 780"/>
              <a:gd name="T23" fmla="*/ 160 h 1064"/>
              <a:gd name="T24" fmla="*/ 766 w 780"/>
              <a:gd name="T25" fmla="*/ 178 h 1064"/>
              <a:gd name="T26" fmla="*/ 780 w 780"/>
              <a:gd name="T27" fmla="*/ 195 h 1064"/>
              <a:gd name="T28" fmla="*/ 780 w 780"/>
              <a:gd name="T29" fmla="*/ 213 h 1064"/>
              <a:gd name="T30" fmla="*/ 780 w 780"/>
              <a:gd name="T31" fmla="*/ 231 h 1064"/>
              <a:gd name="T32" fmla="*/ 780 w 780"/>
              <a:gd name="T33" fmla="*/ 249 h 1064"/>
              <a:gd name="T34" fmla="*/ 766 w 780"/>
              <a:gd name="T35" fmla="*/ 266 h 1064"/>
              <a:gd name="T36" fmla="*/ 766 w 780"/>
              <a:gd name="T37" fmla="*/ 284 h 1064"/>
              <a:gd name="T38" fmla="*/ 751 w 780"/>
              <a:gd name="T39" fmla="*/ 302 h 1064"/>
              <a:gd name="T40" fmla="*/ 737 w 780"/>
              <a:gd name="T41" fmla="*/ 319 h 1064"/>
              <a:gd name="T42" fmla="*/ 709 w 780"/>
              <a:gd name="T43" fmla="*/ 355 h 1064"/>
              <a:gd name="T44" fmla="*/ 681 w 780"/>
              <a:gd name="T45" fmla="*/ 390 h 1064"/>
              <a:gd name="T46" fmla="*/ 652 w 780"/>
              <a:gd name="T47" fmla="*/ 426 h 1064"/>
              <a:gd name="T48" fmla="*/ 610 w 780"/>
              <a:gd name="T49" fmla="*/ 479 h 1064"/>
              <a:gd name="T50" fmla="*/ 581 w 780"/>
              <a:gd name="T51" fmla="*/ 532 h 1064"/>
              <a:gd name="T52" fmla="*/ 539 w 780"/>
              <a:gd name="T53" fmla="*/ 585 h 1064"/>
              <a:gd name="T54" fmla="*/ 482 w 780"/>
              <a:gd name="T55" fmla="*/ 638 h 1064"/>
              <a:gd name="T56" fmla="*/ 425 w 780"/>
              <a:gd name="T57" fmla="*/ 709 h 1064"/>
              <a:gd name="T58" fmla="*/ 369 w 780"/>
              <a:gd name="T59" fmla="*/ 780 h 1064"/>
              <a:gd name="T60" fmla="*/ 312 w 780"/>
              <a:gd name="T61" fmla="*/ 869 h 1064"/>
              <a:gd name="T62" fmla="*/ 241 w 780"/>
              <a:gd name="T63" fmla="*/ 940 h 1064"/>
              <a:gd name="T64" fmla="*/ 170 w 780"/>
              <a:gd name="T65" fmla="*/ 1028 h 1064"/>
              <a:gd name="T66" fmla="*/ 0 w 780"/>
              <a:gd name="T67" fmla="*/ 1064 h 1064"/>
              <a:gd name="T68" fmla="*/ 71 w 780"/>
              <a:gd name="T69" fmla="*/ 975 h 1064"/>
              <a:gd name="T70" fmla="*/ 128 w 780"/>
              <a:gd name="T71" fmla="*/ 887 h 1064"/>
              <a:gd name="T72" fmla="*/ 170 w 780"/>
              <a:gd name="T73" fmla="*/ 798 h 1064"/>
              <a:gd name="T74" fmla="*/ 227 w 780"/>
              <a:gd name="T75" fmla="*/ 709 h 1064"/>
              <a:gd name="T76" fmla="*/ 270 w 780"/>
              <a:gd name="T77" fmla="*/ 638 h 1064"/>
              <a:gd name="T78" fmla="*/ 298 w 780"/>
              <a:gd name="T79" fmla="*/ 568 h 1064"/>
              <a:gd name="T80" fmla="*/ 340 w 780"/>
              <a:gd name="T81" fmla="*/ 497 h 1064"/>
              <a:gd name="T82" fmla="*/ 369 w 780"/>
              <a:gd name="T83" fmla="*/ 426 h 1064"/>
              <a:gd name="T84" fmla="*/ 397 w 780"/>
              <a:gd name="T85" fmla="*/ 373 h 1064"/>
              <a:gd name="T86" fmla="*/ 425 w 780"/>
              <a:gd name="T87" fmla="*/ 319 h 1064"/>
              <a:gd name="T88" fmla="*/ 440 w 780"/>
              <a:gd name="T89" fmla="*/ 266 h 1064"/>
              <a:gd name="T90" fmla="*/ 454 w 780"/>
              <a:gd name="T91" fmla="*/ 231 h 1064"/>
              <a:gd name="T92" fmla="*/ 454 w 780"/>
              <a:gd name="T93" fmla="*/ 178 h 1064"/>
              <a:gd name="T94" fmla="*/ 454 w 780"/>
              <a:gd name="T95" fmla="*/ 160 h 1064"/>
              <a:gd name="T96" fmla="*/ 454 w 780"/>
              <a:gd name="T97" fmla="*/ 124 h 1064"/>
              <a:gd name="T98" fmla="*/ 440 w 780"/>
              <a:gd name="T99" fmla="*/ 107 h 1064"/>
              <a:gd name="T100" fmla="*/ 425 w 780"/>
              <a:gd name="T101" fmla="*/ 89 h 1064"/>
              <a:gd name="T102" fmla="*/ 411 w 780"/>
              <a:gd name="T103" fmla="*/ 71 h 1064"/>
              <a:gd name="T104" fmla="*/ 411 w 780"/>
              <a:gd name="T105" fmla="*/ 54 h 1064"/>
              <a:gd name="T106" fmla="*/ 411 w 780"/>
              <a:gd name="T107" fmla="*/ 36 h 1064"/>
              <a:gd name="T108" fmla="*/ 425 w 780"/>
              <a:gd name="T109" fmla="*/ 18 h 10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80" h="1064">
                <a:moveTo>
                  <a:pt x="425" y="18"/>
                </a:moveTo>
                <a:lnTo>
                  <a:pt x="440" y="0"/>
                </a:lnTo>
                <a:lnTo>
                  <a:pt x="468" y="0"/>
                </a:lnTo>
                <a:lnTo>
                  <a:pt x="496" y="0"/>
                </a:lnTo>
                <a:lnTo>
                  <a:pt x="525" y="18"/>
                </a:lnTo>
                <a:lnTo>
                  <a:pt x="553" y="18"/>
                </a:lnTo>
                <a:lnTo>
                  <a:pt x="596" y="54"/>
                </a:lnTo>
                <a:lnTo>
                  <a:pt x="638" y="71"/>
                </a:lnTo>
                <a:lnTo>
                  <a:pt x="695" y="107"/>
                </a:lnTo>
                <a:lnTo>
                  <a:pt x="723" y="124"/>
                </a:lnTo>
                <a:lnTo>
                  <a:pt x="737" y="142"/>
                </a:lnTo>
                <a:lnTo>
                  <a:pt x="751" y="160"/>
                </a:lnTo>
                <a:lnTo>
                  <a:pt x="766" y="178"/>
                </a:lnTo>
                <a:lnTo>
                  <a:pt x="780" y="195"/>
                </a:lnTo>
                <a:lnTo>
                  <a:pt x="780" y="213"/>
                </a:lnTo>
                <a:lnTo>
                  <a:pt x="780" y="231"/>
                </a:lnTo>
                <a:lnTo>
                  <a:pt x="780" y="249"/>
                </a:lnTo>
                <a:lnTo>
                  <a:pt x="766" y="266"/>
                </a:lnTo>
                <a:lnTo>
                  <a:pt x="766" y="284"/>
                </a:lnTo>
                <a:lnTo>
                  <a:pt x="751" y="302"/>
                </a:lnTo>
                <a:lnTo>
                  <a:pt x="737" y="319"/>
                </a:lnTo>
                <a:lnTo>
                  <a:pt x="709" y="355"/>
                </a:lnTo>
                <a:lnTo>
                  <a:pt x="681" y="390"/>
                </a:lnTo>
                <a:lnTo>
                  <a:pt x="652" y="426"/>
                </a:lnTo>
                <a:lnTo>
                  <a:pt x="610" y="479"/>
                </a:lnTo>
                <a:lnTo>
                  <a:pt x="581" y="532"/>
                </a:lnTo>
                <a:lnTo>
                  <a:pt x="539" y="585"/>
                </a:lnTo>
                <a:lnTo>
                  <a:pt x="482" y="638"/>
                </a:lnTo>
                <a:lnTo>
                  <a:pt x="425" y="709"/>
                </a:lnTo>
                <a:lnTo>
                  <a:pt x="369" y="780"/>
                </a:lnTo>
                <a:lnTo>
                  <a:pt x="312" y="869"/>
                </a:lnTo>
                <a:lnTo>
                  <a:pt x="241" y="940"/>
                </a:lnTo>
                <a:lnTo>
                  <a:pt x="170" y="1028"/>
                </a:lnTo>
                <a:lnTo>
                  <a:pt x="0" y="1064"/>
                </a:lnTo>
                <a:lnTo>
                  <a:pt x="71" y="975"/>
                </a:lnTo>
                <a:lnTo>
                  <a:pt x="128" y="887"/>
                </a:lnTo>
                <a:lnTo>
                  <a:pt x="170" y="798"/>
                </a:lnTo>
                <a:lnTo>
                  <a:pt x="227" y="709"/>
                </a:lnTo>
                <a:lnTo>
                  <a:pt x="270" y="638"/>
                </a:lnTo>
                <a:lnTo>
                  <a:pt x="298" y="568"/>
                </a:lnTo>
                <a:lnTo>
                  <a:pt x="340" y="497"/>
                </a:lnTo>
                <a:lnTo>
                  <a:pt x="369" y="426"/>
                </a:lnTo>
                <a:lnTo>
                  <a:pt x="397" y="373"/>
                </a:lnTo>
                <a:lnTo>
                  <a:pt x="425" y="319"/>
                </a:lnTo>
                <a:lnTo>
                  <a:pt x="440" y="266"/>
                </a:lnTo>
                <a:lnTo>
                  <a:pt x="454" y="231"/>
                </a:lnTo>
                <a:lnTo>
                  <a:pt x="454" y="178"/>
                </a:lnTo>
                <a:lnTo>
                  <a:pt x="454" y="160"/>
                </a:lnTo>
                <a:lnTo>
                  <a:pt x="454" y="124"/>
                </a:lnTo>
                <a:lnTo>
                  <a:pt x="440" y="107"/>
                </a:lnTo>
                <a:lnTo>
                  <a:pt x="425" y="89"/>
                </a:lnTo>
                <a:lnTo>
                  <a:pt x="411" y="71"/>
                </a:lnTo>
                <a:lnTo>
                  <a:pt x="411" y="54"/>
                </a:lnTo>
                <a:lnTo>
                  <a:pt x="411" y="36"/>
                </a:lnTo>
                <a:lnTo>
                  <a:pt x="425" y="18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" name="Freeform 9"/>
          <p:cNvSpPr>
            <a:spLocks noChangeArrowheads="1"/>
          </p:cNvSpPr>
          <p:nvPr/>
        </p:nvSpPr>
        <p:spPr bwMode="auto">
          <a:xfrm>
            <a:off x="4391025" y="2290763"/>
            <a:ext cx="466725" cy="709612"/>
          </a:xfrm>
          <a:custGeom>
            <a:avLst/>
            <a:gdLst>
              <a:gd name="T0" fmla="*/ 184 w 737"/>
              <a:gd name="T1" fmla="*/ 745 h 1117"/>
              <a:gd name="T2" fmla="*/ 227 w 737"/>
              <a:gd name="T3" fmla="*/ 674 h 1117"/>
              <a:gd name="T4" fmla="*/ 269 w 737"/>
              <a:gd name="T5" fmla="*/ 585 h 1117"/>
              <a:gd name="T6" fmla="*/ 326 w 737"/>
              <a:gd name="T7" fmla="*/ 479 h 1117"/>
              <a:gd name="T8" fmla="*/ 397 w 737"/>
              <a:gd name="T9" fmla="*/ 355 h 1117"/>
              <a:gd name="T10" fmla="*/ 440 w 737"/>
              <a:gd name="T11" fmla="*/ 231 h 1117"/>
              <a:gd name="T12" fmla="*/ 468 w 737"/>
              <a:gd name="T13" fmla="*/ 142 h 1117"/>
              <a:gd name="T14" fmla="*/ 468 w 737"/>
              <a:gd name="T15" fmla="*/ 36 h 1117"/>
              <a:gd name="T16" fmla="*/ 510 w 737"/>
              <a:gd name="T17" fmla="*/ 36 h 1117"/>
              <a:gd name="T18" fmla="*/ 596 w 737"/>
              <a:gd name="T19" fmla="*/ 71 h 1117"/>
              <a:gd name="T20" fmla="*/ 652 w 737"/>
              <a:gd name="T21" fmla="*/ 107 h 1117"/>
              <a:gd name="T22" fmla="*/ 695 w 737"/>
              <a:gd name="T23" fmla="*/ 142 h 1117"/>
              <a:gd name="T24" fmla="*/ 709 w 737"/>
              <a:gd name="T25" fmla="*/ 178 h 1117"/>
              <a:gd name="T26" fmla="*/ 737 w 737"/>
              <a:gd name="T27" fmla="*/ 213 h 1117"/>
              <a:gd name="T28" fmla="*/ 723 w 737"/>
              <a:gd name="T29" fmla="*/ 248 h 1117"/>
              <a:gd name="T30" fmla="*/ 695 w 737"/>
              <a:gd name="T31" fmla="*/ 284 h 1117"/>
              <a:gd name="T32" fmla="*/ 624 w 737"/>
              <a:gd name="T33" fmla="*/ 373 h 1117"/>
              <a:gd name="T34" fmla="*/ 525 w 737"/>
              <a:gd name="T35" fmla="*/ 497 h 1117"/>
              <a:gd name="T36" fmla="*/ 397 w 737"/>
              <a:gd name="T37" fmla="*/ 638 h 1117"/>
              <a:gd name="T38" fmla="*/ 312 w 737"/>
              <a:gd name="T39" fmla="*/ 762 h 1117"/>
              <a:gd name="T40" fmla="*/ 241 w 737"/>
              <a:gd name="T41" fmla="*/ 851 h 1117"/>
              <a:gd name="T42" fmla="*/ 213 w 737"/>
              <a:gd name="T43" fmla="*/ 886 h 1117"/>
              <a:gd name="T44" fmla="*/ 227 w 737"/>
              <a:gd name="T45" fmla="*/ 904 h 1117"/>
              <a:gd name="T46" fmla="*/ 255 w 737"/>
              <a:gd name="T47" fmla="*/ 904 h 1117"/>
              <a:gd name="T48" fmla="*/ 298 w 737"/>
              <a:gd name="T49" fmla="*/ 904 h 1117"/>
              <a:gd name="T50" fmla="*/ 355 w 737"/>
              <a:gd name="T51" fmla="*/ 904 h 1117"/>
              <a:gd name="T52" fmla="*/ 425 w 737"/>
              <a:gd name="T53" fmla="*/ 886 h 1117"/>
              <a:gd name="T54" fmla="*/ 510 w 737"/>
              <a:gd name="T55" fmla="*/ 869 h 1117"/>
              <a:gd name="T56" fmla="*/ 610 w 737"/>
              <a:gd name="T57" fmla="*/ 851 h 1117"/>
              <a:gd name="T58" fmla="*/ 737 w 737"/>
              <a:gd name="T59" fmla="*/ 833 h 1117"/>
              <a:gd name="T60" fmla="*/ 666 w 737"/>
              <a:gd name="T61" fmla="*/ 957 h 1117"/>
              <a:gd name="T62" fmla="*/ 596 w 737"/>
              <a:gd name="T63" fmla="*/ 975 h 1117"/>
              <a:gd name="T64" fmla="*/ 525 w 737"/>
              <a:gd name="T65" fmla="*/ 993 h 1117"/>
              <a:gd name="T66" fmla="*/ 454 w 737"/>
              <a:gd name="T67" fmla="*/ 1011 h 1117"/>
              <a:gd name="T68" fmla="*/ 369 w 737"/>
              <a:gd name="T69" fmla="*/ 1046 h 1117"/>
              <a:gd name="T70" fmla="*/ 298 w 737"/>
              <a:gd name="T71" fmla="*/ 1081 h 1117"/>
              <a:gd name="T72" fmla="*/ 241 w 737"/>
              <a:gd name="T73" fmla="*/ 1099 h 1117"/>
              <a:gd name="T74" fmla="*/ 199 w 737"/>
              <a:gd name="T75" fmla="*/ 1117 h 1117"/>
              <a:gd name="T76" fmla="*/ 170 w 737"/>
              <a:gd name="T77" fmla="*/ 1117 h 1117"/>
              <a:gd name="T78" fmla="*/ 142 w 737"/>
              <a:gd name="T79" fmla="*/ 1117 h 1117"/>
              <a:gd name="T80" fmla="*/ 114 w 737"/>
              <a:gd name="T81" fmla="*/ 1099 h 1117"/>
              <a:gd name="T82" fmla="*/ 85 w 737"/>
              <a:gd name="T83" fmla="*/ 1081 h 1117"/>
              <a:gd name="T84" fmla="*/ 43 w 737"/>
              <a:gd name="T85" fmla="*/ 1028 h 1117"/>
              <a:gd name="T86" fmla="*/ 0 w 737"/>
              <a:gd name="T87" fmla="*/ 975 h 1117"/>
              <a:gd name="T88" fmla="*/ 0 w 737"/>
              <a:gd name="T89" fmla="*/ 922 h 1117"/>
              <a:gd name="T90" fmla="*/ 29 w 737"/>
              <a:gd name="T91" fmla="*/ 886 h 1117"/>
              <a:gd name="T92" fmla="*/ 71 w 737"/>
              <a:gd name="T93" fmla="*/ 851 h 1117"/>
              <a:gd name="T94" fmla="*/ 128 w 737"/>
              <a:gd name="T95" fmla="*/ 798 h 1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117">
                <a:moveTo>
                  <a:pt x="156" y="762"/>
                </a:moveTo>
                <a:lnTo>
                  <a:pt x="184" y="745"/>
                </a:lnTo>
                <a:lnTo>
                  <a:pt x="199" y="709"/>
                </a:lnTo>
                <a:lnTo>
                  <a:pt x="227" y="674"/>
                </a:lnTo>
                <a:lnTo>
                  <a:pt x="241" y="638"/>
                </a:lnTo>
                <a:lnTo>
                  <a:pt x="269" y="585"/>
                </a:lnTo>
                <a:lnTo>
                  <a:pt x="298" y="532"/>
                </a:lnTo>
                <a:lnTo>
                  <a:pt x="326" y="479"/>
                </a:lnTo>
                <a:lnTo>
                  <a:pt x="369" y="426"/>
                </a:lnTo>
                <a:lnTo>
                  <a:pt x="397" y="355"/>
                </a:lnTo>
                <a:lnTo>
                  <a:pt x="425" y="302"/>
                </a:lnTo>
                <a:lnTo>
                  <a:pt x="440" y="231"/>
                </a:lnTo>
                <a:lnTo>
                  <a:pt x="454" y="178"/>
                </a:lnTo>
                <a:lnTo>
                  <a:pt x="468" y="142"/>
                </a:lnTo>
                <a:lnTo>
                  <a:pt x="468" y="89"/>
                </a:lnTo>
                <a:lnTo>
                  <a:pt x="468" y="36"/>
                </a:lnTo>
                <a:lnTo>
                  <a:pt x="468" y="0"/>
                </a:lnTo>
                <a:lnTo>
                  <a:pt x="510" y="36"/>
                </a:lnTo>
                <a:lnTo>
                  <a:pt x="553" y="54"/>
                </a:lnTo>
                <a:lnTo>
                  <a:pt x="596" y="71"/>
                </a:lnTo>
                <a:lnTo>
                  <a:pt x="624" y="89"/>
                </a:lnTo>
                <a:lnTo>
                  <a:pt x="652" y="107"/>
                </a:lnTo>
                <a:lnTo>
                  <a:pt x="681" y="124"/>
                </a:lnTo>
                <a:lnTo>
                  <a:pt x="695" y="142"/>
                </a:lnTo>
                <a:lnTo>
                  <a:pt x="695" y="160"/>
                </a:lnTo>
                <a:lnTo>
                  <a:pt x="709" y="178"/>
                </a:lnTo>
                <a:lnTo>
                  <a:pt x="723" y="195"/>
                </a:lnTo>
                <a:lnTo>
                  <a:pt x="737" y="213"/>
                </a:lnTo>
                <a:lnTo>
                  <a:pt x="737" y="231"/>
                </a:lnTo>
                <a:lnTo>
                  <a:pt x="723" y="248"/>
                </a:lnTo>
                <a:lnTo>
                  <a:pt x="709" y="266"/>
                </a:lnTo>
                <a:lnTo>
                  <a:pt x="695" y="284"/>
                </a:lnTo>
                <a:lnTo>
                  <a:pt x="666" y="319"/>
                </a:lnTo>
                <a:lnTo>
                  <a:pt x="624" y="373"/>
                </a:lnTo>
                <a:lnTo>
                  <a:pt x="581" y="426"/>
                </a:lnTo>
                <a:lnTo>
                  <a:pt x="525" y="497"/>
                </a:lnTo>
                <a:lnTo>
                  <a:pt x="468" y="567"/>
                </a:lnTo>
                <a:lnTo>
                  <a:pt x="397" y="638"/>
                </a:lnTo>
                <a:lnTo>
                  <a:pt x="355" y="709"/>
                </a:lnTo>
                <a:lnTo>
                  <a:pt x="312" y="762"/>
                </a:lnTo>
                <a:lnTo>
                  <a:pt x="269" y="798"/>
                </a:lnTo>
                <a:lnTo>
                  <a:pt x="241" y="851"/>
                </a:lnTo>
                <a:lnTo>
                  <a:pt x="227" y="869"/>
                </a:lnTo>
                <a:lnTo>
                  <a:pt x="213" y="886"/>
                </a:lnTo>
                <a:lnTo>
                  <a:pt x="213" y="904"/>
                </a:lnTo>
                <a:lnTo>
                  <a:pt x="227" y="904"/>
                </a:lnTo>
                <a:lnTo>
                  <a:pt x="241" y="904"/>
                </a:lnTo>
                <a:lnTo>
                  <a:pt x="255" y="904"/>
                </a:lnTo>
                <a:lnTo>
                  <a:pt x="269" y="904"/>
                </a:lnTo>
                <a:lnTo>
                  <a:pt x="298" y="904"/>
                </a:lnTo>
                <a:lnTo>
                  <a:pt x="326" y="904"/>
                </a:lnTo>
                <a:lnTo>
                  <a:pt x="355" y="904"/>
                </a:lnTo>
                <a:lnTo>
                  <a:pt x="383" y="886"/>
                </a:lnTo>
                <a:lnTo>
                  <a:pt x="425" y="886"/>
                </a:lnTo>
                <a:lnTo>
                  <a:pt x="468" y="886"/>
                </a:lnTo>
                <a:lnTo>
                  <a:pt x="510" y="869"/>
                </a:lnTo>
                <a:lnTo>
                  <a:pt x="567" y="869"/>
                </a:lnTo>
                <a:lnTo>
                  <a:pt x="610" y="851"/>
                </a:lnTo>
                <a:lnTo>
                  <a:pt x="666" y="833"/>
                </a:lnTo>
                <a:lnTo>
                  <a:pt x="737" y="833"/>
                </a:lnTo>
                <a:lnTo>
                  <a:pt x="695" y="957"/>
                </a:lnTo>
                <a:lnTo>
                  <a:pt x="666" y="957"/>
                </a:lnTo>
                <a:lnTo>
                  <a:pt x="638" y="957"/>
                </a:lnTo>
                <a:lnTo>
                  <a:pt x="596" y="975"/>
                </a:lnTo>
                <a:lnTo>
                  <a:pt x="567" y="975"/>
                </a:lnTo>
                <a:lnTo>
                  <a:pt x="525" y="993"/>
                </a:lnTo>
                <a:lnTo>
                  <a:pt x="482" y="993"/>
                </a:lnTo>
                <a:lnTo>
                  <a:pt x="454" y="1011"/>
                </a:lnTo>
                <a:lnTo>
                  <a:pt x="397" y="1028"/>
                </a:lnTo>
                <a:lnTo>
                  <a:pt x="369" y="1046"/>
                </a:lnTo>
                <a:lnTo>
                  <a:pt x="326" y="1064"/>
                </a:lnTo>
                <a:lnTo>
                  <a:pt x="298" y="1081"/>
                </a:lnTo>
                <a:lnTo>
                  <a:pt x="255" y="1099"/>
                </a:lnTo>
                <a:lnTo>
                  <a:pt x="241" y="1099"/>
                </a:lnTo>
                <a:lnTo>
                  <a:pt x="213" y="1117"/>
                </a:lnTo>
                <a:lnTo>
                  <a:pt x="199" y="1117"/>
                </a:lnTo>
                <a:lnTo>
                  <a:pt x="184" y="1117"/>
                </a:lnTo>
                <a:lnTo>
                  <a:pt x="170" y="1117"/>
                </a:lnTo>
                <a:lnTo>
                  <a:pt x="156" y="1117"/>
                </a:lnTo>
                <a:lnTo>
                  <a:pt x="142" y="1117"/>
                </a:lnTo>
                <a:lnTo>
                  <a:pt x="128" y="1117"/>
                </a:lnTo>
                <a:lnTo>
                  <a:pt x="114" y="1099"/>
                </a:lnTo>
                <a:lnTo>
                  <a:pt x="99" y="1081"/>
                </a:lnTo>
                <a:lnTo>
                  <a:pt x="85" y="1081"/>
                </a:lnTo>
                <a:lnTo>
                  <a:pt x="71" y="1064"/>
                </a:lnTo>
                <a:lnTo>
                  <a:pt x="43" y="1028"/>
                </a:lnTo>
                <a:lnTo>
                  <a:pt x="14" y="993"/>
                </a:lnTo>
                <a:lnTo>
                  <a:pt x="0" y="975"/>
                </a:lnTo>
                <a:lnTo>
                  <a:pt x="0" y="940"/>
                </a:lnTo>
                <a:lnTo>
                  <a:pt x="0" y="922"/>
                </a:lnTo>
                <a:lnTo>
                  <a:pt x="14" y="904"/>
                </a:lnTo>
                <a:lnTo>
                  <a:pt x="29" y="886"/>
                </a:lnTo>
                <a:lnTo>
                  <a:pt x="43" y="886"/>
                </a:lnTo>
                <a:lnTo>
                  <a:pt x="71" y="851"/>
                </a:lnTo>
                <a:lnTo>
                  <a:pt x="99" y="833"/>
                </a:lnTo>
                <a:lnTo>
                  <a:pt x="128" y="798"/>
                </a:lnTo>
                <a:lnTo>
                  <a:pt x="156" y="762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" name="Freeform 10"/>
          <p:cNvSpPr>
            <a:spLocks noChangeArrowheads="1"/>
          </p:cNvSpPr>
          <p:nvPr/>
        </p:nvSpPr>
        <p:spPr bwMode="auto">
          <a:xfrm>
            <a:off x="4337050" y="2595563"/>
            <a:ext cx="701675" cy="968375"/>
          </a:xfrm>
          <a:custGeom>
            <a:avLst/>
            <a:gdLst>
              <a:gd name="T0" fmla="*/ 638 w 1106"/>
              <a:gd name="T1" fmla="*/ 851 h 1524"/>
              <a:gd name="T2" fmla="*/ 553 w 1106"/>
              <a:gd name="T3" fmla="*/ 957 h 1524"/>
              <a:gd name="T4" fmla="*/ 482 w 1106"/>
              <a:gd name="T5" fmla="*/ 1045 h 1524"/>
              <a:gd name="T6" fmla="*/ 411 w 1106"/>
              <a:gd name="T7" fmla="*/ 1116 h 1524"/>
              <a:gd name="T8" fmla="*/ 369 w 1106"/>
              <a:gd name="T9" fmla="*/ 1187 h 1524"/>
              <a:gd name="T10" fmla="*/ 326 w 1106"/>
              <a:gd name="T11" fmla="*/ 1240 h 1524"/>
              <a:gd name="T12" fmla="*/ 298 w 1106"/>
              <a:gd name="T13" fmla="*/ 1276 h 1524"/>
              <a:gd name="T14" fmla="*/ 312 w 1106"/>
              <a:gd name="T15" fmla="*/ 1294 h 1524"/>
              <a:gd name="T16" fmla="*/ 340 w 1106"/>
              <a:gd name="T17" fmla="*/ 1294 h 1524"/>
              <a:gd name="T18" fmla="*/ 397 w 1106"/>
              <a:gd name="T19" fmla="*/ 1294 h 1524"/>
              <a:gd name="T20" fmla="*/ 482 w 1106"/>
              <a:gd name="T21" fmla="*/ 1276 h 1524"/>
              <a:gd name="T22" fmla="*/ 581 w 1106"/>
              <a:gd name="T23" fmla="*/ 1258 h 1524"/>
              <a:gd name="T24" fmla="*/ 681 w 1106"/>
              <a:gd name="T25" fmla="*/ 1240 h 1524"/>
              <a:gd name="T26" fmla="*/ 751 w 1106"/>
              <a:gd name="T27" fmla="*/ 1240 h 1524"/>
              <a:gd name="T28" fmla="*/ 836 w 1106"/>
              <a:gd name="T29" fmla="*/ 1223 h 1524"/>
              <a:gd name="T30" fmla="*/ 865 w 1106"/>
              <a:gd name="T31" fmla="*/ 1347 h 1524"/>
              <a:gd name="T32" fmla="*/ 766 w 1106"/>
              <a:gd name="T33" fmla="*/ 1364 h 1524"/>
              <a:gd name="T34" fmla="*/ 666 w 1106"/>
              <a:gd name="T35" fmla="*/ 1364 h 1524"/>
              <a:gd name="T36" fmla="*/ 553 w 1106"/>
              <a:gd name="T37" fmla="*/ 1400 h 1524"/>
              <a:gd name="T38" fmla="*/ 425 w 1106"/>
              <a:gd name="T39" fmla="*/ 1435 h 1524"/>
              <a:gd name="T40" fmla="*/ 312 w 1106"/>
              <a:gd name="T41" fmla="*/ 1471 h 1524"/>
              <a:gd name="T42" fmla="*/ 227 w 1106"/>
              <a:gd name="T43" fmla="*/ 1506 h 1524"/>
              <a:gd name="T44" fmla="*/ 156 w 1106"/>
              <a:gd name="T45" fmla="*/ 1524 h 1524"/>
              <a:gd name="T46" fmla="*/ 128 w 1106"/>
              <a:gd name="T47" fmla="*/ 1524 h 1524"/>
              <a:gd name="T48" fmla="*/ 99 w 1106"/>
              <a:gd name="T49" fmla="*/ 1506 h 1524"/>
              <a:gd name="T50" fmla="*/ 85 w 1106"/>
              <a:gd name="T51" fmla="*/ 1489 h 1524"/>
              <a:gd name="T52" fmla="*/ 57 w 1106"/>
              <a:gd name="T53" fmla="*/ 1435 h 1524"/>
              <a:gd name="T54" fmla="*/ 28 w 1106"/>
              <a:gd name="T55" fmla="*/ 1382 h 1524"/>
              <a:gd name="T56" fmla="*/ 14 w 1106"/>
              <a:gd name="T57" fmla="*/ 1347 h 1524"/>
              <a:gd name="T58" fmla="*/ 0 w 1106"/>
              <a:gd name="T59" fmla="*/ 1311 h 1524"/>
              <a:gd name="T60" fmla="*/ 14 w 1106"/>
              <a:gd name="T61" fmla="*/ 1294 h 1524"/>
              <a:gd name="T62" fmla="*/ 28 w 1106"/>
              <a:gd name="T63" fmla="*/ 1276 h 1524"/>
              <a:gd name="T64" fmla="*/ 71 w 1106"/>
              <a:gd name="T65" fmla="*/ 1240 h 1524"/>
              <a:gd name="T66" fmla="*/ 114 w 1106"/>
              <a:gd name="T67" fmla="*/ 1223 h 1524"/>
              <a:gd name="T68" fmla="*/ 156 w 1106"/>
              <a:gd name="T69" fmla="*/ 1187 h 1524"/>
              <a:gd name="T70" fmla="*/ 213 w 1106"/>
              <a:gd name="T71" fmla="*/ 1134 h 1524"/>
              <a:gd name="T72" fmla="*/ 284 w 1106"/>
              <a:gd name="T73" fmla="*/ 1045 h 1524"/>
              <a:gd name="T74" fmla="*/ 397 w 1106"/>
              <a:gd name="T75" fmla="*/ 904 h 1524"/>
              <a:gd name="T76" fmla="*/ 553 w 1106"/>
              <a:gd name="T77" fmla="*/ 709 h 1524"/>
              <a:gd name="T78" fmla="*/ 652 w 1106"/>
              <a:gd name="T79" fmla="*/ 532 h 1524"/>
              <a:gd name="T80" fmla="*/ 723 w 1106"/>
              <a:gd name="T81" fmla="*/ 443 h 1524"/>
              <a:gd name="T82" fmla="*/ 766 w 1106"/>
              <a:gd name="T83" fmla="*/ 354 h 1524"/>
              <a:gd name="T84" fmla="*/ 808 w 1106"/>
              <a:gd name="T85" fmla="*/ 283 h 1524"/>
              <a:gd name="T86" fmla="*/ 836 w 1106"/>
              <a:gd name="T87" fmla="*/ 213 h 1524"/>
              <a:gd name="T88" fmla="*/ 851 w 1106"/>
              <a:gd name="T89" fmla="*/ 106 h 1524"/>
              <a:gd name="T90" fmla="*/ 851 w 1106"/>
              <a:gd name="T91" fmla="*/ 53 h 1524"/>
              <a:gd name="T92" fmla="*/ 851 w 1106"/>
              <a:gd name="T93" fmla="*/ 18 h 1524"/>
              <a:gd name="T94" fmla="*/ 865 w 1106"/>
              <a:gd name="T95" fmla="*/ 0 h 1524"/>
              <a:gd name="T96" fmla="*/ 893 w 1106"/>
              <a:gd name="T97" fmla="*/ 0 h 1524"/>
              <a:gd name="T98" fmla="*/ 950 w 1106"/>
              <a:gd name="T99" fmla="*/ 18 h 1524"/>
              <a:gd name="T100" fmla="*/ 1021 w 1106"/>
              <a:gd name="T101" fmla="*/ 71 h 1524"/>
              <a:gd name="T102" fmla="*/ 1063 w 1106"/>
              <a:gd name="T103" fmla="*/ 124 h 1524"/>
              <a:gd name="T104" fmla="*/ 1092 w 1106"/>
              <a:gd name="T105" fmla="*/ 159 h 1524"/>
              <a:gd name="T106" fmla="*/ 1092 w 1106"/>
              <a:gd name="T107" fmla="*/ 195 h 1524"/>
              <a:gd name="T108" fmla="*/ 1106 w 1106"/>
              <a:gd name="T109" fmla="*/ 230 h 1524"/>
              <a:gd name="T110" fmla="*/ 1092 w 1106"/>
              <a:gd name="T111" fmla="*/ 266 h 1524"/>
              <a:gd name="T112" fmla="*/ 1063 w 1106"/>
              <a:gd name="T113" fmla="*/ 301 h 1524"/>
              <a:gd name="T114" fmla="*/ 1035 w 1106"/>
              <a:gd name="T115" fmla="*/ 354 h 1524"/>
              <a:gd name="T116" fmla="*/ 992 w 1106"/>
              <a:gd name="T117" fmla="*/ 407 h 1524"/>
              <a:gd name="T118" fmla="*/ 936 w 1106"/>
              <a:gd name="T119" fmla="*/ 478 h 1524"/>
              <a:gd name="T120" fmla="*/ 865 w 1106"/>
              <a:gd name="T121" fmla="*/ 567 h 1524"/>
              <a:gd name="T122" fmla="*/ 780 w 1106"/>
              <a:gd name="T123" fmla="*/ 673 h 1524"/>
              <a:gd name="T124" fmla="*/ 681 w 1106"/>
              <a:gd name="T125" fmla="*/ 797 h 1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06" h="1524">
                <a:moveTo>
                  <a:pt x="681" y="797"/>
                </a:moveTo>
                <a:lnTo>
                  <a:pt x="638" y="851"/>
                </a:lnTo>
                <a:lnTo>
                  <a:pt x="595" y="904"/>
                </a:lnTo>
                <a:lnTo>
                  <a:pt x="553" y="957"/>
                </a:lnTo>
                <a:lnTo>
                  <a:pt x="510" y="1010"/>
                </a:lnTo>
                <a:lnTo>
                  <a:pt x="482" y="1045"/>
                </a:lnTo>
                <a:lnTo>
                  <a:pt x="440" y="1081"/>
                </a:lnTo>
                <a:lnTo>
                  <a:pt x="411" y="1116"/>
                </a:lnTo>
                <a:lnTo>
                  <a:pt x="397" y="1152"/>
                </a:lnTo>
                <a:lnTo>
                  <a:pt x="369" y="1187"/>
                </a:lnTo>
                <a:lnTo>
                  <a:pt x="340" y="1205"/>
                </a:lnTo>
                <a:lnTo>
                  <a:pt x="326" y="1240"/>
                </a:lnTo>
                <a:lnTo>
                  <a:pt x="312" y="1258"/>
                </a:lnTo>
                <a:lnTo>
                  <a:pt x="298" y="1276"/>
                </a:lnTo>
                <a:lnTo>
                  <a:pt x="298" y="1294"/>
                </a:lnTo>
                <a:lnTo>
                  <a:pt x="312" y="1294"/>
                </a:lnTo>
                <a:lnTo>
                  <a:pt x="326" y="1294"/>
                </a:lnTo>
                <a:lnTo>
                  <a:pt x="340" y="1294"/>
                </a:lnTo>
                <a:lnTo>
                  <a:pt x="369" y="1294"/>
                </a:lnTo>
                <a:lnTo>
                  <a:pt x="397" y="1294"/>
                </a:lnTo>
                <a:lnTo>
                  <a:pt x="440" y="1276"/>
                </a:lnTo>
                <a:lnTo>
                  <a:pt x="482" y="1276"/>
                </a:lnTo>
                <a:lnTo>
                  <a:pt x="525" y="1258"/>
                </a:lnTo>
                <a:lnTo>
                  <a:pt x="581" y="1258"/>
                </a:lnTo>
                <a:lnTo>
                  <a:pt x="624" y="1240"/>
                </a:lnTo>
                <a:lnTo>
                  <a:pt x="681" y="1240"/>
                </a:lnTo>
                <a:lnTo>
                  <a:pt x="723" y="1240"/>
                </a:lnTo>
                <a:lnTo>
                  <a:pt x="751" y="1240"/>
                </a:lnTo>
                <a:lnTo>
                  <a:pt x="794" y="1223"/>
                </a:lnTo>
                <a:lnTo>
                  <a:pt x="836" y="1223"/>
                </a:lnTo>
                <a:lnTo>
                  <a:pt x="865" y="1223"/>
                </a:lnTo>
                <a:lnTo>
                  <a:pt x="865" y="1347"/>
                </a:lnTo>
                <a:lnTo>
                  <a:pt x="822" y="1347"/>
                </a:lnTo>
                <a:lnTo>
                  <a:pt x="766" y="1364"/>
                </a:lnTo>
                <a:lnTo>
                  <a:pt x="723" y="1364"/>
                </a:lnTo>
                <a:lnTo>
                  <a:pt x="666" y="1364"/>
                </a:lnTo>
                <a:lnTo>
                  <a:pt x="610" y="1382"/>
                </a:lnTo>
                <a:lnTo>
                  <a:pt x="553" y="1400"/>
                </a:lnTo>
                <a:lnTo>
                  <a:pt x="496" y="1418"/>
                </a:lnTo>
                <a:lnTo>
                  <a:pt x="425" y="1435"/>
                </a:lnTo>
                <a:lnTo>
                  <a:pt x="369" y="1453"/>
                </a:lnTo>
                <a:lnTo>
                  <a:pt x="312" y="1471"/>
                </a:lnTo>
                <a:lnTo>
                  <a:pt x="255" y="1489"/>
                </a:lnTo>
                <a:lnTo>
                  <a:pt x="227" y="1506"/>
                </a:lnTo>
                <a:lnTo>
                  <a:pt x="184" y="1506"/>
                </a:lnTo>
                <a:lnTo>
                  <a:pt x="156" y="1524"/>
                </a:lnTo>
                <a:lnTo>
                  <a:pt x="142" y="1524"/>
                </a:lnTo>
                <a:lnTo>
                  <a:pt x="128" y="1524"/>
                </a:lnTo>
                <a:lnTo>
                  <a:pt x="114" y="1524"/>
                </a:lnTo>
                <a:lnTo>
                  <a:pt x="99" y="1506"/>
                </a:lnTo>
                <a:lnTo>
                  <a:pt x="99" y="1489"/>
                </a:lnTo>
                <a:lnTo>
                  <a:pt x="85" y="1489"/>
                </a:lnTo>
                <a:lnTo>
                  <a:pt x="71" y="1453"/>
                </a:lnTo>
                <a:lnTo>
                  <a:pt x="57" y="1435"/>
                </a:lnTo>
                <a:lnTo>
                  <a:pt x="43" y="1418"/>
                </a:lnTo>
                <a:lnTo>
                  <a:pt x="28" y="1382"/>
                </a:lnTo>
                <a:lnTo>
                  <a:pt x="14" y="1364"/>
                </a:lnTo>
                <a:lnTo>
                  <a:pt x="14" y="1347"/>
                </a:lnTo>
                <a:lnTo>
                  <a:pt x="14" y="1329"/>
                </a:lnTo>
                <a:lnTo>
                  <a:pt x="0" y="1311"/>
                </a:lnTo>
                <a:lnTo>
                  <a:pt x="0" y="1294"/>
                </a:lnTo>
                <a:lnTo>
                  <a:pt x="14" y="1294"/>
                </a:lnTo>
                <a:lnTo>
                  <a:pt x="14" y="1276"/>
                </a:lnTo>
                <a:lnTo>
                  <a:pt x="28" y="1276"/>
                </a:lnTo>
                <a:lnTo>
                  <a:pt x="43" y="1258"/>
                </a:lnTo>
                <a:lnTo>
                  <a:pt x="71" y="1240"/>
                </a:lnTo>
                <a:lnTo>
                  <a:pt x="99" y="1223"/>
                </a:lnTo>
                <a:lnTo>
                  <a:pt x="114" y="1223"/>
                </a:lnTo>
                <a:lnTo>
                  <a:pt x="142" y="1205"/>
                </a:lnTo>
                <a:lnTo>
                  <a:pt x="156" y="1187"/>
                </a:lnTo>
                <a:lnTo>
                  <a:pt x="184" y="1152"/>
                </a:lnTo>
                <a:lnTo>
                  <a:pt x="213" y="1134"/>
                </a:lnTo>
                <a:lnTo>
                  <a:pt x="241" y="1099"/>
                </a:lnTo>
                <a:lnTo>
                  <a:pt x="284" y="1045"/>
                </a:lnTo>
                <a:lnTo>
                  <a:pt x="312" y="1010"/>
                </a:lnTo>
                <a:lnTo>
                  <a:pt x="397" y="904"/>
                </a:lnTo>
                <a:lnTo>
                  <a:pt x="468" y="815"/>
                </a:lnTo>
                <a:lnTo>
                  <a:pt x="553" y="709"/>
                </a:lnTo>
                <a:lnTo>
                  <a:pt x="624" y="602"/>
                </a:lnTo>
                <a:lnTo>
                  <a:pt x="652" y="532"/>
                </a:lnTo>
                <a:lnTo>
                  <a:pt x="695" y="496"/>
                </a:lnTo>
                <a:lnTo>
                  <a:pt x="723" y="443"/>
                </a:lnTo>
                <a:lnTo>
                  <a:pt x="751" y="390"/>
                </a:lnTo>
                <a:lnTo>
                  <a:pt x="766" y="354"/>
                </a:lnTo>
                <a:lnTo>
                  <a:pt x="780" y="319"/>
                </a:lnTo>
                <a:lnTo>
                  <a:pt x="808" y="283"/>
                </a:lnTo>
                <a:lnTo>
                  <a:pt x="822" y="266"/>
                </a:lnTo>
                <a:lnTo>
                  <a:pt x="836" y="213"/>
                </a:lnTo>
                <a:lnTo>
                  <a:pt x="851" y="159"/>
                </a:lnTo>
                <a:lnTo>
                  <a:pt x="851" y="106"/>
                </a:lnTo>
                <a:lnTo>
                  <a:pt x="851" y="71"/>
                </a:lnTo>
                <a:lnTo>
                  <a:pt x="851" y="53"/>
                </a:lnTo>
                <a:lnTo>
                  <a:pt x="851" y="35"/>
                </a:lnTo>
                <a:lnTo>
                  <a:pt x="851" y="18"/>
                </a:lnTo>
                <a:lnTo>
                  <a:pt x="851" y="0"/>
                </a:lnTo>
                <a:lnTo>
                  <a:pt x="865" y="0"/>
                </a:lnTo>
                <a:lnTo>
                  <a:pt x="879" y="0"/>
                </a:lnTo>
                <a:lnTo>
                  <a:pt x="893" y="0"/>
                </a:lnTo>
                <a:lnTo>
                  <a:pt x="907" y="0"/>
                </a:lnTo>
                <a:lnTo>
                  <a:pt x="950" y="18"/>
                </a:lnTo>
                <a:lnTo>
                  <a:pt x="992" y="35"/>
                </a:lnTo>
                <a:lnTo>
                  <a:pt x="1021" y="71"/>
                </a:lnTo>
                <a:lnTo>
                  <a:pt x="1049" y="106"/>
                </a:lnTo>
                <a:lnTo>
                  <a:pt x="1063" y="124"/>
                </a:lnTo>
                <a:lnTo>
                  <a:pt x="1077" y="142"/>
                </a:lnTo>
                <a:lnTo>
                  <a:pt x="1092" y="159"/>
                </a:lnTo>
                <a:lnTo>
                  <a:pt x="1092" y="177"/>
                </a:lnTo>
                <a:lnTo>
                  <a:pt x="1092" y="195"/>
                </a:lnTo>
                <a:lnTo>
                  <a:pt x="1106" y="213"/>
                </a:lnTo>
                <a:lnTo>
                  <a:pt x="1106" y="230"/>
                </a:lnTo>
                <a:lnTo>
                  <a:pt x="1092" y="248"/>
                </a:lnTo>
                <a:lnTo>
                  <a:pt x="1092" y="266"/>
                </a:lnTo>
                <a:lnTo>
                  <a:pt x="1077" y="283"/>
                </a:lnTo>
                <a:lnTo>
                  <a:pt x="1063" y="301"/>
                </a:lnTo>
                <a:lnTo>
                  <a:pt x="1049" y="319"/>
                </a:lnTo>
                <a:lnTo>
                  <a:pt x="1035" y="354"/>
                </a:lnTo>
                <a:lnTo>
                  <a:pt x="1007" y="372"/>
                </a:lnTo>
                <a:lnTo>
                  <a:pt x="992" y="407"/>
                </a:lnTo>
                <a:lnTo>
                  <a:pt x="964" y="443"/>
                </a:lnTo>
                <a:lnTo>
                  <a:pt x="936" y="478"/>
                </a:lnTo>
                <a:lnTo>
                  <a:pt x="893" y="532"/>
                </a:lnTo>
                <a:lnTo>
                  <a:pt x="865" y="567"/>
                </a:lnTo>
                <a:lnTo>
                  <a:pt x="822" y="620"/>
                </a:lnTo>
                <a:lnTo>
                  <a:pt x="780" y="673"/>
                </a:lnTo>
                <a:lnTo>
                  <a:pt x="737" y="726"/>
                </a:lnTo>
                <a:lnTo>
                  <a:pt x="681" y="797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" name="Freeform 11"/>
          <p:cNvSpPr>
            <a:spLocks noChangeArrowheads="1"/>
          </p:cNvSpPr>
          <p:nvPr/>
        </p:nvSpPr>
        <p:spPr bwMode="auto">
          <a:xfrm>
            <a:off x="5056188" y="2212975"/>
            <a:ext cx="468312" cy="765175"/>
          </a:xfrm>
          <a:custGeom>
            <a:avLst/>
            <a:gdLst>
              <a:gd name="T0" fmla="*/ 326 w 737"/>
              <a:gd name="T1" fmla="*/ 816 h 1205"/>
              <a:gd name="T2" fmla="*/ 284 w 737"/>
              <a:gd name="T3" fmla="*/ 886 h 1205"/>
              <a:gd name="T4" fmla="*/ 255 w 737"/>
              <a:gd name="T5" fmla="*/ 940 h 1205"/>
              <a:gd name="T6" fmla="*/ 255 w 737"/>
              <a:gd name="T7" fmla="*/ 975 h 1205"/>
              <a:gd name="T8" fmla="*/ 284 w 737"/>
              <a:gd name="T9" fmla="*/ 993 h 1205"/>
              <a:gd name="T10" fmla="*/ 312 w 737"/>
              <a:gd name="T11" fmla="*/ 993 h 1205"/>
              <a:gd name="T12" fmla="*/ 354 w 737"/>
              <a:gd name="T13" fmla="*/ 993 h 1205"/>
              <a:gd name="T14" fmla="*/ 411 w 737"/>
              <a:gd name="T15" fmla="*/ 975 h 1205"/>
              <a:gd name="T16" fmla="*/ 496 w 737"/>
              <a:gd name="T17" fmla="*/ 975 h 1205"/>
              <a:gd name="T18" fmla="*/ 581 w 737"/>
              <a:gd name="T19" fmla="*/ 975 h 1205"/>
              <a:gd name="T20" fmla="*/ 680 w 737"/>
              <a:gd name="T21" fmla="*/ 957 h 1205"/>
              <a:gd name="T22" fmla="*/ 680 w 737"/>
              <a:gd name="T23" fmla="*/ 1046 h 1205"/>
              <a:gd name="T24" fmla="*/ 638 w 737"/>
              <a:gd name="T25" fmla="*/ 1046 h 1205"/>
              <a:gd name="T26" fmla="*/ 567 w 737"/>
              <a:gd name="T27" fmla="*/ 1064 h 1205"/>
              <a:gd name="T28" fmla="*/ 482 w 737"/>
              <a:gd name="T29" fmla="*/ 1081 h 1205"/>
              <a:gd name="T30" fmla="*/ 383 w 737"/>
              <a:gd name="T31" fmla="*/ 1117 h 1205"/>
              <a:gd name="T32" fmla="*/ 284 w 737"/>
              <a:gd name="T33" fmla="*/ 1152 h 1205"/>
              <a:gd name="T34" fmla="*/ 199 w 737"/>
              <a:gd name="T35" fmla="*/ 1170 h 1205"/>
              <a:gd name="T36" fmla="*/ 142 w 737"/>
              <a:gd name="T37" fmla="*/ 1188 h 1205"/>
              <a:gd name="T38" fmla="*/ 99 w 737"/>
              <a:gd name="T39" fmla="*/ 1205 h 1205"/>
              <a:gd name="T40" fmla="*/ 71 w 737"/>
              <a:gd name="T41" fmla="*/ 1188 h 1205"/>
              <a:gd name="T42" fmla="*/ 57 w 737"/>
              <a:gd name="T43" fmla="*/ 1170 h 1205"/>
              <a:gd name="T44" fmla="*/ 28 w 737"/>
              <a:gd name="T45" fmla="*/ 1152 h 1205"/>
              <a:gd name="T46" fmla="*/ 0 w 737"/>
              <a:gd name="T47" fmla="*/ 1099 h 1205"/>
              <a:gd name="T48" fmla="*/ 0 w 737"/>
              <a:gd name="T49" fmla="*/ 1028 h 1205"/>
              <a:gd name="T50" fmla="*/ 14 w 737"/>
              <a:gd name="T51" fmla="*/ 993 h 1205"/>
              <a:gd name="T52" fmla="*/ 57 w 737"/>
              <a:gd name="T53" fmla="*/ 940 h 1205"/>
              <a:gd name="T54" fmla="*/ 99 w 737"/>
              <a:gd name="T55" fmla="*/ 886 h 1205"/>
              <a:gd name="T56" fmla="*/ 142 w 737"/>
              <a:gd name="T57" fmla="*/ 833 h 1205"/>
              <a:gd name="T58" fmla="*/ 170 w 737"/>
              <a:gd name="T59" fmla="*/ 780 h 1205"/>
              <a:gd name="T60" fmla="*/ 213 w 737"/>
              <a:gd name="T61" fmla="*/ 709 h 1205"/>
              <a:gd name="T62" fmla="*/ 284 w 737"/>
              <a:gd name="T63" fmla="*/ 603 h 1205"/>
              <a:gd name="T64" fmla="*/ 354 w 737"/>
              <a:gd name="T65" fmla="*/ 426 h 1205"/>
              <a:gd name="T66" fmla="*/ 397 w 737"/>
              <a:gd name="T67" fmla="*/ 231 h 1205"/>
              <a:gd name="T68" fmla="*/ 425 w 737"/>
              <a:gd name="T69" fmla="*/ 71 h 1205"/>
              <a:gd name="T70" fmla="*/ 482 w 737"/>
              <a:gd name="T71" fmla="*/ 36 h 1205"/>
              <a:gd name="T72" fmla="*/ 567 w 737"/>
              <a:gd name="T73" fmla="*/ 89 h 1205"/>
              <a:gd name="T74" fmla="*/ 610 w 737"/>
              <a:gd name="T75" fmla="*/ 142 h 1205"/>
              <a:gd name="T76" fmla="*/ 638 w 737"/>
              <a:gd name="T77" fmla="*/ 160 h 1205"/>
              <a:gd name="T78" fmla="*/ 652 w 737"/>
              <a:gd name="T79" fmla="*/ 195 h 1205"/>
              <a:gd name="T80" fmla="*/ 666 w 737"/>
              <a:gd name="T81" fmla="*/ 231 h 1205"/>
              <a:gd name="T82" fmla="*/ 652 w 737"/>
              <a:gd name="T83" fmla="*/ 248 h 1205"/>
              <a:gd name="T84" fmla="*/ 638 w 737"/>
              <a:gd name="T85" fmla="*/ 284 h 1205"/>
              <a:gd name="T86" fmla="*/ 595 w 737"/>
              <a:gd name="T87" fmla="*/ 355 h 1205"/>
              <a:gd name="T88" fmla="*/ 553 w 737"/>
              <a:gd name="T89" fmla="*/ 426 h 1205"/>
              <a:gd name="T90" fmla="*/ 454 w 737"/>
              <a:gd name="T91" fmla="*/ 603 h 1205"/>
              <a:gd name="T92" fmla="*/ 354 w 737"/>
              <a:gd name="T93" fmla="*/ 780 h 1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37" h="1205">
                <a:moveTo>
                  <a:pt x="354" y="780"/>
                </a:moveTo>
                <a:lnTo>
                  <a:pt x="326" y="816"/>
                </a:lnTo>
                <a:lnTo>
                  <a:pt x="298" y="851"/>
                </a:lnTo>
                <a:lnTo>
                  <a:pt x="284" y="886"/>
                </a:lnTo>
                <a:lnTo>
                  <a:pt x="269" y="922"/>
                </a:lnTo>
                <a:lnTo>
                  <a:pt x="255" y="940"/>
                </a:lnTo>
                <a:lnTo>
                  <a:pt x="255" y="957"/>
                </a:lnTo>
                <a:lnTo>
                  <a:pt x="255" y="975"/>
                </a:lnTo>
                <a:lnTo>
                  <a:pt x="269" y="975"/>
                </a:lnTo>
                <a:lnTo>
                  <a:pt x="284" y="993"/>
                </a:lnTo>
                <a:lnTo>
                  <a:pt x="298" y="993"/>
                </a:lnTo>
                <a:lnTo>
                  <a:pt x="312" y="993"/>
                </a:lnTo>
                <a:lnTo>
                  <a:pt x="326" y="993"/>
                </a:lnTo>
                <a:lnTo>
                  <a:pt x="354" y="993"/>
                </a:lnTo>
                <a:lnTo>
                  <a:pt x="383" y="993"/>
                </a:lnTo>
                <a:lnTo>
                  <a:pt x="411" y="975"/>
                </a:lnTo>
                <a:lnTo>
                  <a:pt x="454" y="975"/>
                </a:lnTo>
                <a:lnTo>
                  <a:pt x="496" y="975"/>
                </a:lnTo>
                <a:lnTo>
                  <a:pt x="525" y="975"/>
                </a:lnTo>
                <a:lnTo>
                  <a:pt x="581" y="975"/>
                </a:lnTo>
                <a:lnTo>
                  <a:pt x="624" y="957"/>
                </a:lnTo>
                <a:lnTo>
                  <a:pt x="680" y="957"/>
                </a:lnTo>
                <a:lnTo>
                  <a:pt x="737" y="957"/>
                </a:lnTo>
                <a:lnTo>
                  <a:pt x="680" y="1046"/>
                </a:lnTo>
                <a:lnTo>
                  <a:pt x="666" y="1046"/>
                </a:lnTo>
                <a:lnTo>
                  <a:pt x="638" y="1046"/>
                </a:lnTo>
                <a:lnTo>
                  <a:pt x="610" y="1064"/>
                </a:lnTo>
                <a:lnTo>
                  <a:pt x="567" y="1064"/>
                </a:lnTo>
                <a:lnTo>
                  <a:pt x="525" y="1081"/>
                </a:lnTo>
                <a:lnTo>
                  <a:pt x="482" y="1081"/>
                </a:lnTo>
                <a:lnTo>
                  <a:pt x="439" y="1099"/>
                </a:lnTo>
                <a:lnTo>
                  <a:pt x="383" y="1117"/>
                </a:lnTo>
                <a:lnTo>
                  <a:pt x="326" y="1135"/>
                </a:lnTo>
                <a:lnTo>
                  <a:pt x="284" y="1152"/>
                </a:lnTo>
                <a:lnTo>
                  <a:pt x="227" y="1170"/>
                </a:lnTo>
                <a:lnTo>
                  <a:pt x="199" y="1170"/>
                </a:lnTo>
                <a:lnTo>
                  <a:pt x="170" y="1188"/>
                </a:lnTo>
                <a:lnTo>
                  <a:pt x="142" y="1188"/>
                </a:lnTo>
                <a:lnTo>
                  <a:pt x="128" y="1188"/>
                </a:lnTo>
                <a:lnTo>
                  <a:pt x="99" y="1205"/>
                </a:lnTo>
                <a:lnTo>
                  <a:pt x="85" y="1188"/>
                </a:lnTo>
                <a:lnTo>
                  <a:pt x="71" y="1188"/>
                </a:lnTo>
                <a:lnTo>
                  <a:pt x="57" y="1188"/>
                </a:lnTo>
                <a:lnTo>
                  <a:pt x="57" y="1170"/>
                </a:lnTo>
                <a:lnTo>
                  <a:pt x="43" y="1152"/>
                </a:lnTo>
                <a:lnTo>
                  <a:pt x="28" y="1152"/>
                </a:lnTo>
                <a:lnTo>
                  <a:pt x="14" y="1135"/>
                </a:lnTo>
                <a:lnTo>
                  <a:pt x="0" y="1099"/>
                </a:lnTo>
                <a:lnTo>
                  <a:pt x="0" y="1064"/>
                </a:lnTo>
                <a:lnTo>
                  <a:pt x="0" y="1028"/>
                </a:lnTo>
                <a:lnTo>
                  <a:pt x="0" y="1010"/>
                </a:lnTo>
                <a:lnTo>
                  <a:pt x="14" y="993"/>
                </a:lnTo>
                <a:lnTo>
                  <a:pt x="43" y="975"/>
                </a:lnTo>
                <a:lnTo>
                  <a:pt x="57" y="940"/>
                </a:lnTo>
                <a:lnTo>
                  <a:pt x="85" y="904"/>
                </a:lnTo>
                <a:lnTo>
                  <a:pt x="99" y="886"/>
                </a:lnTo>
                <a:lnTo>
                  <a:pt x="128" y="869"/>
                </a:lnTo>
                <a:lnTo>
                  <a:pt x="142" y="833"/>
                </a:lnTo>
                <a:lnTo>
                  <a:pt x="156" y="816"/>
                </a:lnTo>
                <a:lnTo>
                  <a:pt x="170" y="780"/>
                </a:lnTo>
                <a:lnTo>
                  <a:pt x="199" y="745"/>
                </a:lnTo>
                <a:lnTo>
                  <a:pt x="213" y="709"/>
                </a:lnTo>
                <a:lnTo>
                  <a:pt x="241" y="674"/>
                </a:lnTo>
                <a:lnTo>
                  <a:pt x="284" y="603"/>
                </a:lnTo>
                <a:lnTo>
                  <a:pt x="312" y="514"/>
                </a:lnTo>
                <a:lnTo>
                  <a:pt x="354" y="426"/>
                </a:lnTo>
                <a:lnTo>
                  <a:pt x="383" y="319"/>
                </a:lnTo>
                <a:lnTo>
                  <a:pt x="397" y="231"/>
                </a:lnTo>
                <a:lnTo>
                  <a:pt x="425" y="142"/>
                </a:lnTo>
                <a:lnTo>
                  <a:pt x="425" y="71"/>
                </a:lnTo>
                <a:lnTo>
                  <a:pt x="439" y="0"/>
                </a:lnTo>
                <a:lnTo>
                  <a:pt x="482" y="36"/>
                </a:lnTo>
                <a:lnTo>
                  <a:pt x="525" y="53"/>
                </a:lnTo>
                <a:lnTo>
                  <a:pt x="567" y="89"/>
                </a:lnTo>
                <a:lnTo>
                  <a:pt x="595" y="124"/>
                </a:lnTo>
                <a:lnTo>
                  <a:pt x="610" y="142"/>
                </a:lnTo>
                <a:lnTo>
                  <a:pt x="624" y="160"/>
                </a:lnTo>
                <a:lnTo>
                  <a:pt x="638" y="160"/>
                </a:lnTo>
                <a:lnTo>
                  <a:pt x="652" y="178"/>
                </a:lnTo>
                <a:lnTo>
                  <a:pt x="652" y="195"/>
                </a:lnTo>
                <a:lnTo>
                  <a:pt x="666" y="213"/>
                </a:lnTo>
                <a:lnTo>
                  <a:pt x="666" y="231"/>
                </a:lnTo>
                <a:lnTo>
                  <a:pt x="652" y="231"/>
                </a:lnTo>
                <a:lnTo>
                  <a:pt x="652" y="248"/>
                </a:lnTo>
                <a:lnTo>
                  <a:pt x="638" y="266"/>
                </a:lnTo>
                <a:lnTo>
                  <a:pt x="638" y="284"/>
                </a:lnTo>
                <a:lnTo>
                  <a:pt x="624" y="319"/>
                </a:lnTo>
                <a:lnTo>
                  <a:pt x="595" y="355"/>
                </a:lnTo>
                <a:lnTo>
                  <a:pt x="581" y="390"/>
                </a:lnTo>
                <a:lnTo>
                  <a:pt x="553" y="426"/>
                </a:lnTo>
                <a:lnTo>
                  <a:pt x="510" y="514"/>
                </a:lnTo>
                <a:lnTo>
                  <a:pt x="454" y="603"/>
                </a:lnTo>
                <a:lnTo>
                  <a:pt x="397" y="691"/>
                </a:lnTo>
                <a:lnTo>
                  <a:pt x="354" y="780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" name="Freeform 12"/>
          <p:cNvSpPr>
            <a:spLocks noChangeArrowheads="1"/>
          </p:cNvSpPr>
          <p:nvPr/>
        </p:nvSpPr>
        <p:spPr bwMode="auto">
          <a:xfrm>
            <a:off x="4768850" y="3203575"/>
            <a:ext cx="196850" cy="360363"/>
          </a:xfrm>
          <a:custGeom>
            <a:avLst/>
            <a:gdLst>
              <a:gd name="T0" fmla="*/ 0 w 311"/>
              <a:gd name="T1" fmla="*/ 35 h 567"/>
              <a:gd name="T2" fmla="*/ 14 w 311"/>
              <a:gd name="T3" fmla="*/ 18 h 567"/>
              <a:gd name="T4" fmla="*/ 28 w 311"/>
              <a:gd name="T5" fmla="*/ 0 h 567"/>
              <a:gd name="T6" fmla="*/ 42 w 311"/>
              <a:gd name="T7" fmla="*/ 0 h 567"/>
              <a:gd name="T8" fmla="*/ 56 w 311"/>
              <a:gd name="T9" fmla="*/ 18 h 567"/>
              <a:gd name="T10" fmla="*/ 70 w 311"/>
              <a:gd name="T11" fmla="*/ 18 h 567"/>
              <a:gd name="T12" fmla="*/ 85 w 311"/>
              <a:gd name="T13" fmla="*/ 18 h 567"/>
              <a:gd name="T14" fmla="*/ 113 w 311"/>
              <a:gd name="T15" fmla="*/ 35 h 567"/>
              <a:gd name="T16" fmla="*/ 155 w 311"/>
              <a:gd name="T17" fmla="*/ 71 h 567"/>
              <a:gd name="T18" fmla="*/ 198 w 311"/>
              <a:gd name="T19" fmla="*/ 106 h 567"/>
              <a:gd name="T20" fmla="*/ 226 w 311"/>
              <a:gd name="T21" fmla="*/ 142 h 567"/>
              <a:gd name="T22" fmla="*/ 269 w 311"/>
              <a:gd name="T23" fmla="*/ 195 h 567"/>
              <a:gd name="T24" fmla="*/ 297 w 311"/>
              <a:gd name="T25" fmla="*/ 248 h 567"/>
              <a:gd name="T26" fmla="*/ 311 w 311"/>
              <a:gd name="T27" fmla="*/ 301 h 567"/>
              <a:gd name="T28" fmla="*/ 311 w 311"/>
              <a:gd name="T29" fmla="*/ 372 h 567"/>
              <a:gd name="T30" fmla="*/ 311 w 311"/>
              <a:gd name="T31" fmla="*/ 407 h 567"/>
              <a:gd name="T32" fmla="*/ 311 w 311"/>
              <a:gd name="T33" fmla="*/ 425 h 567"/>
              <a:gd name="T34" fmla="*/ 311 w 311"/>
              <a:gd name="T35" fmla="*/ 461 h 567"/>
              <a:gd name="T36" fmla="*/ 311 w 311"/>
              <a:gd name="T37" fmla="*/ 478 h 567"/>
              <a:gd name="T38" fmla="*/ 311 w 311"/>
              <a:gd name="T39" fmla="*/ 496 h 567"/>
              <a:gd name="T40" fmla="*/ 311 w 311"/>
              <a:gd name="T41" fmla="*/ 514 h 567"/>
              <a:gd name="T42" fmla="*/ 297 w 311"/>
              <a:gd name="T43" fmla="*/ 532 h 567"/>
              <a:gd name="T44" fmla="*/ 283 w 311"/>
              <a:gd name="T45" fmla="*/ 549 h 567"/>
              <a:gd name="T46" fmla="*/ 269 w 311"/>
              <a:gd name="T47" fmla="*/ 567 h 567"/>
              <a:gd name="T48" fmla="*/ 255 w 311"/>
              <a:gd name="T49" fmla="*/ 567 h 567"/>
              <a:gd name="T50" fmla="*/ 240 w 311"/>
              <a:gd name="T51" fmla="*/ 567 h 567"/>
              <a:gd name="T52" fmla="*/ 226 w 311"/>
              <a:gd name="T53" fmla="*/ 567 h 567"/>
              <a:gd name="T54" fmla="*/ 226 w 311"/>
              <a:gd name="T55" fmla="*/ 549 h 567"/>
              <a:gd name="T56" fmla="*/ 212 w 311"/>
              <a:gd name="T57" fmla="*/ 532 h 567"/>
              <a:gd name="T58" fmla="*/ 198 w 311"/>
              <a:gd name="T59" fmla="*/ 514 h 567"/>
              <a:gd name="T60" fmla="*/ 170 w 311"/>
              <a:gd name="T61" fmla="*/ 478 h 567"/>
              <a:gd name="T62" fmla="*/ 155 w 311"/>
              <a:gd name="T63" fmla="*/ 425 h 567"/>
              <a:gd name="T64" fmla="*/ 127 w 311"/>
              <a:gd name="T65" fmla="*/ 390 h 567"/>
              <a:gd name="T66" fmla="*/ 99 w 311"/>
              <a:gd name="T67" fmla="*/ 319 h 567"/>
              <a:gd name="T68" fmla="*/ 85 w 311"/>
              <a:gd name="T69" fmla="*/ 266 h 567"/>
              <a:gd name="T70" fmla="*/ 56 w 311"/>
              <a:gd name="T71" fmla="*/ 213 h 567"/>
              <a:gd name="T72" fmla="*/ 42 w 311"/>
              <a:gd name="T73" fmla="*/ 177 h 567"/>
              <a:gd name="T74" fmla="*/ 28 w 311"/>
              <a:gd name="T75" fmla="*/ 124 h 567"/>
              <a:gd name="T76" fmla="*/ 14 w 311"/>
              <a:gd name="T77" fmla="*/ 106 h 567"/>
              <a:gd name="T78" fmla="*/ 14 w 311"/>
              <a:gd name="T79" fmla="*/ 71 h 567"/>
              <a:gd name="T80" fmla="*/ 0 w 311"/>
              <a:gd name="T81" fmla="*/ 53 h 567"/>
              <a:gd name="T82" fmla="*/ 0 w 311"/>
              <a:gd name="T83" fmla="*/ 35 h 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11" h="567">
                <a:moveTo>
                  <a:pt x="0" y="35"/>
                </a:moveTo>
                <a:lnTo>
                  <a:pt x="14" y="18"/>
                </a:lnTo>
                <a:lnTo>
                  <a:pt x="28" y="0"/>
                </a:lnTo>
                <a:lnTo>
                  <a:pt x="42" y="0"/>
                </a:lnTo>
                <a:lnTo>
                  <a:pt x="56" y="18"/>
                </a:lnTo>
                <a:lnTo>
                  <a:pt x="70" y="18"/>
                </a:lnTo>
                <a:lnTo>
                  <a:pt x="85" y="18"/>
                </a:lnTo>
                <a:lnTo>
                  <a:pt x="113" y="35"/>
                </a:lnTo>
                <a:lnTo>
                  <a:pt x="155" y="71"/>
                </a:lnTo>
                <a:lnTo>
                  <a:pt x="198" y="106"/>
                </a:lnTo>
                <a:lnTo>
                  <a:pt x="226" y="142"/>
                </a:lnTo>
                <a:lnTo>
                  <a:pt x="269" y="195"/>
                </a:lnTo>
                <a:lnTo>
                  <a:pt x="297" y="248"/>
                </a:lnTo>
                <a:lnTo>
                  <a:pt x="311" y="301"/>
                </a:lnTo>
                <a:lnTo>
                  <a:pt x="311" y="372"/>
                </a:lnTo>
                <a:lnTo>
                  <a:pt x="311" y="407"/>
                </a:lnTo>
                <a:lnTo>
                  <a:pt x="311" y="425"/>
                </a:lnTo>
                <a:lnTo>
                  <a:pt x="311" y="461"/>
                </a:lnTo>
                <a:lnTo>
                  <a:pt x="311" y="478"/>
                </a:lnTo>
                <a:lnTo>
                  <a:pt x="311" y="496"/>
                </a:lnTo>
                <a:lnTo>
                  <a:pt x="311" y="514"/>
                </a:lnTo>
                <a:lnTo>
                  <a:pt x="297" y="532"/>
                </a:lnTo>
                <a:lnTo>
                  <a:pt x="283" y="549"/>
                </a:lnTo>
                <a:lnTo>
                  <a:pt x="269" y="567"/>
                </a:lnTo>
                <a:lnTo>
                  <a:pt x="255" y="567"/>
                </a:lnTo>
                <a:lnTo>
                  <a:pt x="240" y="567"/>
                </a:lnTo>
                <a:lnTo>
                  <a:pt x="226" y="567"/>
                </a:lnTo>
                <a:lnTo>
                  <a:pt x="226" y="549"/>
                </a:lnTo>
                <a:lnTo>
                  <a:pt x="212" y="532"/>
                </a:lnTo>
                <a:lnTo>
                  <a:pt x="198" y="514"/>
                </a:lnTo>
                <a:lnTo>
                  <a:pt x="170" y="478"/>
                </a:lnTo>
                <a:lnTo>
                  <a:pt x="155" y="425"/>
                </a:lnTo>
                <a:lnTo>
                  <a:pt x="127" y="390"/>
                </a:lnTo>
                <a:lnTo>
                  <a:pt x="99" y="319"/>
                </a:lnTo>
                <a:lnTo>
                  <a:pt x="85" y="266"/>
                </a:lnTo>
                <a:lnTo>
                  <a:pt x="56" y="213"/>
                </a:lnTo>
                <a:lnTo>
                  <a:pt x="42" y="177"/>
                </a:lnTo>
                <a:lnTo>
                  <a:pt x="28" y="124"/>
                </a:lnTo>
                <a:lnTo>
                  <a:pt x="14" y="106"/>
                </a:lnTo>
                <a:lnTo>
                  <a:pt x="14" y="71"/>
                </a:lnTo>
                <a:lnTo>
                  <a:pt x="0" y="53"/>
                </a:lnTo>
                <a:lnTo>
                  <a:pt x="0" y="35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3" name="Freeform 13"/>
          <p:cNvSpPr>
            <a:spLocks noChangeArrowheads="1"/>
          </p:cNvSpPr>
          <p:nvPr/>
        </p:nvSpPr>
        <p:spPr bwMode="auto">
          <a:xfrm>
            <a:off x="5048250" y="2562225"/>
            <a:ext cx="628650" cy="955675"/>
          </a:xfrm>
          <a:custGeom>
            <a:avLst/>
            <a:gdLst>
              <a:gd name="T0" fmla="*/ 581 w 992"/>
              <a:gd name="T1" fmla="*/ 815 h 1506"/>
              <a:gd name="T2" fmla="*/ 524 w 992"/>
              <a:gd name="T3" fmla="*/ 921 h 1506"/>
              <a:gd name="T4" fmla="*/ 453 w 992"/>
              <a:gd name="T5" fmla="*/ 1010 h 1506"/>
              <a:gd name="T6" fmla="*/ 397 w 992"/>
              <a:gd name="T7" fmla="*/ 1081 h 1506"/>
              <a:gd name="T8" fmla="*/ 340 w 992"/>
              <a:gd name="T9" fmla="*/ 1152 h 1506"/>
              <a:gd name="T10" fmla="*/ 312 w 992"/>
              <a:gd name="T11" fmla="*/ 1205 h 1506"/>
              <a:gd name="T12" fmla="*/ 283 w 992"/>
              <a:gd name="T13" fmla="*/ 1240 h 1506"/>
              <a:gd name="T14" fmla="*/ 283 w 992"/>
              <a:gd name="T15" fmla="*/ 1276 h 1506"/>
              <a:gd name="T16" fmla="*/ 312 w 992"/>
              <a:gd name="T17" fmla="*/ 1276 h 1506"/>
              <a:gd name="T18" fmla="*/ 354 w 992"/>
              <a:gd name="T19" fmla="*/ 1276 h 1506"/>
              <a:gd name="T20" fmla="*/ 411 w 992"/>
              <a:gd name="T21" fmla="*/ 1276 h 1506"/>
              <a:gd name="T22" fmla="*/ 496 w 992"/>
              <a:gd name="T23" fmla="*/ 1276 h 1506"/>
              <a:gd name="T24" fmla="*/ 694 w 992"/>
              <a:gd name="T25" fmla="*/ 1258 h 1506"/>
              <a:gd name="T26" fmla="*/ 865 w 992"/>
              <a:gd name="T27" fmla="*/ 1240 h 1506"/>
              <a:gd name="T28" fmla="*/ 808 w 992"/>
              <a:gd name="T29" fmla="*/ 1382 h 1506"/>
              <a:gd name="T30" fmla="*/ 709 w 992"/>
              <a:gd name="T31" fmla="*/ 1400 h 1506"/>
              <a:gd name="T32" fmla="*/ 609 w 992"/>
              <a:gd name="T33" fmla="*/ 1400 h 1506"/>
              <a:gd name="T34" fmla="*/ 524 w 992"/>
              <a:gd name="T35" fmla="*/ 1417 h 1506"/>
              <a:gd name="T36" fmla="*/ 453 w 992"/>
              <a:gd name="T37" fmla="*/ 1417 h 1506"/>
              <a:gd name="T38" fmla="*/ 383 w 992"/>
              <a:gd name="T39" fmla="*/ 1435 h 1506"/>
              <a:gd name="T40" fmla="*/ 326 w 992"/>
              <a:gd name="T41" fmla="*/ 1453 h 1506"/>
              <a:gd name="T42" fmla="*/ 283 w 992"/>
              <a:gd name="T43" fmla="*/ 1453 h 1506"/>
              <a:gd name="T44" fmla="*/ 241 w 992"/>
              <a:gd name="T45" fmla="*/ 1471 h 1506"/>
              <a:gd name="T46" fmla="*/ 184 w 992"/>
              <a:gd name="T47" fmla="*/ 1488 h 1506"/>
              <a:gd name="T48" fmla="*/ 142 w 992"/>
              <a:gd name="T49" fmla="*/ 1506 h 1506"/>
              <a:gd name="T50" fmla="*/ 113 w 992"/>
              <a:gd name="T51" fmla="*/ 1506 h 1506"/>
              <a:gd name="T52" fmla="*/ 85 w 992"/>
              <a:gd name="T53" fmla="*/ 1506 h 1506"/>
              <a:gd name="T54" fmla="*/ 71 w 992"/>
              <a:gd name="T55" fmla="*/ 1488 h 1506"/>
              <a:gd name="T56" fmla="*/ 57 w 992"/>
              <a:gd name="T57" fmla="*/ 1453 h 1506"/>
              <a:gd name="T58" fmla="*/ 28 w 992"/>
              <a:gd name="T59" fmla="*/ 1400 h 1506"/>
              <a:gd name="T60" fmla="*/ 14 w 992"/>
              <a:gd name="T61" fmla="*/ 1347 h 1506"/>
              <a:gd name="T62" fmla="*/ 0 w 992"/>
              <a:gd name="T63" fmla="*/ 1293 h 1506"/>
              <a:gd name="T64" fmla="*/ 14 w 992"/>
              <a:gd name="T65" fmla="*/ 1276 h 1506"/>
              <a:gd name="T66" fmla="*/ 42 w 992"/>
              <a:gd name="T67" fmla="*/ 1258 h 1506"/>
              <a:gd name="T68" fmla="*/ 71 w 992"/>
              <a:gd name="T69" fmla="*/ 1240 h 1506"/>
              <a:gd name="T70" fmla="*/ 113 w 992"/>
              <a:gd name="T71" fmla="*/ 1205 h 1506"/>
              <a:gd name="T72" fmla="*/ 156 w 992"/>
              <a:gd name="T73" fmla="*/ 1169 h 1506"/>
              <a:gd name="T74" fmla="*/ 213 w 992"/>
              <a:gd name="T75" fmla="*/ 1116 h 1506"/>
              <a:gd name="T76" fmla="*/ 269 w 992"/>
              <a:gd name="T77" fmla="*/ 1028 h 1506"/>
              <a:gd name="T78" fmla="*/ 383 w 992"/>
              <a:gd name="T79" fmla="*/ 850 h 1506"/>
              <a:gd name="T80" fmla="*/ 482 w 992"/>
              <a:gd name="T81" fmla="*/ 673 h 1506"/>
              <a:gd name="T82" fmla="*/ 666 w 992"/>
              <a:gd name="T83" fmla="*/ 319 h 1506"/>
              <a:gd name="T84" fmla="*/ 709 w 992"/>
              <a:gd name="T85" fmla="*/ 248 h 1506"/>
              <a:gd name="T86" fmla="*/ 737 w 992"/>
              <a:gd name="T87" fmla="*/ 177 h 1506"/>
              <a:gd name="T88" fmla="*/ 737 w 992"/>
              <a:gd name="T89" fmla="*/ 124 h 1506"/>
              <a:gd name="T90" fmla="*/ 737 w 992"/>
              <a:gd name="T91" fmla="*/ 88 h 1506"/>
              <a:gd name="T92" fmla="*/ 709 w 992"/>
              <a:gd name="T93" fmla="*/ 53 h 1506"/>
              <a:gd name="T94" fmla="*/ 723 w 992"/>
              <a:gd name="T95" fmla="*/ 17 h 1506"/>
              <a:gd name="T96" fmla="*/ 751 w 992"/>
              <a:gd name="T97" fmla="*/ 17 h 1506"/>
              <a:gd name="T98" fmla="*/ 794 w 992"/>
              <a:gd name="T99" fmla="*/ 0 h 1506"/>
              <a:gd name="T100" fmla="*/ 836 w 992"/>
              <a:gd name="T101" fmla="*/ 17 h 1506"/>
              <a:gd name="T102" fmla="*/ 893 w 992"/>
              <a:gd name="T103" fmla="*/ 53 h 1506"/>
              <a:gd name="T104" fmla="*/ 935 w 992"/>
              <a:gd name="T105" fmla="*/ 106 h 1506"/>
              <a:gd name="T106" fmla="*/ 978 w 992"/>
              <a:gd name="T107" fmla="*/ 159 h 1506"/>
              <a:gd name="T108" fmla="*/ 992 w 992"/>
              <a:gd name="T109" fmla="*/ 212 h 1506"/>
              <a:gd name="T110" fmla="*/ 978 w 992"/>
              <a:gd name="T111" fmla="*/ 248 h 1506"/>
              <a:gd name="T112" fmla="*/ 950 w 992"/>
              <a:gd name="T113" fmla="*/ 301 h 1506"/>
              <a:gd name="T114" fmla="*/ 907 w 992"/>
              <a:gd name="T115" fmla="*/ 372 h 1506"/>
              <a:gd name="T116" fmla="*/ 822 w 992"/>
              <a:gd name="T117" fmla="*/ 496 h 1506"/>
              <a:gd name="T118" fmla="*/ 694 w 992"/>
              <a:gd name="T119" fmla="*/ 673 h 1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92" h="1506">
                <a:moveTo>
                  <a:pt x="624" y="779"/>
                </a:moveTo>
                <a:lnTo>
                  <a:pt x="581" y="815"/>
                </a:lnTo>
                <a:lnTo>
                  <a:pt x="553" y="868"/>
                </a:lnTo>
                <a:lnTo>
                  <a:pt x="524" y="921"/>
                </a:lnTo>
                <a:lnTo>
                  <a:pt x="482" y="957"/>
                </a:lnTo>
                <a:lnTo>
                  <a:pt x="453" y="1010"/>
                </a:lnTo>
                <a:lnTo>
                  <a:pt x="425" y="1045"/>
                </a:lnTo>
                <a:lnTo>
                  <a:pt x="397" y="1081"/>
                </a:lnTo>
                <a:lnTo>
                  <a:pt x="368" y="1116"/>
                </a:lnTo>
                <a:lnTo>
                  <a:pt x="340" y="1152"/>
                </a:lnTo>
                <a:lnTo>
                  <a:pt x="326" y="1169"/>
                </a:lnTo>
                <a:lnTo>
                  <a:pt x="312" y="1205"/>
                </a:lnTo>
                <a:lnTo>
                  <a:pt x="298" y="1223"/>
                </a:lnTo>
                <a:lnTo>
                  <a:pt x="283" y="1240"/>
                </a:lnTo>
                <a:lnTo>
                  <a:pt x="283" y="1258"/>
                </a:lnTo>
                <a:lnTo>
                  <a:pt x="283" y="1276"/>
                </a:lnTo>
                <a:lnTo>
                  <a:pt x="298" y="1276"/>
                </a:lnTo>
                <a:lnTo>
                  <a:pt x="312" y="1276"/>
                </a:lnTo>
                <a:lnTo>
                  <a:pt x="326" y="1276"/>
                </a:lnTo>
                <a:lnTo>
                  <a:pt x="354" y="1276"/>
                </a:lnTo>
                <a:lnTo>
                  <a:pt x="383" y="1276"/>
                </a:lnTo>
                <a:lnTo>
                  <a:pt x="411" y="1276"/>
                </a:lnTo>
                <a:lnTo>
                  <a:pt x="453" y="1276"/>
                </a:lnTo>
                <a:lnTo>
                  <a:pt x="496" y="1276"/>
                </a:lnTo>
                <a:lnTo>
                  <a:pt x="595" y="1258"/>
                </a:lnTo>
                <a:lnTo>
                  <a:pt x="694" y="1258"/>
                </a:lnTo>
                <a:lnTo>
                  <a:pt x="779" y="1258"/>
                </a:lnTo>
                <a:lnTo>
                  <a:pt x="865" y="1240"/>
                </a:lnTo>
                <a:lnTo>
                  <a:pt x="865" y="1364"/>
                </a:lnTo>
                <a:lnTo>
                  <a:pt x="808" y="1382"/>
                </a:lnTo>
                <a:lnTo>
                  <a:pt x="765" y="1382"/>
                </a:lnTo>
                <a:lnTo>
                  <a:pt x="709" y="1400"/>
                </a:lnTo>
                <a:lnTo>
                  <a:pt x="652" y="1400"/>
                </a:lnTo>
                <a:lnTo>
                  <a:pt x="609" y="1400"/>
                </a:lnTo>
                <a:lnTo>
                  <a:pt x="567" y="1400"/>
                </a:lnTo>
                <a:lnTo>
                  <a:pt x="524" y="1417"/>
                </a:lnTo>
                <a:lnTo>
                  <a:pt x="482" y="1417"/>
                </a:lnTo>
                <a:lnTo>
                  <a:pt x="453" y="1417"/>
                </a:lnTo>
                <a:lnTo>
                  <a:pt x="411" y="1435"/>
                </a:lnTo>
                <a:lnTo>
                  <a:pt x="383" y="1435"/>
                </a:lnTo>
                <a:lnTo>
                  <a:pt x="354" y="1453"/>
                </a:lnTo>
                <a:lnTo>
                  <a:pt x="326" y="1453"/>
                </a:lnTo>
                <a:lnTo>
                  <a:pt x="312" y="1453"/>
                </a:lnTo>
                <a:lnTo>
                  <a:pt x="283" y="1453"/>
                </a:lnTo>
                <a:lnTo>
                  <a:pt x="269" y="1471"/>
                </a:lnTo>
                <a:lnTo>
                  <a:pt x="241" y="1471"/>
                </a:lnTo>
                <a:lnTo>
                  <a:pt x="213" y="1488"/>
                </a:lnTo>
                <a:lnTo>
                  <a:pt x="184" y="1488"/>
                </a:lnTo>
                <a:lnTo>
                  <a:pt x="170" y="1506"/>
                </a:lnTo>
                <a:lnTo>
                  <a:pt x="142" y="1506"/>
                </a:lnTo>
                <a:lnTo>
                  <a:pt x="127" y="1506"/>
                </a:lnTo>
                <a:lnTo>
                  <a:pt x="113" y="1506"/>
                </a:lnTo>
                <a:lnTo>
                  <a:pt x="99" y="1506"/>
                </a:lnTo>
                <a:lnTo>
                  <a:pt x="85" y="1506"/>
                </a:lnTo>
                <a:lnTo>
                  <a:pt x="85" y="1488"/>
                </a:lnTo>
                <a:lnTo>
                  <a:pt x="71" y="1488"/>
                </a:lnTo>
                <a:lnTo>
                  <a:pt x="71" y="1471"/>
                </a:lnTo>
                <a:lnTo>
                  <a:pt x="57" y="1453"/>
                </a:lnTo>
                <a:lnTo>
                  <a:pt x="42" y="1435"/>
                </a:lnTo>
                <a:lnTo>
                  <a:pt x="28" y="1400"/>
                </a:lnTo>
                <a:lnTo>
                  <a:pt x="14" y="1364"/>
                </a:lnTo>
                <a:lnTo>
                  <a:pt x="14" y="1347"/>
                </a:lnTo>
                <a:lnTo>
                  <a:pt x="0" y="1311"/>
                </a:lnTo>
                <a:lnTo>
                  <a:pt x="0" y="1293"/>
                </a:lnTo>
                <a:lnTo>
                  <a:pt x="14" y="1293"/>
                </a:lnTo>
                <a:lnTo>
                  <a:pt x="14" y="1276"/>
                </a:lnTo>
                <a:lnTo>
                  <a:pt x="28" y="1276"/>
                </a:lnTo>
                <a:lnTo>
                  <a:pt x="42" y="1258"/>
                </a:lnTo>
                <a:lnTo>
                  <a:pt x="57" y="1258"/>
                </a:lnTo>
                <a:lnTo>
                  <a:pt x="71" y="1240"/>
                </a:lnTo>
                <a:lnTo>
                  <a:pt x="99" y="1223"/>
                </a:lnTo>
                <a:lnTo>
                  <a:pt x="113" y="1205"/>
                </a:lnTo>
                <a:lnTo>
                  <a:pt x="142" y="1187"/>
                </a:lnTo>
                <a:lnTo>
                  <a:pt x="156" y="1169"/>
                </a:lnTo>
                <a:lnTo>
                  <a:pt x="184" y="1134"/>
                </a:lnTo>
                <a:lnTo>
                  <a:pt x="213" y="1116"/>
                </a:lnTo>
                <a:lnTo>
                  <a:pt x="241" y="1063"/>
                </a:lnTo>
                <a:lnTo>
                  <a:pt x="269" y="1028"/>
                </a:lnTo>
                <a:lnTo>
                  <a:pt x="326" y="939"/>
                </a:lnTo>
                <a:lnTo>
                  <a:pt x="383" y="850"/>
                </a:lnTo>
                <a:lnTo>
                  <a:pt x="425" y="762"/>
                </a:lnTo>
                <a:lnTo>
                  <a:pt x="482" y="673"/>
                </a:lnTo>
                <a:lnTo>
                  <a:pt x="567" y="496"/>
                </a:lnTo>
                <a:lnTo>
                  <a:pt x="666" y="319"/>
                </a:lnTo>
                <a:lnTo>
                  <a:pt x="680" y="283"/>
                </a:lnTo>
                <a:lnTo>
                  <a:pt x="709" y="248"/>
                </a:lnTo>
                <a:lnTo>
                  <a:pt x="723" y="212"/>
                </a:lnTo>
                <a:lnTo>
                  <a:pt x="737" y="177"/>
                </a:lnTo>
                <a:lnTo>
                  <a:pt x="737" y="159"/>
                </a:lnTo>
                <a:lnTo>
                  <a:pt x="737" y="124"/>
                </a:lnTo>
                <a:lnTo>
                  <a:pt x="737" y="106"/>
                </a:lnTo>
                <a:lnTo>
                  <a:pt x="737" y="88"/>
                </a:lnTo>
                <a:lnTo>
                  <a:pt x="723" y="71"/>
                </a:lnTo>
                <a:lnTo>
                  <a:pt x="709" y="53"/>
                </a:lnTo>
                <a:lnTo>
                  <a:pt x="723" y="35"/>
                </a:lnTo>
                <a:lnTo>
                  <a:pt x="723" y="17"/>
                </a:lnTo>
                <a:lnTo>
                  <a:pt x="737" y="17"/>
                </a:lnTo>
                <a:lnTo>
                  <a:pt x="751" y="17"/>
                </a:lnTo>
                <a:lnTo>
                  <a:pt x="765" y="17"/>
                </a:lnTo>
                <a:lnTo>
                  <a:pt x="794" y="0"/>
                </a:lnTo>
                <a:lnTo>
                  <a:pt x="808" y="17"/>
                </a:lnTo>
                <a:lnTo>
                  <a:pt x="836" y="17"/>
                </a:lnTo>
                <a:lnTo>
                  <a:pt x="865" y="35"/>
                </a:lnTo>
                <a:lnTo>
                  <a:pt x="893" y="53"/>
                </a:lnTo>
                <a:lnTo>
                  <a:pt x="907" y="88"/>
                </a:lnTo>
                <a:lnTo>
                  <a:pt x="935" y="106"/>
                </a:lnTo>
                <a:lnTo>
                  <a:pt x="964" y="141"/>
                </a:lnTo>
                <a:lnTo>
                  <a:pt x="978" y="159"/>
                </a:lnTo>
                <a:lnTo>
                  <a:pt x="992" y="195"/>
                </a:lnTo>
                <a:lnTo>
                  <a:pt x="992" y="212"/>
                </a:lnTo>
                <a:lnTo>
                  <a:pt x="992" y="230"/>
                </a:lnTo>
                <a:lnTo>
                  <a:pt x="978" y="248"/>
                </a:lnTo>
                <a:lnTo>
                  <a:pt x="964" y="283"/>
                </a:lnTo>
                <a:lnTo>
                  <a:pt x="950" y="301"/>
                </a:lnTo>
                <a:lnTo>
                  <a:pt x="935" y="336"/>
                </a:lnTo>
                <a:lnTo>
                  <a:pt x="907" y="372"/>
                </a:lnTo>
                <a:lnTo>
                  <a:pt x="879" y="407"/>
                </a:lnTo>
                <a:lnTo>
                  <a:pt x="822" y="496"/>
                </a:lnTo>
                <a:lnTo>
                  <a:pt x="751" y="567"/>
                </a:lnTo>
                <a:lnTo>
                  <a:pt x="694" y="673"/>
                </a:lnTo>
                <a:lnTo>
                  <a:pt x="624" y="779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4" name="Freeform 14"/>
          <p:cNvSpPr>
            <a:spLocks noChangeArrowheads="1"/>
          </p:cNvSpPr>
          <p:nvPr/>
        </p:nvSpPr>
        <p:spPr bwMode="auto">
          <a:xfrm>
            <a:off x="5453063" y="3146425"/>
            <a:ext cx="269875" cy="428625"/>
          </a:xfrm>
          <a:custGeom>
            <a:avLst/>
            <a:gdLst>
              <a:gd name="T0" fmla="*/ 397 w 425"/>
              <a:gd name="T1" fmla="*/ 585 h 674"/>
              <a:gd name="T2" fmla="*/ 382 w 425"/>
              <a:gd name="T3" fmla="*/ 603 h 674"/>
              <a:gd name="T4" fmla="*/ 382 w 425"/>
              <a:gd name="T5" fmla="*/ 621 h 674"/>
              <a:gd name="T6" fmla="*/ 368 w 425"/>
              <a:gd name="T7" fmla="*/ 638 h 674"/>
              <a:gd name="T8" fmla="*/ 354 w 425"/>
              <a:gd name="T9" fmla="*/ 656 h 674"/>
              <a:gd name="T10" fmla="*/ 340 w 425"/>
              <a:gd name="T11" fmla="*/ 674 h 674"/>
              <a:gd name="T12" fmla="*/ 326 w 425"/>
              <a:gd name="T13" fmla="*/ 674 h 674"/>
              <a:gd name="T14" fmla="*/ 297 w 425"/>
              <a:gd name="T15" fmla="*/ 674 h 674"/>
              <a:gd name="T16" fmla="*/ 283 w 425"/>
              <a:gd name="T17" fmla="*/ 656 h 674"/>
              <a:gd name="T18" fmla="*/ 269 w 425"/>
              <a:gd name="T19" fmla="*/ 656 h 674"/>
              <a:gd name="T20" fmla="*/ 255 w 425"/>
              <a:gd name="T21" fmla="*/ 638 h 674"/>
              <a:gd name="T22" fmla="*/ 241 w 425"/>
              <a:gd name="T23" fmla="*/ 621 h 674"/>
              <a:gd name="T24" fmla="*/ 212 w 425"/>
              <a:gd name="T25" fmla="*/ 585 h 674"/>
              <a:gd name="T26" fmla="*/ 198 w 425"/>
              <a:gd name="T27" fmla="*/ 550 h 674"/>
              <a:gd name="T28" fmla="*/ 170 w 425"/>
              <a:gd name="T29" fmla="*/ 496 h 674"/>
              <a:gd name="T30" fmla="*/ 156 w 425"/>
              <a:gd name="T31" fmla="*/ 443 h 674"/>
              <a:gd name="T32" fmla="*/ 127 w 425"/>
              <a:gd name="T33" fmla="*/ 390 h 674"/>
              <a:gd name="T34" fmla="*/ 99 w 425"/>
              <a:gd name="T35" fmla="*/ 319 h 674"/>
              <a:gd name="T36" fmla="*/ 71 w 425"/>
              <a:gd name="T37" fmla="*/ 248 h 674"/>
              <a:gd name="T38" fmla="*/ 42 w 425"/>
              <a:gd name="T39" fmla="*/ 177 h 674"/>
              <a:gd name="T40" fmla="*/ 28 w 425"/>
              <a:gd name="T41" fmla="*/ 124 h 674"/>
              <a:gd name="T42" fmla="*/ 14 w 425"/>
              <a:gd name="T43" fmla="*/ 89 h 674"/>
              <a:gd name="T44" fmla="*/ 0 w 425"/>
              <a:gd name="T45" fmla="*/ 53 h 674"/>
              <a:gd name="T46" fmla="*/ 0 w 425"/>
              <a:gd name="T47" fmla="*/ 18 h 674"/>
              <a:gd name="T48" fmla="*/ 0 w 425"/>
              <a:gd name="T49" fmla="*/ 0 h 674"/>
              <a:gd name="T50" fmla="*/ 14 w 425"/>
              <a:gd name="T51" fmla="*/ 0 h 674"/>
              <a:gd name="T52" fmla="*/ 28 w 425"/>
              <a:gd name="T53" fmla="*/ 0 h 674"/>
              <a:gd name="T54" fmla="*/ 42 w 425"/>
              <a:gd name="T55" fmla="*/ 0 h 674"/>
              <a:gd name="T56" fmla="*/ 71 w 425"/>
              <a:gd name="T57" fmla="*/ 0 h 674"/>
              <a:gd name="T58" fmla="*/ 85 w 425"/>
              <a:gd name="T59" fmla="*/ 18 h 674"/>
              <a:gd name="T60" fmla="*/ 99 w 425"/>
              <a:gd name="T61" fmla="*/ 18 h 674"/>
              <a:gd name="T62" fmla="*/ 127 w 425"/>
              <a:gd name="T63" fmla="*/ 36 h 674"/>
              <a:gd name="T64" fmla="*/ 141 w 425"/>
              <a:gd name="T65" fmla="*/ 53 h 674"/>
              <a:gd name="T66" fmla="*/ 170 w 425"/>
              <a:gd name="T67" fmla="*/ 71 h 674"/>
              <a:gd name="T68" fmla="*/ 198 w 425"/>
              <a:gd name="T69" fmla="*/ 107 h 674"/>
              <a:gd name="T70" fmla="*/ 227 w 425"/>
              <a:gd name="T71" fmla="*/ 124 h 674"/>
              <a:gd name="T72" fmla="*/ 255 w 425"/>
              <a:gd name="T73" fmla="*/ 160 h 674"/>
              <a:gd name="T74" fmla="*/ 283 w 425"/>
              <a:gd name="T75" fmla="*/ 195 h 674"/>
              <a:gd name="T76" fmla="*/ 312 w 425"/>
              <a:gd name="T77" fmla="*/ 213 h 674"/>
              <a:gd name="T78" fmla="*/ 340 w 425"/>
              <a:gd name="T79" fmla="*/ 248 h 674"/>
              <a:gd name="T80" fmla="*/ 354 w 425"/>
              <a:gd name="T81" fmla="*/ 284 h 674"/>
              <a:gd name="T82" fmla="*/ 382 w 425"/>
              <a:gd name="T83" fmla="*/ 302 h 674"/>
              <a:gd name="T84" fmla="*/ 397 w 425"/>
              <a:gd name="T85" fmla="*/ 337 h 674"/>
              <a:gd name="T86" fmla="*/ 411 w 425"/>
              <a:gd name="T87" fmla="*/ 355 h 674"/>
              <a:gd name="T88" fmla="*/ 411 w 425"/>
              <a:gd name="T89" fmla="*/ 390 h 674"/>
              <a:gd name="T90" fmla="*/ 425 w 425"/>
              <a:gd name="T91" fmla="*/ 443 h 674"/>
              <a:gd name="T92" fmla="*/ 425 w 425"/>
              <a:gd name="T93" fmla="*/ 496 h 674"/>
              <a:gd name="T94" fmla="*/ 411 w 425"/>
              <a:gd name="T95" fmla="*/ 532 h 674"/>
              <a:gd name="T96" fmla="*/ 397 w 425"/>
              <a:gd name="T97" fmla="*/ 585 h 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25" h="674">
                <a:moveTo>
                  <a:pt x="397" y="585"/>
                </a:moveTo>
                <a:lnTo>
                  <a:pt x="382" y="603"/>
                </a:lnTo>
                <a:lnTo>
                  <a:pt x="382" y="621"/>
                </a:lnTo>
                <a:lnTo>
                  <a:pt x="368" y="638"/>
                </a:lnTo>
                <a:lnTo>
                  <a:pt x="354" y="656"/>
                </a:lnTo>
                <a:lnTo>
                  <a:pt x="340" y="674"/>
                </a:lnTo>
                <a:lnTo>
                  <a:pt x="326" y="674"/>
                </a:lnTo>
                <a:lnTo>
                  <a:pt x="297" y="674"/>
                </a:lnTo>
                <a:lnTo>
                  <a:pt x="283" y="656"/>
                </a:lnTo>
                <a:lnTo>
                  <a:pt x="269" y="656"/>
                </a:lnTo>
                <a:lnTo>
                  <a:pt x="255" y="638"/>
                </a:lnTo>
                <a:lnTo>
                  <a:pt x="241" y="621"/>
                </a:lnTo>
                <a:lnTo>
                  <a:pt x="212" y="585"/>
                </a:lnTo>
                <a:lnTo>
                  <a:pt x="198" y="550"/>
                </a:lnTo>
                <a:lnTo>
                  <a:pt x="170" y="496"/>
                </a:lnTo>
                <a:lnTo>
                  <a:pt x="156" y="443"/>
                </a:lnTo>
                <a:lnTo>
                  <a:pt x="127" y="390"/>
                </a:lnTo>
                <a:lnTo>
                  <a:pt x="99" y="319"/>
                </a:lnTo>
                <a:lnTo>
                  <a:pt x="71" y="248"/>
                </a:lnTo>
                <a:lnTo>
                  <a:pt x="42" y="177"/>
                </a:lnTo>
                <a:lnTo>
                  <a:pt x="28" y="124"/>
                </a:lnTo>
                <a:lnTo>
                  <a:pt x="14" y="89"/>
                </a:lnTo>
                <a:lnTo>
                  <a:pt x="0" y="53"/>
                </a:lnTo>
                <a:lnTo>
                  <a:pt x="0" y="18"/>
                </a:lnTo>
                <a:lnTo>
                  <a:pt x="0" y="0"/>
                </a:lnTo>
                <a:lnTo>
                  <a:pt x="14" y="0"/>
                </a:lnTo>
                <a:lnTo>
                  <a:pt x="28" y="0"/>
                </a:lnTo>
                <a:lnTo>
                  <a:pt x="42" y="0"/>
                </a:lnTo>
                <a:lnTo>
                  <a:pt x="71" y="0"/>
                </a:lnTo>
                <a:lnTo>
                  <a:pt x="85" y="18"/>
                </a:lnTo>
                <a:lnTo>
                  <a:pt x="99" y="18"/>
                </a:lnTo>
                <a:lnTo>
                  <a:pt x="127" y="36"/>
                </a:lnTo>
                <a:lnTo>
                  <a:pt x="141" y="53"/>
                </a:lnTo>
                <a:lnTo>
                  <a:pt x="170" y="71"/>
                </a:lnTo>
                <a:lnTo>
                  <a:pt x="198" y="107"/>
                </a:lnTo>
                <a:lnTo>
                  <a:pt x="227" y="124"/>
                </a:lnTo>
                <a:lnTo>
                  <a:pt x="255" y="160"/>
                </a:lnTo>
                <a:lnTo>
                  <a:pt x="283" y="195"/>
                </a:lnTo>
                <a:lnTo>
                  <a:pt x="312" y="213"/>
                </a:lnTo>
                <a:lnTo>
                  <a:pt x="340" y="248"/>
                </a:lnTo>
                <a:lnTo>
                  <a:pt x="354" y="284"/>
                </a:lnTo>
                <a:lnTo>
                  <a:pt x="382" y="302"/>
                </a:lnTo>
                <a:lnTo>
                  <a:pt x="397" y="337"/>
                </a:lnTo>
                <a:lnTo>
                  <a:pt x="411" y="355"/>
                </a:lnTo>
                <a:lnTo>
                  <a:pt x="411" y="390"/>
                </a:lnTo>
                <a:lnTo>
                  <a:pt x="425" y="443"/>
                </a:lnTo>
                <a:lnTo>
                  <a:pt x="425" y="496"/>
                </a:lnTo>
                <a:lnTo>
                  <a:pt x="411" y="532"/>
                </a:lnTo>
                <a:lnTo>
                  <a:pt x="397" y="585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" name="Freeform 15"/>
          <p:cNvSpPr>
            <a:spLocks noChangeArrowheads="1"/>
          </p:cNvSpPr>
          <p:nvPr/>
        </p:nvSpPr>
        <p:spPr bwMode="auto">
          <a:xfrm>
            <a:off x="3868738" y="2562225"/>
            <a:ext cx="503237" cy="539750"/>
          </a:xfrm>
          <a:custGeom>
            <a:avLst/>
            <a:gdLst>
              <a:gd name="T0" fmla="*/ 397 w 794"/>
              <a:gd name="T1" fmla="*/ 850 h 850"/>
              <a:gd name="T2" fmla="*/ 439 w 794"/>
              <a:gd name="T3" fmla="*/ 638 h 850"/>
              <a:gd name="T4" fmla="*/ 454 w 794"/>
              <a:gd name="T5" fmla="*/ 443 h 850"/>
              <a:gd name="T6" fmla="*/ 468 w 794"/>
              <a:gd name="T7" fmla="*/ 354 h 850"/>
              <a:gd name="T8" fmla="*/ 468 w 794"/>
              <a:gd name="T9" fmla="*/ 283 h 850"/>
              <a:gd name="T10" fmla="*/ 468 w 794"/>
              <a:gd name="T11" fmla="*/ 248 h 850"/>
              <a:gd name="T12" fmla="*/ 439 w 794"/>
              <a:gd name="T13" fmla="*/ 230 h 850"/>
              <a:gd name="T14" fmla="*/ 397 w 794"/>
              <a:gd name="T15" fmla="*/ 230 h 850"/>
              <a:gd name="T16" fmla="*/ 369 w 794"/>
              <a:gd name="T17" fmla="*/ 230 h 850"/>
              <a:gd name="T18" fmla="*/ 312 w 794"/>
              <a:gd name="T19" fmla="*/ 230 h 850"/>
              <a:gd name="T20" fmla="*/ 255 w 794"/>
              <a:gd name="T21" fmla="*/ 248 h 850"/>
              <a:gd name="T22" fmla="*/ 184 w 794"/>
              <a:gd name="T23" fmla="*/ 266 h 850"/>
              <a:gd name="T24" fmla="*/ 99 w 794"/>
              <a:gd name="T25" fmla="*/ 283 h 850"/>
              <a:gd name="T26" fmla="*/ 0 w 794"/>
              <a:gd name="T27" fmla="*/ 177 h 850"/>
              <a:gd name="T28" fmla="*/ 43 w 794"/>
              <a:gd name="T29" fmla="*/ 177 h 850"/>
              <a:gd name="T30" fmla="*/ 99 w 794"/>
              <a:gd name="T31" fmla="*/ 159 h 850"/>
              <a:gd name="T32" fmla="*/ 170 w 794"/>
              <a:gd name="T33" fmla="*/ 141 h 850"/>
              <a:gd name="T34" fmla="*/ 241 w 794"/>
              <a:gd name="T35" fmla="*/ 124 h 850"/>
              <a:gd name="T36" fmla="*/ 312 w 794"/>
              <a:gd name="T37" fmla="*/ 106 h 850"/>
              <a:gd name="T38" fmla="*/ 369 w 794"/>
              <a:gd name="T39" fmla="*/ 88 h 850"/>
              <a:gd name="T40" fmla="*/ 425 w 794"/>
              <a:gd name="T41" fmla="*/ 53 h 850"/>
              <a:gd name="T42" fmla="*/ 454 w 794"/>
              <a:gd name="T43" fmla="*/ 35 h 850"/>
              <a:gd name="T44" fmla="*/ 496 w 794"/>
              <a:gd name="T45" fmla="*/ 17 h 850"/>
              <a:gd name="T46" fmla="*/ 553 w 794"/>
              <a:gd name="T47" fmla="*/ 0 h 850"/>
              <a:gd name="T48" fmla="*/ 595 w 794"/>
              <a:gd name="T49" fmla="*/ 35 h 850"/>
              <a:gd name="T50" fmla="*/ 695 w 794"/>
              <a:gd name="T51" fmla="*/ 88 h 850"/>
              <a:gd name="T52" fmla="*/ 737 w 794"/>
              <a:gd name="T53" fmla="*/ 124 h 850"/>
              <a:gd name="T54" fmla="*/ 780 w 794"/>
              <a:gd name="T55" fmla="*/ 159 h 850"/>
              <a:gd name="T56" fmla="*/ 794 w 794"/>
              <a:gd name="T57" fmla="*/ 177 h 850"/>
              <a:gd name="T58" fmla="*/ 794 w 794"/>
              <a:gd name="T59" fmla="*/ 212 h 850"/>
              <a:gd name="T60" fmla="*/ 751 w 794"/>
              <a:gd name="T61" fmla="*/ 248 h 850"/>
              <a:gd name="T62" fmla="*/ 723 w 794"/>
              <a:gd name="T63" fmla="*/ 283 h 850"/>
              <a:gd name="T64" fmla="*/ 709 w 794"/>
              <a:gd name="T65" fmla="*/ 319 h 850"/>
              <a:gd name="T66" fmla="*/ 680 w 794"/>
              <a:gd name="T67" fmla="*/ 372 h 850"/>
              <a:gd name="T68" fmla="*/ 666 w 794"/>
              <a:gd name="T69" fmla="*/ 425 h 850"/>
              <a:gd name="T70" fmla="*/ 638 w 794"/>
              <a:gd name="T71" fmla="*/ 514 h 850"/>
              <a:gd name="T72" fmla="*/ 610 w 794"/>
              <a:gd name="T73" fmla="*/ 602 h 850"/>
              <a:gd name="T74" fmla="*/ 581 w 794"/>
              <a:gd name="T75" fmla="*/ 709 h 850"/>
              <a:gd name="T76" fmla="*/ 553 w 794"/>
              <a:gd name="T77" fmla="*/ 833 h 8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94" h="850">
                <a:moveTo>
                  <a:pt x="553" y="833"/>
                </a:moveTo>
                <a:lnTo>
                  <a:pt x="397" y="850"/>
                </a:lnTo>
                <a:lnTo>
                  <a:pt x="425" y="726"/>
                </a:lnTo>
                <a:lnTo>
                  <a:pt x="439" y="638"/>
                </a:lnTo>
                <a:lnTo>
                  <a:pt x="454" y="531"/>
                </a:lnTo>
                <a:lnTo>
                  <a:pt x="454" y="443"/>
                </a:lnTo>
                <a:lnTo>
                  <a:pt x="468" y="390"/>
                </a:lnTo>
                <a:lnTo>
                  <a:pt x="468" y="354"/>
                </a:lnTo>
                <a:lnTo>
                  <a:pt x="468" y="319"/>
                </a:lnTo>
                <a:lnTo>
                  <a:pt x="468" y="283"/>
                </a:lnTo>
                <a:lnTo>
                  <a:pt x="468" y="266"/>
                </a:lnTo>
                <a:lnTo>
                  <a:pt x="468" y="248"/>
                </a:lnTo>
                <a:lnTo>
                  <a:pt x="454" y="230"/>
                </a:lnTo>
                <a:lnTo>
                  <a:pt x="439" y="230"/>
                </a:lnTo>
                <a:lnTo>
                  <a:pt x="425" y="230"/>
                </a:lnTo>
                <a:lnTo>
                  <a:pt x="397" y="230"/>
                </a:lnTo>
                <a:lnTo>
                  <a:pt x="383" y="230"/>
                </a:lnTo>
                <a:lnTo>
                  <a:pt x="369" y="230"/>
                </a:lnTo>
                <a:lnTo>
                  <a:pt x="340" y="230"/>
                </a:lnTo>
                <a:lnTo>
                  <a:pt x="312" y="230"/>
                </a:lnTo>
                <a:lnTo>
                  <a:pt x="284" y="248"/>
                </a:lnTo>
                <a:lnTo>
                  <a:pt x="255" y="248"/>
                </a:lnTo>
                <a:lnTo>
                  <a:pt x="227" y="266"/>
                </a:lnTo>
                <a:lnTo>
                  <a:pt x="184" y="266"/>
                </a:lnTo>
                <a:lnTo>
                  <a:pt x="142" y="283"/>
                </a:lnTo>
                <a:lnTo>
                  <a:pt x="99" y="283"/>
                </a:lnTo>
                <a:lnTo>
                  <a:pt x="57" y="301"/>
                </a:lnTo>
                <a:lnTo>
                  <a:pt x="0" y="177"/>
                </a:lnTo>
                <a:lnTo>
                  <a:pt x="28" y="177"/>
                </a:lnTo>
                <a:lnTo>
                  <a:pt x="43" y="177"/>
                </a:lnTo>
                <a:lnTo>
                  <a:pt x="71" y="159"/>
                </a:lnTo>
                <a:lnTo>
                  <a:pt x="99" y="159"/>
                </a:lnTo>
                <a:lnTo>
                  <a:pt x="142" y="159"/>
                </a:lnTo>
                <a:lnTo>
                  <a:pt x="170" y="141"/>
                </a:lnTo>
                <a:lnTo>
                  <a:pt x="199" y="141"/>
                </a:lnTo>
                <a:lnTo>
                  <a:pt x="241" y="124"/>
                </a:lnTo>
                <a:lnTo>
                  <a:pt x="284" y="106"/>
                </a:lnTo>
                <a:lnTo>
                  <a:pt x="312" y="106"/>
                </a:lnTo>
                <a:lnTo>
                  <a:pt x="340" y="88"/>
                </a:lnTo>
                <a:lnTo>
                  <a:pt x="369" y="88"/>
                </a:lnTo>
                <a:lnTo>
                  <a:pt x="397" y="71"/>
                </a:lnTo>
                <a:lnTo>
                  <a:pt x="425" y="53"/>
                </a:lnTo>
                <a:lnTo>
                  <a:pt x="439" y="53"/>
                </a:lnTo>
                <a:lnTo>
                  <a:pt x="454" y="35"/>
                </a:lnTo>
                <a:lnTo>
                  <a:pt x="482" y="17"/>
                </a:lnTo>
                <a:lnTo>
                  <a:pt x="496" y="17"/>
                </a:lnTo>
                <a:lnTo>
                  <a:pt x="525" y="0"/>
                </a:lnTo>
                <a:lnTo>
                  <a:pt x="553" y="0"/>
                </a:lnTo>
                <a:lnTo>
                  <a:pt x="567" y="17"/>
                </a:lnTo>
                <a:lnTo>
                  <a:pt x="595" y="35"/>
                </a:lnTo>
                <a:lnTo>
                  <a:pt x="638" y="53"/>
                </a:lnTo>
                <a:lnTo>
                  <a:pt x="695" y="88"/>
                </a:lnTo>
                <a:lnTo>
                  <a:pt x="723" y="106"/>
                </a:lnTo>
                <a:lnTo>
                  <a:pt x="737" y="124"/>
                </a:lnTo>
                <a:lnTo>
                  <a:pt x="765" y="141"/>
                </a:lnTo>
                <a:lnTo>
                  <a:pt x="780" y="159"/>
                </a:lnTo>
                <a:lnTo>
                  <a:pt x="780" y="177"/>
                </a:lnTo>
                <a:lnTo>
                  <a:pt x="794" y="177"/>
                </a:lnTo>
                <a:lnTo>
                  <a:pt x="794" y="195"/>
                </a:lnTo>
                <a:lnTo>
                  <a:pt x="794" y="212"/>
                </a:lnTo>
                <a:lnTo>
                  <a:pt x="780" y="230"/>
                </a:lnTo>
                <a:lnTo>
                  <a:pt x="751" y="248"/>
                </a:lnTo>
                <a:lnTo>
                  <a:pt x="737" y="266"/>
                </a:lnTo>
                <a:lnTo>
                  <a:pt x="723" y="283"/>
                </a:lnTo>
                <a:lnTo>
                  <a:pt x="709" y="301"/>
                </a:lnTo>
                <a:lnTo>
                  <a:pt x="709" y="319"/>
                </a:lnTo>
                <a:lnTo>
                  <a:pt x="695" y="336"/>
                </a:lnTo>
                <a:lnTo>
                  <a:pt x="680" y="372"/>
                </a:lnTo>
                <a:lnTo>
                  <a:pt x="666" y="407"/>
                </a:lnTo>
                <a:lnTo>
                  <a:pt x="666" y="425"/>
                </a:lnTo>
                <a:lnTo>
                  <a:pt x="652" y="460"/>
                </a:lnTo>
                <a:lnTo>
                  <a:pt x="638" y="514"/>
                </a:lnTo>
                <a:lnTo>
                  <a:pt x="624" y="549"/>
                </a:lnTo>
                <a:lnTo>
                  <a:pt x="610" y="602"/>
                </a:lnTo>
                <a:lnTo>
                  <a:pt x="595" y="655"/>
                </a:lnTo>
                <a:lnTo>
                  <a:pt x="581" y="709"/>
                </a:lnTo>
                <a:lnTo>
                  <a:pt x="567" y="762"/>
                </a:lnTo>
                <a:lnTo>
                  <a:pt x="553" y="833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6" name="Freeform 16"/>
          <p:cNvSpPr>
            <a:spLocks noChangeArrowheads="1"/>
          </p:cNvSpPr>
          <p:nvPr/>
        </p:nvSpPr>
        <p:spPr bwMode="auto">
          <a:xfrm>
            <a:off x="3905250" y="3033713"/>
            <a:ext cx="395288" cy="192087"/>
          </a:xfrm>
          <a:custGeom>
            <a:avLst/>
            <a:gdLst>
              <a:gd name="T0" fmla="*/ 538 w 623"/>
              <a:gd name="T1" fmla="*/ 0 h 301"/>
              <a:gd name="T2" fmla="*/ 567 w 623"/>
              <a:gd name="T3" fmla="*/ 18 h 301"/>
              <a:gd name="T4" fmla="*/ 581 w 623"/>
              <a:gd name="T5" fmla="*/ 35 h 301"/>
              <a:gd name="T6" fmla="*/ 595 w 623"/>
              <a:gd name="T7" fmla="*/ 53 h 301"/>
              <a:gd name="T8" fmla="*/ 609 w 623"/>
              <a:gd name="T9" fmla="*/ 71 h 301"/>
              <a:gd name="T10" fmla="*/ 609 w 623"/>
              <a:gd name="T11" fmla="*/ 89 h 301"/>
              <a:gd name="T12" fmla="*/ 623 w 623"/>
              <a:gd name="T13" fmla="*/ 106 h 301"/>
              <a:gd name="T14" fmla="*/ 623 w 623"/>
              <a:gd name="T15" fmla="*/ 124 h 301"/>
              <a:gd name="T16" fmla="*/ 623 w 623"/>
              <a:gd name="T17" fmla="*/ 142 h 301"/>
              <a:gd name="T18" fmla="*/ 609 w 623"/>
              <a:gd name="T19" fmla="*/ 142 h 301"/>
              <a:gd name="T20" fmla="*/ 595 w 623"/>
              <a:gd name="T21" fmla="*/ 160 h 301"/>
              <a:gd name="T22" fmla="*/ 581 w 623"/>
              <a:gd name="T23" fmla="*/ 160 h 301"/>
              <a:gd name="T24" fmla="*/ 567 w 623"/>
              <a:gd name="T25" fmla="*/ 160 h 301"/>
              <a:gd name="T26" fmla="*/ 538 w 623"/>
              <a:gd name="T27" fmla="*/ 177 h 301"/>
              <a:gd name="T28" fmla="*/ 496 w 623"/>
              <a:gd name="T29" fmla="*/ 177 h 301"/>
              <a:gd name="T30" fmla="*/ 468 w 623"/>
              <a:gd name="T31" fmla="*/ 195 h 301"/>
              <a:gd name="T32" fmla="*/ 425 w 623"/>
              <a:gd name="T33" fmla="*/ 213 h 301"/>
              <a:gd name="T34" fmla="*/ 382 w 623"/>
              <a:gd name="T35" fmla="*/ 213 h 301"/>
              <a:gd name="T36" fmla="*/ 326 w 623"/>
              <a:gd name="T37" fmla="*/ 230 h 301"/>
              <a:gd name="T38" fmla="*/ 269 w 623"/>
              <a:gd name="T39" fmla="*/ 248 h 301"/>
              <a:gd name="T40" fmla="*/ 212 w 623"/>
              <a:gd name="T41" fmla="*/ 248 h 301"/>
              <a:gd name="T42" fmla="*/ 142 w 623"/>
              <a:gd name="T43" fmla="*/ 266 h 301"/>
              <a:gd name="T44" fmla="*/ 71 w 623"/>
              <a:gd name="T45" fmla="*/ 284 h 301"/>
              <a:gd name="T46" fmla="*/ 0 w 623"/>
              <a:gd name="T47" fmla="*/ 301 h 301"/>
              <a:gd name="T48" fmla="*/ 0 w 623"/>
              <a:gd name="T49" fmla="*/ 177 h 301"/>
              <a:gd name="T50" fmla="*/ 42 w 623"/>
              <a:gd name="T51" fmla="*/ 160 h 301"/>
              <a:gd name="T52" fmla="*/ 99 w 623"/>
              <a:gd name="T53" fmla="*/ 142 h 301"/>
              <a:gd name="T54" fmla="*/ 156 w 623"/>
              <a:gd name="T55" fmla="*/ 124 h 301"/>
              <a:gd name="T56" fmla="*/ 227 w 623"/>
              <a:gd name="T57" fmla="*/ 106 h 301"/>
              <a:gd name="T58" fmla="*/ 297 w 623"/>
              <a:gd name="T59" fmla="*/ 71 h 301"/>
              <a:gd name="T60" fmla="*/ 368 w 623"/>
              <a:gd name="T61" fmla="*/ 53 h 301"/>
              <a:gd name="T62" fmla="*/ 453 w 623"/>
              <a:gd name="T63" fmla="*/ 35 h 301"/>
              <a:gd name="T64" fmla="*/ 538 w 623"/>
              <a:gd name="T65" fmla="*/ 0 h 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23" h="301">
                <a:moveTo>
                  <a:pt x="538" y="0"/>
                </a:moveTo>
                <a:lnTo>
                  <a:pt x="567" y="18"/>
                </a:lnTo>
                <a:lnTo>
                  <a:pt x="581" y="35"/>
                </a:lnTo>
                <a:lnTo>
                  <a:pt x="595" y="53"/>
                </a:lnTo>
                <a:lnTo>
                  <a:pt x="609" y="71"/>
                </a:lnTo>
                <a:lnTo>
                  <a:pt x="609" y="89"/>
                </a:lnTo>
                <a:lnTo>
                  <a:pt x="623" y="106"/>
                </a:lnTo>
                <a:lnTo>
                  <a:pt x="623" y="124"/>
                </a:lnTo>
                <a:lnTo>
                  <a:pt x="623" y="142"/>
                </a:lnTo>
                <a:lnTo>
                  <a:pt x="609" y="142"/>
                </a:lnTo>
                <a:lnTo>
                  <a:pt x="595" y="160"/>
                </a:lnTo>
                <a:lnTo>
                  <a:pt x="581" y="160"/>
                </a:lnTo>
                <a:lnTo>
                  <a:pt x="567" y="160"/>
                </a:lnTo>
                <a:lnTo>
                  <a:pt x="538" y="177"/>
                </a:lnTo>
                <a:lnTo>
                  <a:pt x="496" y="177"/>
                </a:lnTo>
                <a:lnTo>
                  <a:pt x="468" y="195"/>
                </a:lnTo>
                <a:lnTo>
                  <a:pt x="425" y="213"/>
                </a:lnTo>
                <a:lnTo>
                  <a:pt x="382" y="213"/>
                </a:lnTo>
                <a:lnTo>
                  <a:pt x="326" y="230"/>
                </a:lnTo>
                <a:lnTo>
                  <a:pt x="269" y="248"/>
                </a:lnTo>
                <a:lnTo>
                  <a:pt x="212" y="248"/>
                </a:lnTo>
                <a:lnTo>
                  <a:pt x="142" y="266"/>
                </a:lnTo>
                <a:lnTo>
                  <a:pt x="71" y="284"/>
                </a:lnTo>
                <a:lnTo>
                  <a:pt x="0" y="301"/>
                </a:lnTo>
                <a:lnTo>
                  <a:pt x="0" y="177"/>
                </a:lnTo>
                <a:lnTo>
                  <a:pt x="42" y="160"/>
                </a:lnTo>
                <a:lnTo>
                  <a:pt x="99" y="142"/>
                </a:lnTo>
                <a:lnTo>
                  <a:pt x="156" y="124"/>
                </a:lnTo>
                <a:lnTo>
                  <a:pt x="227" y="106"/>
                </a:lnTo>
                <a:lnTo>
                  <a:pt x="297" y="71"/>
                </a:lnTo>
                <a:lnTo>
                  <a:pt x="368" y="53"/>
                </a:lnTo>
                <a:lnTo>
                  <a:pt x="453" y="35"/>
                </a:lnTo>
                <a:lnTo>
                  <a:pt x="538" y="0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" name="Freeform 17"/>
          <p:cNvSpPr>
            <a:spLocks noChangeArrowheads="1"/>
          </p:cNvSpPr>
          <p:nvPr/>
        </p:nvSpPr>
        <p:spPr bwMode="auto">
          <a:xfrm>
            <a:off x="3760788" y="2662238"/>
            <a:ext cx="169862" cy="777875"/>
          </a:xfrm>
          <a:custGeom>
            <a:avLst/>
            <a:gdLst>
              <a:gd name="T0" fmla="*/ 0 w 269"/>
              <a:gd name="T1" fmla="*/ 89 h 1223"/>
              <a:gd name="T2" fmla="*/ 0 w 269"/>
              <a:gd name="T3" fmla="*/ 53 h 1223"/>
              <a:gd name="T4" fmla="*/ 0 w 269"/>
              <a:gd name="T5" fmla="*/ 18 h 1223"/>
              <a:gd name="T6" fmla="*/ 28 w 269"/>
              <a:gd name="T7" fmla="*/ 18 h 1223"/>
              <a:gd name="T8" fmla="*/ 57 w 269"/>
              <a:gd name="T9" fmla="*/ 0 h 1223"/>
              <a:gd name="T10" fmla="*/ 113 w 269"/>
              <a:gd name="T11" fmla="*/ 0 h 1223"/>
              <a:gd name="T12" fmla="*/ 184 w 269"/>
              <a:gd name="T13" fmla="*/ 0 h 1223"/>
              <a:gd name="T14" fmla="*/ 227 w 269"/>
              <a:gd name="T15" fmla="*/ 18 h 1223"/>
              <a:gd name="T16" fmla="*/ 241 w 269"/>
              <a:gd name="T17" fmla="*/ 53 h 1223"/>
              <a:gd name="T18" fmla="*/ 255 w 269"/>
              <a:gd name="T19" fmla="*/ 89 h 1223"/>
              <a:gd name="T20" fmla="*/ 255 w 269"/>
              <a:gd name="T21" fmla="*/ 124 h 1223"/>
              <a:gd name="T22" fmla="*/ 255 w 269"/>
              <a:gd name="T23" fmla="*/ 177 h 1223"/>
              <a:gd name="T24" fmla="*/ 269 w 269"/>
              <a:gd name="T25" fmla="*/ 248 h 1223"/>
              <a:gd name="T26" fmla="*/ 269 w 269"/>
              <a:gd name="T27" fmla="*/ 319 h 1223"/>
              <a:gd name="T28" fmla="*/ 269 w 269"/>
              <a:gd name="T29" fmla="*/ 426 h 1223"/>
              <a:gd name="T30" fmla="*/ 269 w 269"/>
              <a:gd name="T31" fmla="*/ 532 h 1223"/>
              <a:gd name="T32" fmla="*/ 269 w 269"/>
              <a:gd name="T33" fmla="*/ 656 h 1223"/>
              <a:gd name="T34" fmla="*/ 269 w 269"/>
              <a:gd name="T35" fmla="*/ 780 h 1223"/>
              <a:gd name="T36" fmla="*/ 269 w 269"/>
              <a:gd name="T37" fmla="*/ 904 h 1223"/>
              <a:gd name="T38" fmla="*/ 269 w 269"/>
              <a:gd name="T39" fmla="*/ 993 h 1223"/>
              <a:gd name="T40" fmla="*/ 269 w 269"/>
              <a:gd name="T41" fmla="*/ 1064 h 1223"/>
              <a:gd name="T42" fmla="*/ 255 w 269"/>
              <a:gd name="T43" fmla="*/ 1134 h 1223"/>
              <a:gd name="T44" fmla="*/ 255 w 269"/>
              <a:gd name="T45" fmla="*/ 1170 h 1223"/>
              <a:gd name="T46" fmla="*/ 255 w 269"/>
              <a:gd name="T47" fmla="*/ 1205 h 1223"/>
              <a:gd name="T48" fmla="*/ 241 w 269"/>
              <a:gd name="T49" fmla="*/ 1223 h 1223"/>
              <a:gd name="T50" fmla="*/ 213 w 269"/>
              <a:gd name="T51" fmla="*/ 1223 h 1223"/>
              <a:gd name="T52" fmla="*/ 156 w 269"/>
              <a:gd name="T53" fmla="*/ 1205 h 1223"/>
              <a:gd name="T54" fmla="*/ 128 w 269"/>
              <a:gd name="T55" fmla="*/ 1170 h 1223"/>
              <a:gd name="T56" fmla="*/ 113 w 269"/>
              <a:gd name="T57" fmla="*/ 1117 h 1223"/>
              <a:gd name="T58" fmla="*/ 99 w 269"/>
              <a:gd name="T59" fmla="*/ 1028 h 1223"/>
              <a:gd name="T60" fmla="*/ 99 w 269"/>
              <a:gd name="T61" fmla="*/ 922 h 1223"/>
              <a:gd name="T62" fmla="*/ 99 w 269"/>
              <a:gd name="T63" fmla="*/ 674 h 1223"/>
              <a:gd name="T64" fmla="*/ 71 w 269"/>
              <a:gd name="T65" fmla="*/ 426 h 1223"/>
              <a:gd name="T66" fmla="*/ 57 w 269"/>
              <a:gd name="T67" fmla="*/ 319 h 1223"/>
              <a:gd name="T68" fmla="*/ 43 w 269"/>
              <a:gd name="T69" fmla="*/ 231 h 1223"/>
              <a:gd name="T70" fmla="*/ 28 w 269"/>
              <a:gd name="T71" fmla="*/ 160 h 1223"/>
              <a:gd name="T72" fmla="*/ 14 w 269"/>
              <a:gd name="T73" fmla="*/ 107 h 1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69" h="1223">
                <a:moveTo>
                  <a:pt x="14" y="107"/>
                </a:moveTo>
                <a:lnTo>
                  <a:pt x="0" y="89"/>
                </a:lnTo>
                <a:lnTo>
                  <a:pt x="0" y="71"/>
                </a:lnTo>
                <a:lnTo>
                  <a:pt x="0" y="53"/>
                </a:lnTo>
                <a:lnTo>
                  <a:pt x="0" y="36"/>
                </a:lnTo>
                <a:lnTo>
                  <a:pt x="0" y="18"/>
                </a:lnTo>
                <a:lnTo>
                  <a:pt x="14" y="18"/>
                </a:lnTo>
                <a:lnTo>
                  <a:pt x="28" y="18"/>
                </a:lnTo>
                <a:lnTo>
                  <a:pt x="43" y="0"/>
                </a:lnTo>
                <a:lnTo>
                  <a:pt x="57" y="0"/>
                </a:lnTo>
                <a:lnTo>
                  <a:pt x="85" y="0"/>
                </a:lnTo>
                <a:lnTo>
                  <a:pt x="113" y="0"/>
                </a:lnTo>
                <a:lnTo>
                  <a:pt x="142" y="0"/>
                </a:lnTo>
                <a:lnTo>
                  <a:pt x="184" y="0"/>
                </a:lnTo>
                <a:lnTo>
                  <a:pt x="227" y="0"/>
                </a:lnTo>
                <a:lnTo>
                  <a:pt x="227" y="18"/>
                </a:lnTo>
                <a:lnTo>
                  <a:pt x="241" y="36"/>
                </a:lnTo>
                <a:lnTo>
                  <a:pt x="241" y="53"/>
                </a:lnTo>
                <a:lnTo>
                  <a:pt x="255" y="71"/>
                </a:lnTo>
                <a:lnTo>
                  <a:pt x="255" y="89"/>
                </a:lnTo>
                <a:lnTo>
                  <a:pt x="255" y="107"/>
                </a:lnTo>
                <a:lnTo>
                  <a:pt x="255" y="124"/>
                </a:lnTo>
                <a:lnTo>
                  <a:pt x="255" y="142"/>
                </a:lnTo>
                <a:lnTo>
                  <a:pt x="255" y="177"/>
                </a:lnTo>
                <a:lnTo>
                  <a:pt x="269" y="213"/>
                </a:lnTo>
                <a:lnTo>
                  <a:pt x="269" y="248"/>
                </a:lnTo>
                <a:lnTo>
                  <a:pt x="269" y="284"/>
                </a:lnTo>
                <a:lnTo>
                  <a:pt x="269" y="319"/>
                </a:lnTo>
                <a:lnTo>
                  <a:pt x="269" y="372"/>
                </a:lnTo>
                <a:lnTo>
                  <a:pt x="269" y="426"/>
                </a:lnTo>
                <a:lnTo>
                  <a:pt x="269" y="479"/>
                </a:lnTo>
                <a:lnTo>
                  <a:pt x="269" y="532"/>
                </a:lnTo>
                <a:lnTo>
                  <a:pt x="269" y="603"/>
                </a:lnTo>
                <a:lnTo>
                  <a:pt x="269" y="656"/>
                </a:lnTo>
                <a:lnTo>
                  <a:pt x="269" y="727"/>
                </a:lnTo>
                <a:lnTo>
                  <a:pt x="269" y="780"/>
                </a:lnTo>
                <a:lnTo>
                  <a:pt x="269" y="851"/>
                </a:lnTo>
                <a:lnTo>
                  <a:pt x="269" y="904"/>
                </a:lnTo>
                <a:lnTo>
                  <a:pt x="269" y="939"/>
                </a:lnTo>
                <a:lnTo>
                  <a:pt x="269" y="993"/>
                </a:lnTo>
                <a:lnTo>
                  <a:pt x="269" y="1028"/>
                </a:lnTo>
                <a:lnTo>
                  <a:pt x="269" y="1064"/>
                </a:lnTo>
                <a:lnTo>
                  <a:pt x="269" y="1099"/>
                </a:lnTo>
                <a:lnTo>
                  <a:pt x="255" y="1134"/>
                </a:lnTo>
                <a:lnTo>
                  <a:pt x="255" y="1152"/>
                </a:lnTo>
                <a:lnTo>
                  <a:pt x="255" y="1170"/>
                </a:lnTo>
                <a:lnTo>
                  <a:pt x="255" y="1188"/>
                </a:lnTo>
                <a:lnTo>
                  <a:pt x="255" y="1205"/>
                </a:lnTo>
                <a:lnTo>
                  <a:pt x="255" y="1223"/>
                </a:lnTo>
                <a:lnTo>
                  <a:pt x="241" y="1223"/>
                </a:lnTo>
                <a:lnTo>
                  <a:pt x="227" y="1223"/>
                </a:lnTo>
                <a:lnTo>
                  <a:pt x="213" y="1223"/>
                </a:lnTo>
                <a:lnTo>
                  <a:pt x="184" y="1223"/>
                </a:lnTo>
                <a:lnTo>
                  <a:pt x="156" y="1205"/>
                </a:lnTo>
                <a:lnTo>
                  <a:pt x="142" y="1188"/>
                </a:lnTo>
                <a:lnTo>
                  <a:pt x="128" y="1170"/>
                </a:lnTo>
                <a:lnTo>
                  <a:pt x="128" y="1152"/>
                </a:lnTo>
                <a:lnTo>
                  <a:pt x="113" y="1117"/>
                </a:lnTo>
                <a:lnTo>
                  <a:pt x="113" y="1081"/>
                </a:lnTo>
                <a:lnTo>
                  <a:pt x="99" y="1028"/>
                </a:lnTo>
                <a:lnTo>
                  <a:pt x="99" y="975"/>
                </a:lnTo>
                <a:lnTo>
                  <a:pt x="99" y="922"/>
                </a:lnTo>
                <a:lnTo>
                  <a:pt x="99" y="798"/>
                </a:lnTo>
                <a:lnTo>
                  <a:pt x="99" y="674"/>
                </a:lnTo>
                <a:lnTo>
                  <a:pt x="85" y="550"/>
                </a:lnTo>
                <a:lnTo>
                  <a:pt x="71" y="426"/>
                </a:lnTo>
                <a:lnTo>
                  <a:pt x="71" y="372"/>
                </a:lnTo>
                <a:lnTo>
                  <a:pt x="57" y="319"/>
                </a:lnTo>
                <a:lnTo>
                  <a:pt x="57" y="266"/>
                </a:lnTo>
                <a:lnTo>
                  <a:pt x="43" y="231"/>
                </a:lnTo>
                <a:lnTo>
                  <a:pt x="43" y="195"/>
                </a:lnTo>
                <a:lnTo>
                  <a:pt x="28" y="160"/>
                </a:lnTo>
                <a:lnTo>
                  <a:pt x="28" y="124"/>
                </a:lnTo>
                <a:lnTo>
                  <a:pt x="14" y="107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8" name="Freeform 18"/>
          <p:cNvSpPr>
            <a:spLocks noChangeArrowheads="1"/>
          </p:cNvSpPr>
          <p:nvPr/>
        </p:nvSpPr>
        <p:spPr bwMode="auto">
          <a:xfrm>
            <a:off x="3643313" y="1897063"/>
            <a:ext cx="863600" cy="214312"/>
          </a:xfrm>
          <a:custGeom>
            <a:avLst/>
            <a:gdLst>
              <a:gd name="T0" fmla="*/ 113 w 1360"/>
              <a:gd name="T1" fmla="*/ 195 h 337"/>
              <a:gd name="T2" fmla="*/ 141 w 1360"/>
              <a:gd name="T3" fmla="*/ 195 h 337"/>
              <a:gd name="T4" fmla="*/ 184 w 1360"/>
              <a:gd name="T5" fmla="*/ 195 h 337"/>
              <a:gd name="T6" fmla="*/ 241 w 1360"/>
              <a:gd name="T7" fmla="*/ 177 h 337"/>
              <a:gd name="T8" fmla="*/ 312 w 1360"/>
              <a:gd name="T9" fmla="*/ 177 h 337"/>
              <a:gd name="T10" fmla="*/ 382 w 1360"/>
              <a:gd name="T11" fmla="*/ 160 h 337"/>
              <a:gd name="T12" fmla="*/ 467 w 1360"/>
              <a:gd name="T13" fmla="*/ 142 h 337"/>
              <a:gd name="T14" fmla="*/ 553 w 1360"/>
              <a:gd name="T15" fmla="*/ 106 h 337"/>
              <a:gd name="T16" fmla="*/ 666 w 1360"/>
              <a:gd name="T17" fmla="*/ 89 h 337"/>
              <a:gd name="T18" fmla="*/ 751 w 1360"/>
              <a:gd name="T19" fmla="*/ 71 h 337"/>
              <a:gd name="T20" fmla="*/ 836 w 1360"/>
              <a:gd name="T21" fmla="*/ 53 h 337"/>
              <a:gd name="T22" fmla="*/ 907 w 1360"/>
              <a:gd name="T23" fmla="*/ 36 h 337"/>
              <a:gd name="T24" fmla="*/ 978 w 1360"/>
              <a:gd name="T25" fmla="*/ 18 h 337"/>
              <a:gd name="T26" fmla="*/ 1020 w 1360"/>
              <a:gd name="T27" fmla="*/ 18 h 337"/>
              <a:gd name="T28" fmla="*/ 1063 w 1360"/>
              <a:gd name="T29" fmla="*/ 0 h 337"/>
              <a:gd name="T30" fmla="*/ 1091 w 1360"/>
              <a:gd name="T31" fmla="*/ 0 h 337"/>
              <a:gd name="T32" fmla="*/ 1162 w 1360"/>
              <a:gd name="T33" fmla="*/ 18 h 337"/>
              <a:gd name="T34" fmla="*/ 1261 w 1360"/>
              <a:gd name="T35" fmla="*/ 36 h 337"/>
              <a:gd name="T36" fmla="*/ 1304 w 1360"/>
              <a:gd name="T37" fmla="*/ 53 h 337"/>
              <a:gd name="T38" fmla="*/ 1332 w 1360"/>
              <a:gd name="T39" fmla="*/ 89 h 337"/>
              <a:gd name="T40" fmla="*/ 1360 w 1360"/>
              <a:gd name="T41" fmla="*/ 106 h 337"/>
              <a:gd name="T42" fmla="*/ 1360 w 1360"/>
              <a:gd name="T43" fmla="*/ 142 h 337"/>
              <a:gd name="T44" fmla="*/ 1346 w 1360"/>
              <a:gd name="T45" fmla="*/ 195 h 337"/>
              <a:gd name="T46" fmla="*/ 1290 w 1360"/>
              <a:gd name="T47" fmla="*/ 195 h 337"/>
              <a:gd name="T48" fmla="*/ 1247 w 1360"/>
              <a:gd name="T49" fmla="*/ 213 h 337"/>
              <a:gd name="T50" fmla="*/ 1190 w 1360"/>
              <a:gd name="T51" fmla="*/ 213 h 337"/>
              <a:gd name="T52" fmla="*/ 1105 w 1360"/>
              <a:gd name="T53" fmla="*/ 230 h 337"/>
              <a:gd name="T54" fmla="*/ 1020 w 1360"/>
              <a:gd name="T55" fmla="*/ 248 h 337"/>
              <a:gd name="T56" fmla="*/ 907 w 1360"/>
              <a:gd name="T57" fmla="*/ 248 h 337"/>
              <a:gd name="T58" fmla="*/ 779 w 1360"/>
              <a:gd name="T59" fmla="*/ 266 h 337"/>
              <a:gd name="T60" fmla="*/ 623 w 1360"/>
              <a:gd name="T61" fmla="*/ 284 h 337"/>
              <a:gd name="T62" fmla="*/ 482 w 1360"/>
              <a:gd name="T63" fmla="*/ 301 h 337"/>
              <a:gd name="T64" fmla="*/ 382 w 1360"/>
              <a:gd name="T65" fmla="*/ 319 h 337"/>
              <a:gd name="T66" fmla="*/ 297 w 1360"/>
              <a:gd name="T67" fmla="*/ 319 h 337"/>
              <a:gd name="T68" fmla="*/ 255 w 1360"/>
              <a:gd name="T69" fmla="*/ 337 h 337"/>
              <a:gd name="T70" fmla="*/ 184 w 1360"/>
              <a:gd name="T71" fmla="*/ 319 h 337"/>
              <a:gd name="T72" fmla="*/ 85 w 1360"/>
              <a:gd name="T73" fmla="*/ 284 h 337"/>
              <a:gd name="T74" fmla="*/ 42 w 1360"/>
              <a:gd name="T75" fmla="*/ 266 h 337"/>
              <a:gd name="T76" fmla="*/ 14 w 1360"/>
              <a:gd name="T77" fmla="*/ 248 h 337"/>
              <a:gd name="T78" fmla="*/ 0 w 1360"/>
              <a:gd name="T79" fmla="*/ 230 h 337"/>
              <a:gd name="T80" fmla="*/ 14 w 1360"/>
              <a:gd name="T81" fmla="*/ 213 h 337"/>
              <a:gd name="T82" fmla="*/ 42 w 1360"/>
              <a:gd name="T83" fmla="*/ 213 h 337"/>
              <a:gd name="T84" fmla="*/ 71 w 1360"/>
              <a:gd name="T85" fmla="*/ 195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360" h="337">
                <a:moveTo>
                  <a:pt x="99" y="195"/>
                </a:moveTo>
                <a:lnTo>
                  <a:pt x="113" y="195"/>
                </a:lnTo>
                <a:lnTo>
                  <a:pt x="127" y="195"/>
                </a:lnTo>
                <a:lnTo>
                  <a:pt x="141" y="195"/>
                </a:lnTo>
                <a:lnTo>
                  <a:pt x="170" y="195"/>
                </a:lnTo>
                <a:lnTo>
                  <a:pt x="184" y="195"/>
                </a:lnTo>
                <a:lnTo>
                  <a:pt x="212" y="195"/>
                </a:lnTo>
                <a:lnTo>
                  <a:pt x="241" y="177"/>
                </a:lnTo>
                <a:lnTo>
                  <a:pt x="269" y="177"/>
                </a:lnTo>
                <a:lnTo>
                  <a:pt x="312" y="177"/>
                </a:lnTo>
                <a:lnTo>
                  <a:pt x="340" y="160"/>
                </a:lnTo>
                <a:lnTo>
                  <a:pt x="382" y="160"/>
                </a:lnTo>
                <a:lnTo>
                  <a:pt x="425" y="142"/>
                </a:lnTo>
                <a:lnTo>
                  <a:pt x="467" y="142"/>
                </a:lnTo>
                <a:lnTo>
                  <a:pt x="510" y="124"/>
                </a:lnTo>
                <a:lnTo>
                  <a:pt x="553" y="106"/>
                </a:lnTo>
                <a:lnTo>
                  <a:pt x="609" y="106"/>
                </a:lnTo>
                <a:lnTo>
                  <a:pt x="666" y="89"/>
                </a:lnTo>
                <a:lnTo>
                  <a:pt x="708" y="71"/>
                </a:lnTo>
                <a:lnTo>
                  <a:pt x="751" y="71"/>
                </a:lnTo>
                <a:lnTo>
                  <a:pt x="793" y="53"/>
                </a:lnTo>
                <a:lnTo>
                  <a:pt x="836" y="53"/>
                </a:lnTo>
                <a:lnTo>
                  <a:pt x="879" y="36"/>
                </a:lnTo>
                <a:lnTo>
                  <a:pt x="907" y="36"/>
                </a:lnTo>
                <a:lnTo>
                  <a:pt x="949" y="18"/>
                </a:lnTo>
                <a:lnTo>
                  <a:pt x="978" y="18"/>
                </a:lnTo>
                <a:lnTo>
                  <a:pt x="992" y="18"/>
                </a:lnTo>
                <a:lnTo>
                  <a:pt x="1020" y="18"/>
                </a:lnTo>
                <a:lnTo>
                  <a:pt x="1049" y="0"/>
                </a:lnTo>
                <a:lnTo>
                  <a:pt x="1063" y="0"/>
                </a:lnTo>
                <a:lnTo>
                  <a:pt x="1077" y="0"/>
                </a:lnTo>
                <a:lnTo>
                  <a:pt x="1091" y="0"/>
                </a:lnTo>
                <a:lnTo>
                  <a:pt x="1134" y="0"/>
                </a:lnTo>
                <a:lnTo>
                  <a:pt x="1162" y="18"/>
                </a:lnTo>
                <a:lnTo>
                  <a:pt x="1205" y="18"/>
                </a:lnTo>
                <a:lnTo>
                  <a:pt x="1261" y="36"/>
                </a:lnTo>
                <a:lnTo>
                  <a:pt x="1290" y="53"/>
                </a:lnTo>
                <a:lnTo>
                  <a:pt x="1304" y="53"/>
                </a:lnTo>
                <a:lnTo>
                  <a:pt x="1318" y="71"/>
                </a:lnTo>
                <a:lnTo>
                  <a:pt x="1332" y="89"/>
                </a:lnTo>
                <a:lnTo>
                  <a:pt x="1346" y="106"/>
                </a:lnTo>
                <a:lnTo>
                  <a:pt x="1360" y="106"/>
                </a:lnTo>
                <a:lnTo>
                  <a:pt x="1360" y="124"/>
                </a:lnTo>
                <a:lnTo>
                  <a:pt x="1360" y="142"/>
                </a:lnTo>
                <a:lnTo>
                  <a:pt x="1360" y="160"/>
                </a:lnTo>
                <a:lnTo>
                  <a:pt x="1346" y="195"/>
                </a:lnTo>
                <a:lnTo>
                  <a:pt x="1318" y="195"/>
                </a:lnTo>
                <a:lnTo>
                  <a:pt x="1290" y="195"/>
                </a:lnTo>
                <a:lnTo>
                  <a:pt x="1275" y="213"/>
                </a:lnTo>
                <a:lnTo>
                  <a:pt x="1247" y="213"/>
                </a:lnTo>
                <a:lnTo>
                  <a:pt x="1219" y="213"/>
                </a:lnTo>
                <a:lnTo>
                  <a:pt x="1190" y="213"/>
                </a:lnTo>
                <a:lnTo>
                  <a:pt x="1148" y="213"/>
                </a:lnTo>
                <a:lnTo>
                  <a:pt x="1105" y="230"/>
                </a:lnTo>
                <a:lnTo>
                  <a:pt x="1063" y="230"/>
                </a:lnTo>
                <a:lnTo>
                  <a:pt x="1020" y="248"/>
                </a:lnTo>
                <a:lnTo>
                  <a:pt x="964" y="248"/>
                </a:lnTo>
                <a:lnTo>
                  <a:pt x="907" y="248"/>
                </a:lnTo>
                <a:lnTo>
                  <a:pt x="836" y="266"/>
                </a:lnTo>
                <a:lnTo>
                  <a:pt x="779" y="266"/>
                </a:lnTo>
                <a:lnTo>
                  <a:pt x="708" y="284"/>
                </a:lnTo>
                <a:lnTo>
                  <a:pt x="623" y="284"/>
                </a:lnTo>
                <a:lnTo>
                  <a:pt x="553" y="301"/>
                </a:lnTo>
                <a:lnTo>
                  <a:pt x="482" y="301"/>
                </a:lnTo>
                <a:lnTo>
                  <a:pt x="425" y="319"/>
                </a:lnTo>
                <a:lnTo>
                  <a:pt x="382" y="319"/>
                </a:lnTo>
                <a:lnTo>
                  <a:pt x="340" y="319"/>
                </a:lnTo>
                <a:lnTo>
                  <a:pt x="297" y="319"/>
                </a:lnTo>
                <a:lnTo>
                  <a:pt x="269" y="337"/>
                </a:lnTo>
                <a:lnTo>
                  <a:pt x="255" y="337"/>
                </a:lnTo>
                <a:lnTo>
                  <a:pt x="212" y="319"/>
                </a:lnTo>
                <a:lnTo>
                  <a:pt x="184" y="319"/>
                </a:lnTo>
                <a:lnTo>
                  <a:pt x="141" y="301"/>
                </a:lnTo>
                <a:lnTo>
                  <a:pt x="85" y="284"/>
                </a:lnTo>
                <a:lnTo>
                  <a:pt x="56" y="284"/>
                </a:lnTo>
                <a:lnTo>
                  <a:pt x="42" y="266"/>
                </a:lnTo>
                <a:lnTo>
                  <a:pt x="28" y="266"/>
                </a:lnTo>
                <a:lnTo>
                  <a:pt x="14" y="248"/>
                </a:lnTo>
                <a:lnTo>
                  <a:pt x="0" y="248"/>
                </a:lnTo>
                <a:lnTo>
                  <a:pt x="0" y="230"/>
                </a:lnTo>
                <a:lnTo>
                  <a:pt x="0" y="213"/>
                </a:lnTo>
                <a:lnTo>
                  <a:pt x="14" y="213"/>
                </a:lnTo>
                <a:lnTo>
                  <a:pt x="28" y="213"/>
                </a:lnTo>
                <a:lnTo>
                  <a:pt x="42" y="213"/>
                </a:lnTo>
                <a:lnTo>
                  <a:pt x="56" y="195"/>
                </a:lnTo>
                <a:lnTo>
                  <a:pt x="71" y="195"/>
                </a:lnTo>
                <a:lnTo>
                  <a:pt x="99" y="195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9" name="Freeform 19"/>
          <p:cNvSpPr>
            <a:spLocks noChangeArrowheads="1"/>
          </p:cNvSpPr>
          <p:nvPr/>
        </p:nvSpPr>
        <p:spPr bwMode="auto">
          <a:xfrm>
            <a:off x="3355975" y="2043113"/>
            <a:ext cx="809625" cy="1317625"/>
          </a:xfrm>
          <a:custGeom>
            <a:avLst/>
            <a:gdLst>
              <a:gd name="T0" fmla="*/ 936 w 1276"/>
              <a:gd name="T1" fmla="*/ 355 h 2074"/>
              <a:gd name="T2" fmla="*/ 992 w 1276"/>
              <a:gd name="T3" fmla="*/ 125 h 2074"/>
              <a:gd name="T4" fmla="*/ 1077 w 1276"/>
              <a:gd name="T5" fmla="*/ 18 h 2074"/>
              <a:gd name="T6" fmla="*/ 1162 w 1276"/>
              <a:gd name="T7" fmla="*/ 54 h 2074"/>
              <a:gd name="T8" fmla="*/ 1219 w 1276"/>
              <a:gd name="T9" fmla="*/ 71 h 2074"/>
              <a:gd name="T10" fmla="*/ 1262 w 1276"/>
              <a:gd name="T11" fmla="*/ 107 h 2074"/>
              <a:gd name="T12" fmla="*/ 1276 w 1276"/>
              <a:gd name="T13" fmla="*/ 142 h 2074"/>
              <a:gd name="T14" fmla="*/ 1262 w 1276"/>
              <a:gd name="T15" fmla="*/ 178 h 2074"/>
              <a:gd name="T16" fmla="*/ 1247 w 1276"/>
              <a:gd name="T17" fmla="*/ 249 h 2074"/>
              <a:gd name="T18" fmla="*/ 1219 w 1276"/>
              <a:gd name="T19" fmla="*/ 337 h 2074"/>
              <a:gd name="T20" fmla="*/ 1177 w 1276"/>
              <a:gd name="T21" fmla="*/ 461 h 2074"/>
              <a:gd name="T22" fmla="*/ 1106 w 1276"/>
              <a:gd name="T23" fmla="*/ 603 h 2074"/>
              <a:gd name="T24" fmla="*/ 1007 w 1276"/>
              <a:gd name="T25" fmla="*/ 780 h 2074"/>
              <a:gd name="T26" fmla="*/ 879 w 1276"/>
              <a:gd name="T27" fmla="*/ 1011 h 2074"/>
              <a:gd name="T28" fmla="*/ 737 w 1276"/>
              <a:gd name="T29" fmla="*/ 1259 h 2074"/>
              <a:gd name="T30" fmla="*/ 581 w 1276"/>
              <a:gd name="T31" fmla="*/ 1471 h 2074"/>
              <a:gd name="T32" fmla="*/ 454 w 1276"/>
              <a:gd name="T33" fmla="*/ 1666 h 2074"/>
              <a:gd name="T34" fmla="*/ 326 w 1276"/>
              <a:gd name="T35" fmla="*/ 1808 h 2074"/>
              <a:gd name="T36" fmla="*/ 199 w 1276"/>
              <a:gd name="T37" fmla="*/ 1914 h 2074"/>
              <a:gd name="T38" fmla="*/ 114 w 1276"/>
              <a:gd name="T39" fmla="*/ 2003 h 2074"/>
              <a:gd name="T40" fmla="*/ 43 w 1276"/>
              <a:gd name="T41" fmla="*/ 2056 h 2074"/>
              <a:gd name="T42" fmla="*/ 14 w 1276"/>
              <a:gd name="T43" fmla="*/ 2074 h 2074"/>
              <a:gd name="T44" fmla="*/ 0 w 1276"/>
              <a:gd name="T45" fmla="*/ 2056 h 2074"/>
              <a:gd name="T46" fmla="*/ 29 w 1276"/>
              <a:gd name="T47" fmla="*/ 2021 h 2074"/>
              <a:gd name="T48" fmla="*/ 57 w 1276"/>
              <a:gd name="T49" fmla="*/ 1950 h 2074"/>
              <a:gd name="T50" fmla="*/ 114 w 1276"/>
              <a:gd name="T51" fmla="*/ 1879 h 2074"/>
              <a:gd name="T52" fmla="*/ 142 w 1276"/>
              <a:gd name="T53" fmla="*/ 1844 h 2074"/>
              <a:gd name="T54" fmla="*/ 184 w 1276"/>
              <a:gd name="T55" fmla="*/ 1790 h 2074"/>
              <a:gd name="T56" fmla="*/ 227 w 1276"/>
              <a:gd name="T57" fmla="*/ 1720 h 2074"/>
              <a:gd name="T58" fmla="*/ 269 w 1276"/>
              <a:gd name="T59" fmla="*/ 1649 h 2074"/>
              <a:gd name="T60" fmla="*/ 326 w 1276"/>
              <a:gd name="T61" fmla="*/ 1560 h 2074"/>
              <a:gd name="T62" fmla="*/ 383 w 1276"/>
              <a:gd name="T63" fmla="*/ 1454 h 2074"/>
              <a:gd name="T64" fmla="*/ 454 w 1276"/>
              <a:gd name="T65" fmla="*/ 1347 h 2074"/>
              <a:gd name="T66" fmla="*/ 510 w 1276"/>
              <a:gd name="T67" fmla="*/ 1241 h 2074"/>
              <a:gd name="T68" fmla="*/ 652 w 1276"/>
              <a:gd name="T69" fmla="*/ 1011 h 2074"/>
              <a:gd name="T70" fmla="*/ 751 w 1276"/>
              <a:gd name="T71" fmla="*/ 816 h 2074"/>
              <a:gd name="T72" fmla="*/ 836 w 1276"/>
              <a:gd name="T73" fmla="*/ 638 h 2074"/>
              <a:gd name="T74" fmla="*/ 893 w 1276"/>
              <a:gd name="T75" fmla="*/ 497 h 20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76" h="2074">
                <a:moveTo>
                  <a:pt x="893" y="497"/>
                </a:moveTo>
                <a:lnTo>
                  <a:pt x="936" y="355"/>
                </a:lnTo>
                <a:lnTo>
                  <a:pt x="964" y="231"/>
                </a:lnTo>
                <a:lnTo>
                  <a:pt x="992" y="125"/>
                </a:lnTo>
                <a:lnTo>
                  <a:pt x="1021" y="0"/>
                </a:lnTo>
                <a:lnTo>
                  <a:pt x="1077" y="18"/>
                </a:lnTo>
                <a:lnTo>
                  <a:pt x="1120" y="36"/>
                </a:lnTo>
                <a:lnTo>
                  <a:pt x="1162" y="54"/>
                </a:lnTo>
                <a:lnTo>
                  <a:pt x="1205" y="71"/>
                </a:lnTo>
                <a:lnTo>
                  <a:pt x="1219" y="71"/>
                </a:lnTo>
                <a:lnTo>
                  <a:pt x="1247" y="89"/>
                </a:lnTo>
                <a:lnTo>
                  <a:pt x="1262" y="107"/>
                </a:lnTo>
                <a:lnTo>
                  <a:pt x="1262" y="125"/>
                </a:lnTo>
                <a:lnTo>
                  <a:pt x="1276" y="142"/>
                </a:lnTo>
                <a:lnTo>
                  <a:pt x="1276" y="160"/>
                </a:lnTo>
                <a:lnTo>
                  <a:pt x="1262" y="178"/>
                </a:lnTo>
                <a:lnTo>
                  <a:pt x="1262" y="213"/>
                </a:lnTo>
                <a:lnTo>
                  <a:pt x="1247" y="249"/>
                </a:lnTo>
                <a:lnTo>
                  <a:pt x="1233" y="302"/>
                </a:lnTo>
                <a:lnTo>
                  <a:pt x="1219" y="337"/>
                </a:lnTo>
                <a:lnTo>
                  <a:pt x="1205" y="390"/>
                </a:lnTo>
                <a:lnTo>
                  <a:pt x="1177" y="461"/>
                </a:lnTo>
                <a:lnTo>
                  <a:pt x="1134" y="514"/>
                </a:lnTo>
                <a:lnTo>
                  <a:pt x="1106" y="603"/>
                </a:lnTo>
                <a:lnTo>
                  <a:pt x="1063" y="692"/>
                </a:lnTo>
                <a:lnTo>
                  <a:pt x="1007" y="780"/>
                </a:lnTo>
                <a:lnTo>
                  <a:pt x="950" y="887"/>
                </a:lnTo>
                <a:lnTo>
                  <a:pt x="879" y="1011"/>
                </a:lnTo>
                <a:lnTo>
                  <a:pt x="808" y="1135"/>
                </a:lnTo>
                <a:lnTo>
                  <a:pt x="737" y="1259"/>
                </a:lnTo>
                <a:lnTo>
                  <a:pt x="652" y="1365"/>
                </a:lnTo>
                <a:lnTo>
                  <a:pt x="581" y="1471"/>
                </a:lnTo>
                <a:lnTo>
                  <a:pt x="510" y="1578"/>
                </a:lnTo>
                <a:lnTo>
                  <a:pt x="454" y="1666"/>
                </a:lnTo>
                <a:lnTo>
                  <a:pt x="383" y="1737"/>
                </a:lnTo>
                <a:lnTo>
                  <a:pt x="326" y="1808"/>
                </a:lnTo>
                <a:lnTo>
                  <a:pt x="255" y="1861"/>
                </a:lnTo>
                <a:lnTo>
                  <a:pt x="199" y="1914"/>
                </a:lnTo>
                <a:lnTo>
                  <a:pt x="156" y="1968"/>
                </a:lnTo>
                <a:lnTo>
                  <a:pt x="114" y="2003"/>
                </a:lnTo>
                <a:lnTo>
                  <a:pt x="71" y="2039"/>
                </a:lnTo>
                <a:lnTo>
                  <a:pt x="43" y="2056"/>
                </a:lnTo>
                <a:lnTo>
                  <a:pt x="29" y="2074"/>
                </a:lnTo>
                <a:lnTo>
                  <a:pt x="14" y="2074"/>
                </a:lnTo>
                <a:lnTo>
                  <a:pt x="0" y="2074"/>
                </a:lnTo>
                <a:lnTo>
                  <a:pt x="0" y="2056"/>
                </a:lnTo>
                <a:lnTo>
                  <a:pt x="14" y="2039"/>
                </a:lnTo>
                <a:lnTo>
                  <a:pt x="29" y="2021"/>
                </a:lnTo>
                <a:lnTo>
                  <a:pt x="43" y="1985"/>
                </a:lnTo>
                <a:lnTo>
                  <a:pt x="57" y="1950"/>
                </a:lnTo>
                <a:lnTo>
                  <a:pt x="85" y="1932"/>
                </a:lnTo>
                <a:lnTo>
                  <a:pt x="114" y="1879"/>
                </a:lnTo>
                <a:lnTo>
                  <a:pt x="128" y="1861"/>
                </a:lnTo>
                <a:lnTo>
                  <a:pt x="142" y="1844"/>
                </a:lnTo>
                <a:lnTo>
                  <a:pt x="170" y="1808"/>
                </a:lnTo>
                <a:lnTo>
                  <a:pt x="184" y="1790"/>
                </a:lnTo>
                <a:lnTo>
                  <a:pt x="199" y="1755"/>
                </a:lnTo>
                <a:lnTo>
                  <a:pt x="227" y="1720"/>
                </a:lnTo>
                <a:lnTo>
                  <a:pt x="255" y="1684"/>
                </a:lnTo>
                <a:lnTo>
                  <a:pt x="269" y="1649"/>
                </a:lnTo>
                <a:lnTo>
                  <a:pt x="298" y="1595"/>
                </a:lnTo>
                <a:lnTo>
                  <a:pt x="326" y="1560"/>
                </a:lnTo>
                <a:lnTo>
                  <a:pt x="355" y="1507"/>
                </a:lnTo>
                <a:lnTo>
                  <a:pt x="383" y="1454"/>
                </a:lnTo>
                <a:lnTo>
                  <a:pt x="411" y="1401"/>
                </a:lnTo>
                <a:lnTo>
                  <a:pt x="454" y="1347"/>
                </a:lnTo>
                <a:lnTo>
                  <a:pt x="482" y="1294"/>
                </a:lnTo>
                <a:lnTo>
                  <a:pt x="510" y="1241"/>
                </a:lnTo>
                <a:lnTo>
                  <a:pt x="581" y="1117"/>
                </a:lnTo>
                <a:lnTo>
                  <a:pt x="652" y="1011"/>
                </a:lnTo>
                <a:lnTo>
                  <a:pt x="695" y="904"/>
                </a:lnTo>
                <a:lnTo>
                  <a:pt x="751" y="816"/>
                </a:lnTo>
                <a:lnTo>
                  <a:pt x="794" y="709"/>
                </a:lnTo>
                <a:lnTo>
                  <a:pt x="836" y="638"/>
                </a:lnTo>
                <a:lnTo>
                  <a:pt x="865" y="550"/>
                </a:lnTo>
                <a:lnTo>
                  <a:pt x="893" y="497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15379" name="Picture 20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69888" y="4773613"/>
            <a:ext cx="8523287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5" name="组合 38"/>
          <p:cNvGrpSpPr/>
          <p:nvPr/>
        </p:nvGrpSpPr>
        <p:grpSpPr bwMode="auto">
          <a:xfrm>
            <a:off x="3322638" y="1393825"/>
            <a:ext cx="2541587" cy="2538413"/>
            <a:chOff x="299400" y="609600"/>
            <a:chExt cx="2542863" cy="2539048"/>
          </a:xfrm>
        </p:grpSpPr>
        <p:cxnSp>
          <p:nvCxnSpPr>
            <p:cNvPr id="16386" name="直接连接符 21"/>
            <p:cNvCxnSpPr>
              <a:cxnSpLocks noChangeShapeType="1"/>
            </p:cNvCxnSpPr>
            <p:nvPr/>
          </p:nvCxnSpPr>
          <p:spPr bwMode="auto">
            <a:xfrm>
              <a:off x="321636" y="1876742"/>
              <a:ext cx="2520627" cy="1588"/>
            </a:xfrm>
            <a:prstGeom prst="line">
              <a:avLst/>
            </a:prstGeom>
            <a:noFill/>
            <a:ln w="15875">
              <a:solidFill>
                <a:srgbClr val="2E75B6"/>
              </a:solidFill>
              <a:prstDash val="lgDash"/>
              <a:round/>
            </a:ln>
          </p:spPr>
        </p:cxnSp>
        <p:cxnSp>
          <p:nvCxnSpPr>
            <p:cNvPr id="16387" name="直接连接符 22"/>
            <p:cNvCxnSpPr>
              <a:cxnSpLocks noChangeShapeType="1"/>
            </p:cNvCxnSpPr>
            <p:nvPr/>
          </p:nvCxnSpPr>
          <p:spPr bwMode="auto">
            <a:xfrm rot="5400000">
              <a:off x="288598" y="1868802"/>
              <a:ext cx="2519993" cy="1588"/>
            </a:xfrm>
            <a:prstGeom prst="line">
              <a:avLst/>
            </a:prstGeom>
            <a:noFill/>
            <a:ln w="15875">
              <a:solidFill>
                <a:srgbClr val="2E75B6"/>
              </a:solidFill>
              <a:prstDash val="lgDash"/>
              <a:round/>
            </a:ln>
          </p:spPr>
        </p:cxnSp>
        <p:sp>
          <p:nvSpPr>
            <p:cNvPr id="24" name="矩形 23"/>
            <p:cNvSpPr/>
            <p:nvPr/>
          </p:nvSpPr>
          <p:spPr bwMode="auto">
            <a:xfrm>
              <a:off x="299400" y="628655"/>
              <a:ext cx="2520627" cy="2519993"/>
            </a:xfrm>
            <a:prstGeom prst="rect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25" name="Freeform 6"/>
          <p:cNvSpPr>
            <a:spLocks noChangeArrowheads="1"/>
          </p:cNvSpPr>
          <p:nvPr/>
        </p:nvSpPr>
        <p:spPr bwMode="auto">
          <a:xfrm>
            <a:off x="3565525" y="2146300"/>
            <a:ext cx="784225" cy="311150"/>
          </a:xfrm>
          <a:custGeom>
            <a:avLst/>
            <a:gdLst>
              <a:gd name="T0" fmla="*/ 146 w 1235"/>
              <a:gd name="T1" fmla="*/ 476 h 489"/>
              <a:gd name="T2" fmla="*/ 93 w 1235"/>
              <a:gd name="T3" fmla="*/ 463 h 489"/>
              <a:gd name="T4" fmla="*/ 39 w 1235"/>
              <a:gd name="T5" fmla="*/ 450 h 489"/>
              <a:gd name="T6" fmla="*/ 13 w 1235"/>
              <a:gd name="T7" fmla="*/ 423 h 489"/>
              <a:gd name="T8" fmla="*/ 0 w 1235"/>
              <a:gd name="T9" fmla="*/ 397 h 489"/>
              <a:gd name="T10" fmla="*/ 13 w 1235"/>
              <a:gd name="T11" fmla="*/ 357 h 489"/>
              <a:gd name="T12" fmla="*/ 53 w 1235"/>
              <a:gd name="T13" fmla="*/ 331 h 489"/>
              <a:gd name="T14" fmla="*/ 119 w 1235"/>
              <a:gd name="T15" fmla="*/ 304 h 489"/>
              <a:gd name="T16" fmla="*/ 212 w 1235"/>
              <a:gd name="T17" fmla="*/ 265 h 489"/>
              <a:gd name="T18" fmla="*/ 318 w 1235"/>
              <a:gd name="T19" fmla="*/ 225 h 489"/>
              <a:gd name="T20" fmla="*/ 451 w 1235"/>
              <a:gd name="T21" fmla="*/ 185 h 489"/>
              <a:gd name="T22" fmla="*/ 584 w 1235"/>
              <a:gd name="T23" fmla="*/ 133 h 489"/>
              <a:gd name="T24" fmla="*/ 744 w 1235"/>
              <a:gd name="T25" fmla="*/ 93 h 489"/>
              <a:gd name="T26" fmla="*/ 890 w 1235"/>
              <a:gd name="T27" fmla="*/ 53 h 489"/>
              <a:gd name="T28" fmla="*/ 996 w 1235"/>
              <a:gd name="T29" fmla="*/ 27 h 489"/>
              <a:gd name="T30" fmla="*/ 1076 w 1235"/>
              <a:gd name="T31" fmla="*/ 14 h 489"/>
              <a:gd name="T32" fmla="*/ 1142 w 1235"/>
              <a:gd name="T33" fmla="*/ 14 h 489"/>
              <a:gd name="T34" fmla="*/ 1196 w 1235"/>
              <a:gd name="T35" fmla="*/ 14 h 489"/>
              <a:gd name="T36" fmla="*/ 1222 w 1235"/>
              <a:gd name="T37" fmla="*/ 40 h 489"/>
              <a:gd name="T38" fmla="*/ 1235 w 1235"/>
              <a:gd name="T39" fmla="*/ 66 h 489"/>
              <a:gd name="T40" fmla="*/ 1235 w 1235"/>
              <a:gd name="T41" fmla="*/ 119 h 489"/>
              <a:gd name="T42" fmla="*/ 1209 w 1235"/>
              <a:gd name="T43" fmla="*/ 185 h 489"/>
              <a:gd name="T44" fmla="*/ 1182 w 1235"/>
              <a:gd name="T45" fmla="*/ 212 h 489"/>
              <a:gd name="T46" fmla="*/ 1156 w 1235"/>
              <a:gd name="T47" fmla="*/ 238 h 489"/>
              <a:gd name="T48" fmla="*/ 1129 w 1235"/>
              <a:gd name="T49" fmla="*/ 251 h 489"/>
              <a:gd name="T50" fmla="*/ 1076 w 1235"/>
              <a:gd name="T51" fmla="*/ 265 h 489"/>
              <a:gd name="T52" fmla="*/ 1023 w 1235"/>
              <a:gd name="T53" fmla="*/ 291 h 489"/>
              <a:gd name="T54" fmla="*/ 956 w 1235"/>
              <a:gd name="T55" fmla="*/ 318 h 489"/>
              <a:gd name="T56" fmla="*/ 863 w 1235"/>
              <a:gd name="T57" fmla="*/ 344 h 489"/>
              <a:gd name="T58" fmla="*/ 784 w 1235"/>
              <a:gd name="T59" fmla="*/ 370 h 489"/>
              <a:gd name="T60" fmla="*/ 624 w 1235"/>
              <a:gd name="T61" fmla="*/ 410 h 489"/>
              <a:gd name="T62" fmla="*/ 451 w 1235"/>
              <a:gd name="T63" fmla="*/ 450 h 489"/>
              <a:gd name="T64" fmla="*/ 318 w 1235"/>
              <a:gd name="T65" fmla="*/ 476 h 489"/>
              <a:gd name="T66" fmla="*/ 212 w 1235"/>
              <a:gd name="T67" fmla="*/ 489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35" h="489">
                <a:moveTo>
                  <a:pt x="172" y="489"/>
                </a:moveTo>
                <a:lnTo>
                  <a:pt x="146" y="476"/>
                </a:lnTo>
                <a:lnTo>
                  <a:pt x="119" y="476"/>
                </a:lnTo>
                <a:lnTo>
                  <a:pt x="93" y="463"/>
                </a:lnTo>
                <a:lnTo>
                  <a:pt x="66" y="463"/>
                </a:lnTo>
                <a:lnTo>
                  <a:pt x="39" y="450"/>
                </a:lnTo>
                <a:lnTo>
                  <a:pt x="26" y="436"/>
                </a:lnTo>
                <a:lnTo>
                  <a:pt x="13" y="423"/>
                </a:lnTo>
                <a:lnTo>
                  <a:pt x="13" y="410"/>
                </a:lnTo>
                <a:lnTo>
                  <a:pt x="0" y="397"/>
                </a:lnTo>
                <a:lnTo>
                  <a:pt x="0" y="384"/>
                </a:lnTo>
                <a:lnTo>
                  <a:pt x="13" y="357"/>
                </a:lnTo>
                <a:lnTo>
                  <a:pt x="26" y="344"/>
                </a:lnTo>
                <a:lnTo>
                  <a:pt x="53" y="331"/>
                </a:lnTo>
                <a:lnTo>
                  <a:pt x="79" y="318"/>
                </a:lnTo>
                <a:lnTo>
                  <a:pt x="119" y="304"/>
                </a:lnTo>
                <a:lnTo>
                  <a:pt x="159" y="278"/>
                </a:lnTo>
                <a:lnTo>
                  <a:pt x="212" y="265"/>
                </a:lnTo>
                <a:lnTo>
                  <a:pt x="265" y="251"/>
                </a:lnTo>
                <a:lnTo>
                  <a:pt x="318" y="225"/>
                </a:lnTo>
                <a:lnTo>
                  <a:pt x="385" y="212"/>
                </a:lnTo>
                <a:lnTo>
                  <a:pt x="451" y="185"/>
                </a:lnTo>
                <a:lnTo>
                  <a:pt x="518" y="159"/>
                </a:lnTo>
                <a:lnTo>
                  <a:pt x="584" y="133"/>
                </a:lnTo>
                <a:lnTo>
                  <a:pt x="664" y="106"/>
                </a:lnTo>
                <a:lnTo>
                  <a:pt x="744" y="93"/>
                </a:lnTo>
                <a:lnTo>
                  <a:pt x="823" y="66"/>
                </a:lnTo>
                <a:lnTo>
                  <a:pt x="890" y="53"/>
                </a:lnTo>
                <a:lnTo>
                  <a:pt x="943" y="27"/>
                </a:lnTo>
                <a:lnTo>
                  <a:pt x="996" y="27"/>
                </a:lnTo>
                <a:lnTo>
                  <a:pt x="1036" y="14"/>
                </a:lnTo>
                <a:lnTo>
                  <a:pt x="1076" y="14"/>
                </a:lnTo>
                <a:lnTo>
                  <a:pt x="1116" y="0"/>
                </a:lnTo>
                <a:lnTo>
                  <a:pt x="1142" y="14"/>
                </a:lnTo>
                <a:lnTo>
                  <a:pt x="1169" y="14"/>
                </a:lnTo>
                <a:lnTo>
                  <a:pt x="1196" y="14"/>
                </a:lnTo>
                <a:lnTo>
                  <a:pt x="1209" y="27"/>
                </a:lnTo>
                <a:lnTo>
                  <a:pt x="1222" y="40"/>
                </a:lnTo>
                <a:lnTo>
                  <a:pt x="1235" y="53"/>
                </a:lnTo>
                <a:lnTo>
                  <a:pt x="1235" y="66"/>
                </a:lnTo>
                <a:lnTo>
                  <a:pt x="1235" y="80"/>
                </a:lnTo>
                <a:lnTo>
                  <a:pt x="1235" y="119"/>
                </a:lnTo>
                <a:lnTo>
                  <a:pt x="1222" y="146"/>
                </a:lnTo>
                <a:lnTo>
                  <a:pt x="1209" y="185"/>
                </a:lnTo>
                <a:lnTo>
                  <a:pt x="1196" y="212"/>
                </a:lnTo>
                <a:lnTo>
                  <a:pt x="1182" y="212"/>
                </a:lnTo>
                <a:lnTo>
                  <a:pt x="1169" y="225"/>
                </a:lnTo>
                <a:lnTo>
                  <a:pt x="1156" y="238"/>
                </a:lnTo>
                <a:lnTo>
                  <a:pt x="1142" y="238"/>
                </a:lnTo>
                <a:lnTo>
                  <a:pt x="1129" y="251"/>
                </a:lnTo>
                <a:lnTo>
                  <a:pt x="1103" y="265"/>
                </a:lnTo>
                <a:lnTo>
                  <a:pt x="1076" y="265"/>
                </a:lnTo>
                <a:lnTo>
                  <a:pt x="1049" y="278"/>
                </a:lnTo>
                <a:lnTo>
                  <a:pt x="1023" y="291"/>
                </a:lnTo>
                <a:lnTo>
                  <a:pt x="983" y="304"/>
                </a:lnTo>
                <a:lnTo>
                  <a:pt x="956" y="318"/>
                </a:lnTo>
                <a:lnTo>
                  <a:pt x="917" y="331"/>
                </a:lnTo>
                <a:lnTo>
                  <a:pt x="863" y="344"/>
                </a:lnTo>
                <a:lnTo>
                  <a:pt x="823" y="357"/>
                </a:lnTo>
                <a:lnTo>
                  <a:pt x="784" y="370"/>
                </a:lnTo>
                <a:lnTo>
                  <a:pt x="730" y="384"/>
                </a:lnTo>
                <a:lnTo>
                  <a:pt x="624" y="410"/>
                </a:lnTo>
                <a:lnTo>
                  <a:pt x="531" y="436"/>
                </a:lnTo>
                <a:lnTo>
                  <a:pt x="451" y="450"/>
                </a:lnTo>
                <a:lnTo>
                  <a:pt x="385" y="463"/>
                </a:lnTo>
                <a:lnTo>
                  <a:pt x="318" y="476"/>
                </a:lnTo>
                <a:lnTo>
                  <a:pt x="265" y="489"/>
                </a:lnTo>
                <a:lnTo>
                  <a:pt x="212" y="489"/>
                </a:lnTo>
                <a:lnTo>
                  <a:pt x="172" y="489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6" name="Freeform 7"/>
          <p:cNvSpPr>
            <a:spLocks noChangeArrowheads="1"/>
          </p:cNvSpPr>
          <p:nvPr/>
        </p:nvSpPr>
        <p:spPr bwMode="auto">
          <a:xfrm>
            <a:off x="3751263" y="1576388"/>
            <a:ext cx="447675" cy="2155825"/>
          </a:xfrm>
          <a:custGeom>
            <a:avLst/>
            <a:gdLst>
              <a:gd name="T0" fmla="*/ 226 w 704"/>
              <a:gd name="T1" fmla="*/ 2841 h 3396"/>
              <a:gd name="T2" fmla="*/ 292 w 704"/>
              <a:gd name="T3" fmla="*/ 2841 h 3396"/>
              <a:gd name="T4" fmla="*/ 345 w 704"/>
              <a:gd name="T5" fmla="*/ 2814 h 3396"/>
              <a:gd name="T6" fmla="*/ 359 w 704"/>
              <a:gd name="T7" fmla="*/ 2762 h 3396"/>
              <a:gd name="T8" fmla="*/ 372 w 704"/>
              <a:gd name="T9" fmla="*/ 2629 h 3396"/>
              <a:gd name="T10" fmla="*/ 385 w 704"/>
              <a:gd name="T11" fmla="*/ 2418 h 3396"/>
              <a:gd name="T12" fmla="*/ 385 w 704"/>
              <a:gd name="T13" fmla="*/ 2127 h 3396"/>
              <a:gd name="T14" fmla="*/ 385 w 704"/>
              <a:gd name="T15" fmla="*/ 1771 h 3396"/>
              <a:gd name="T16" fmla="*/ 385 w 704"/>
              <a:gd name="T17" fmla="*/ 1374 h 3396"/>
              <a:gd name="T18" fmla="*/ 385 w 704"/>
              <a:gd name="T19" fmla="*/ 1031 h 3396"/>
              <a:gd name="T20" fmla="*/ 385 w 704"/>
              <a:gd name="T21" fmla="*/ 753 h 3396"/>
              <a:gd name="T22" fmla="*/ 372 w 704"/>
              <a:gd name="T23" fmla="*/ 555 h 3396"/>
              <a:gd name="T24" fmla="*/ 372 w 704"/>
              <a:gd name="T25" fmla="*/ 409 h 3396"/>
              <a:gd name="T26" fmla="*/ 359 w 704"/>
              <a:gd name="T27" fmla="*/ 304 h 3396"/>
              <a:gd name="T28" fmla="*/ 279 w 704"/>
              <a:gd name="T29" fmla="*/ 132 h 3396"/>
              <a:gd name="T30" fmla="*/ 252 w 704"/>
              <a:gd name="T31" fmla="*/ 79 h 3396"/>
              <a:gd name="T32" fmla="*/ 266 w 704"/>
              <a:gd name="T33" fmla="*/ 26 h 3396"/>
              <a:gd name="T34" fmla="*/ 319 w 704"/>
              <a:gd name="T35" fmla="*/ 0 h 3396"/>
              <a:gd name="T36" fmla="*/ 399 w 704"/>
              <a:gd name="T37" fmla="*/ 0 h 3396"/>
              <a:gd name="T38" fmla="*/ 505 w 704"/>
              <a:gd name="T39" fmla="*/ 39 h 3396"/>
              <a:gd name="T40" fmla="*/ 625 w 704"/>
              <a:gd name="T41" fmla="*/ 106 h 3396"/>
              <a:gd name="T42" fmla="*/ 691 w 704"/>
              <a:gd name="T43" fmla="*/ 172 h 3396"/>
              <a:gd name="T44" fmla="*/ 704 w 704"/>
              <a:gd name="T45" fmla="*/ 238 h 3396"/>
              <a:gd name="T46" fmla="*/ 678 w 704"/>
              <a:gd name="T47" fmla="*/ 383 h 3396"/>
              <a:gd name="T48" fmla="*/ 664 w 704"/>
              <a:gd name="T49" fmla="*/ 489 h 3396"/>
              <a:gd name="T50" fmla="*/ 651 w 704"/>
              <a:gd name="T51" fmla="*/ 634 h 3396"/>
              <a:gd name="T52" fmla="*/ 651 w 704"/>
              <a:gd name="T53" fmla="*/ 846 h 3396"/>
              <a:gd name="T54" fmla="*/ 638 w 704"/>
              <a:gd name="T55" fmla="*/ 1149 h 3396"/>
              <a:gd name="T56" fmla="*/ 638 w 704"/>
              <a:gd name="T57" fmla="*/ 1533 h 3396"/>
              <a:gd name="T58" fmla="*/ 638 w 704"/>
              <a:gd name="T59" fmla="*/ 1982 h 3396"/>
              <a:gd name="T60" fmla="*/ 638 w 704"/>
              <a:gd name="T61" fmla="*/ 2392 h 3396"/>
              <a:gd name="T62" fmla="*/ 625 w 704"/>
              <a:gd name="T63" fmla="*/ 2722 h 3396"/>
              <a:gd name="T64" fmla="*/ 598 w 704"/>
              <a:gd name="T65" fmla="*/ 2973 h 3396"/>
              <a:gd name="T66" fmla="*/ 571 w 704"/>
              <a:gd name="T67" fmla="*/ 3158 h 3396"/>
              <a:gd name="T68" fmla="*/ 545 w 704"/>
              <a:gd name="T69" fmla="*/ 3251 h 3396"/>
              <a:gd name="T70" fmla="*/ 465 w 704"/>
              <a:gd name="T71" fmla="*/ 3343 h 3396"/>
              <a:gd name="T72" fmla="*/ 399 w 704"/>
              <a:gd name="T73" fmla="*/ 3396 h 3396"/>
              <a:gd name="T74" fmla="*/ 345 w 704"/>
              <a:gd name="T75" fmla="*/ 3396 h 3396"/>
              <a:gd name="T76" fmla="*/ 306 w 704"/>
              <a:gd name="T77" fmla="*/ 3369 h 3396"/>
              <a:gd name="T78" fmla="*/ 266 w 704"/>
              <a:gd name="T79" fmla="*/ 3290 h 3396"/>
              <a:gd name="T80" fmla="*/ 239 w 704"/>
              <a:gd name="T81" fmla="*/ 3184 h 3396"/>
              <a:gd name="T82" fmla="*/ 186 w 704"/>
              <a:gd name="T83" fmla="*/ 3092 h 3396"/>
              <a:gd name="T84" fmla="*/ 106 w 704"/>
              <a:gd name="T85" fmla="*/ 3013 h 3396"/>
              <a:gd name="T86" fmla="*/ 26 w 704"/>
              <a:gd name="T87" fmla="*/ 2947 h 3396"/>
              <a:gd name="T88" fmla="*/ 0 w 704"/>
              <a:gd name="T89" fmla="*/ 2894 h 3396"/>
              <a:gd name="T90" fmla="*/ 13 w 704"/>
              <a:gd name="T91" fmla="*/ 2841 h 3396"/>
              <a:gd name="T92" fmla="*/ 53 w 704"/>
              <a:gd name="T93" fmla="*/ 2828 h 3396"/>
              <a:gd name="T94" fmla="*/ 120 w 704"/>
              <a:gd name="T95" fmla="*/ 2828 h 3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04" h="3396">
                <a:moveTo>
                  <a:pt x="159" y="2828"/>
                </a:moveTo>
                <a:lnTo>
                  <a:pt x="186" y="2841"/>
                </a:lnTo>
                <a:lnTo>
                  <a:pt x="226" y="2841"/>
                </a:lnTo>
                <a:lnTo>
                  <a:pt x="252" y="2841"/>
                </a:lnTo>
                <a:lnTo>
                  <a:pt x="279" y="2841"/>
                </a:lnTo>
                <a:lnTo>
                  <a:pt x="292" y="2841"/>
                </a:lnTo>
                <a:lnTo>
                  <a:pt x="319" y="2828"/>
                </a:lnTo>
                <a:lnTo>
                  <a:pt x="332" y="2828"/>
                </a:lnTo>
                <a:lnTo>
                  <a:pt x="345" y="2814"/>
                </a:lnTo>
                <a:lnTo>
                  <a:pt x="345" y="2801"/>
                </a:lnTo>
                <a:lnTo>
                  <a:pt x="345" y="2788"/>
                </a:lnTo>
                <a:lnTo>
                  <a:pt x="359" y="2762"/>
                </a:lnTo>
                <a:lnTo>
                  <a:pt x="359" y="2722"/>
                </a:lnTo>
                <a:lnTo>
                  <a:pt x="372" y="2669"/>
                </a:lnTo>
                <a:lnTo>
                  <a:pt x="372" y="2629"/>
                </a:lnTo>
                <a:lnTo>
                  <a:pt x="372" y="2563"/>
                </a:lnTo>
                <a:lnTo>
                  <a:pt x="372" y="2497"/>
                </a:lnTo>
                <a:lnTo>
                  <a:pt x="385" y="2418"/>
                </a:lnTo>
                <a:lnTo>
                  <a:pt x="385" y="2326"/>
                </a:lnTo>
                <a:lnTo>
                  <a:pt x="385" y="2233"/>
                </a:lnTo>
                <a:lnTo>
                  <a:pt x="385" y="2127"/>
                </a:lnTo>
                <a:lnTo>
                  <a:pt x="385" y="2022"/>
                </a:lnTo>
                <a:lnTo>
                  <a:pt x="385" y="1903"/>
                </a:lnTo>
                <a:lnTo>
                  <a:pt x="385" y="1771"/>
                </a:lnTo>
                <a:lnTo>
                  <a:pt x="385" y="1638"/>
                </a:lnTo>
                <a:lnTo>
                  <a:pt x="385" y="1493"/>
                </a:lnTo>
                <a:lnTo>
                  <a:pt x="385" y="1374"/>
                </a:lnTo>
                <a:lnTo>
                  <a:pt x="385" y="1242"/>
                </a:lnTo>
                <a:lnTo>
                  <a:pt x="385" y="1136"/>
                </a:lnTo>
                <a:lnTo>
                  <a:pt x="385" y="1031"/>
                </a:lnTo>
                <a:lnTo>
                  <a:pt x="385" y="925"/>
                </a:lnTo>
                <a:lnTo>
                  <a:pt x="385" y="832"/>
                </a:lnTo>
                <a:lnTo>
                  <a:pt x="385" y="753"/>
                </a:lnTo>
                <a:lnTo>
                  <a:pt x="385" y="674"/>
                </a:lnTo>
                <a:lnTo>
                  <a:pt x="385" y="608"/>
                </a:lnTo>
                <a:lnTo>
                  <a:pt x="372" y="555"/>
                </a:lnTo>
                <a:lnTo>
                  <a:pt x="372" y="502"/>
                </a:lnTo>
                <a:lnTo>
                  <a:pt x="372" y="449"/>
                </a:lnTo>
                <a:lnTo>
                  <a:pt x="372" y="409"/>
                </a:lnTo>
                <a:lnTo>
                  <a:pt x="372" y="383"/>
                </a:lnTo>
                <a:lnTo>
                  <a:pt x="372" y="370"/>
                </a:lnTo>
                <a:lnTo>
                  <a:pt x="359" y="304"/>
                </a:lnTo>
                <a:lnTo>
                  <a:pt x="332" y="238"/>
                </a:lnTo>
                <a:lnTo>
                  <a:pt x="306" y="185"/>
                </a:lnTo>
                <a:lnTo>
                  <a:pt x="279" y="132"/>
                </a:lnTo>
                <a:lnTo>
                  <a:pt x="266" y="106"/>
                </a:lnTo>
                <a:lnTo>
                  <a:pt x="266" y="92"/>
                </a:lnTo>
                <a:lnTo>
                  <a:pt x="252" y="79"/>
                </a:lnTo>
                <a:lnTo>
                  <a:pt x="252" y="53"/>
                </a:lnTo>
                <a:lnTo>
                  <a:pt x="252" y="39"/>
                </a:lnTo>
                <a:lnTo>
                  <a:pt x="266" y="26"/>
                </a:lnTo>
                <a:lnTo>
                  <a:pt x="279" y="13"/>
                </a:lnTo>
                <a:lnTo>
                  <a:pt x="292" y="0"/>
                </a:lnTo>
                <a:lnTo>
                  <a:pt x="319" y="0"/>
                </a:lnTo>
                <a:lnTo>
                  <a:pt x="345" y="0"/>
                </a:lnTo>
                <a:lnTo>
                  <a:pt x="372" y="0"/>
                </a:lnTo>
                <a:lnTo>
                  <a:pt x="399" y="0"/>
                </a:lnTo>
                <a:lnTo>
                  <a:pt x="425" y="13"/>
                </a:lnTo>
                <a:lnTo>
                  <a:pt x="465" y="26"/>
                </a:lnTo>
                <a:lnTo>
                  <a:pt x="505" y="39"/>
                </a:lnTo>
                <a:lnTo>
                  <a:pt x="545" y="66"/>
                </a:lnTo>
                <a:lnTo>
                  <a:pt x="585" y="92"/>
                </a:lnTo>
                <a:lnTo>
                  <a:pt x="625" y="106"/>
                </a:lnTo>
                <a:lnTo>
                  <a:pt x="651" y="132"/>
                </a:lnTo>
                <a:lnTo>
                  <a:pt x="678" y="158"/>
                </a:lnTo>
                <a:lnTo>
                  <a:pt x="691" y="172"/>
                </a:lnTo>
                <a:lnTo>
                  <a:pt x="704" y="198"/>
                </a:lnTo>
                <a:lnTo>
                  <a:pt x="704" y="211"/>
                </a:lnTo>
                <a:lnTo>
                  <a:pt x="704" y="238"/>
                </a:lnTo>
                <a:lnTo>
                  <a:pt x="704" y="277"/>
                </a:lnTo>
                <a:lnTo>
                  <a:pt x="691" y="317"/>
                </a:lnTo>
                <a:lnTo>
                  <a:pt x="678" y="383"/>
                </a:lnTo>
                <a:lnTo>
                  <a:pt x="664" y="436"/>
                </a:lnTo>
                <a:lnTo>
                  <a:pt x="664" y="462"/>
                </a:lnTo>
                <a:lnTo>
                  <a:pt x="664" y="489"/>
                </a:lnTo>
                <a:lnTo>
                  <a:pt x="664" y="528"/>
                </a:lnTo>
                <a:lnTo>
                  <a:pt x="651" y="568"/>
                </a:lnTo>
                <a:lnTo>
                  <a:pt x="651" y="634"/>
                </a:lnTo>
                <a:lnTo>
                  <a:pt x="651" y="687"/>
                </a:lnTo>
                <a:lnTo>
                  <a:pt x="651" y="766"/>
                </a:lnTo>
                <a:lnTo>
                  <a:pt x="651" y="846"/>
                </a:lnTo>
                <a:lnTo>
                  <a:pt x="651" y="938"/>
                </a:lnTo>
                <a:lnTo>
                  <a:pt x="651" y="1044"/>
                </a:lnTo>
                <a:lnTo>
                  <a:pt x="638" y="1149"/>
                </a:lnTo>
                <a:lnTo>
                  <a:pt x="638" y="1268"/>
                </a:lnTo>
                <a:lnTo>
                  <a:pt x="638" y="1401"/>
                </a:lnTo>
                <a:lnTo>
                  <a:pt x="638" y="1533"/>
                </a:lnTo>
                <a:lnTo>
                  <a:pt x="638" y="1678"/>
                </a:lnTo>
                <a:lnTo>
                  <a:pt x="638" y="1837"/>
                </a:lnTo>
                <a:lnTo>
                  <a:pt x="638" y="1982"/>
                </a:lnTo>
                <a:lnTo>
                  <a:pt x="638" y="2127"/>
                </a:lnTo>
                <a:lnTo>
                  <a:pt x="638" y="2273"/>
                </a:lnTo>
                <a:lnTo>
                  <a:pt x="638" y="2392"/>
                </a:lnTo>
                <a:lnTo>
                  <a:pt x="625" y="2511"/>
                </a:lnTo>
                <a:lnTo>
                  <a:pt x="625" y="2629"/>
                </a:lnTo>
                <a:lnTo>
                  <a:pt x="625" y="2722"/>
                </a:lnTo>
                <a:lnTo>
                  <a:pt x="611" y="2814"/>
                </a:lnTo>
                <a:lnTo>
                  <a:pt x="611" y="2907"/>
                </a:lnTo>
                <a:lnTo>
                  <a:pt x="598" y="2973"/>
                </a:lnTo>
                <a:lnTo>
                  <a:pt x="598" y="3052"/>
                </a:lnTo>
                <a:lnTo>
                  <a:pt x="585" y="3105"/>
                </a:lnTo>
                <a:lnTo>
                  <a:pt x="571" y="3158"/>
                </a:lnTo>
                <a:lnTo>
                  <a:pt x="558" y="3198"/>
                </a:lnTo>
                <a:lnTo>
                  <a:pt x="545" y="3224"/>
                </a:lnTo>
                <a:lnTo>
                  <a:pt x="545" y="3251"/>
                </a:lnTo>
                <a:lnTo>
                  <a:pt x="518" y="3290"/>
                </a:lnTo>
                <a:lnTo>
                  <a:pt x="492" y="3317"/>
                </a:lnTo>
                <a:lnTo>
                  <a:pt x="465" y="3343"/>
                </a:lnTo>
                <a:lnTo>
                  <a:pt x="438" y="3369"/>
                </a:lnTo>
                <a:lnTo>
                  <a:pt x="425" y="3383"/>
                </a:lnTo>
                <a:lnTo>
                  <a:pt x="399" y="3396"/>
                </a:lnTo>
                <a:lnTo>
                  <a:pt x="385" y="3396"/>
                </a:lnTo>
                <a:lnTo>
                  <a:pt x="359" y="3396"/>
                </a:lnTo>
                <a:lnTo>
                  <a:pt x="345" y="3396"/>
                </a:lnTo>
                <a:lnTo>
                  <a:pt x="332" y="3396"/>
                </a:lnTo>
                <a:lnTo>
                  <a:pt x="319" y="3383"/>
                </a:lnTo>
                <a:lnTo>
                  <a:pt x="306" y="3369"/>
                </a:lnTo>
                <a:lnTo>
                  <a:pt x="292" y="3343"/>
                </a:lnTo>
                <a:lnTo>
                  <a:pt x="279" y="3317"/>
                </a:lnTo>
                <a:lnTo>
                  <a:pt x="266" y="3290"/>
                </a:lnTo>
                <a:lnTo>
                  <a:pt x="266" y="3251"/>
                </a:lnTo>
                <a:lnTo>
                  <a:pt x="252" y="3224"/>
                </a:lnTo>
                <a:lnTo>
                  <a:pt x="239" y="3184"/>
                </a:lnTo>
                <a:lnTo>
                  <a:pt x="226" y="3158"/>
                </a:lnTo>
                <a:lnTo>
                  <a:pt x="213" y="3118"/>
                </a:lnTo>
                <a:lnTo>
                  <a:pt x="186" y="3092"/>
                </a:lnTo>
                <a:lnTo>
                  <a:pt x="173" y="3066"/>
                </a:lnTo>
                <a:lnTo>
                  <a:pt x="133" y="3039"/>
                </a:lnTo>
                <a:lnTo>
                  <a:pt x="106" y="3013"/>
                </a:lnTo>
                <a:lnTo>
                  <a:pt x="80" y="2986"/>
                </a:lnTo>
                <a:lnTo>
                  <a:pt x="53" y="2960"/>
                </a:lnTo>
                <a:lnTo>
                  <a:pt x="26" y="2947"/>
                </a:lnTo>
                <a:lnTo>
                  <a:pt x="13" y="2920"/>
                </a:lnTo>
                <a:lnTo>
                  <a:pt x="0" y="2907"/>
                </a:lnTo>
                <a:lnTo>
                  <a:pt x="0" y="2894"/>
                </a:lnTo>
                <a:lnTo>
                  <a:pt x="0" y="2867"/>
                </a:lnTo>
                <a:lnTo>
                  <a:pt x="0" y="2854"/>
                </a:lnTo>
                <a:lnTo>
                  <a:pt x="13" y="2841"/>
                </a:lnTo>
                <a:lnTo>
                  <a:pt x="13" y="2828"/>
                </a:lnTo>
                <a:lnTo>
                  <a:pt x="26" y="2828"/>
                </a:lnTo>
                <a:lnTo>
                  <a:pt x="53" y="2828"/>
                </a:lnTo>
                <a:lnTo>
                  <a:pt x="80" y="2814"/>
                </a:lnTo>
                <a:lnTo>
                  <a:pt x="93" y="2814"/>
                </a:lnTo>
                <a:lnTo>
                  <a:pt x="120" y="2828"/>
                </a:lnTo>
                <a:lnTo>
                  <a:pt x="159" y="2828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7" name="Freeform 8"/>
          <p:cNvSpPr>
            <a:spLocks noChangeArrowheads="1"/>
          </p:cNvSpPr>
          <p:nvPr/>
        </p:nvSpPr>
        <p:spPr bwMode="auto">
          <a:xfrm>
            <a:off x="3363913" y="2541588"/>
            <a:ext cx="995362" cy="695325"/>
          </a:xfrm>
          <a:custGeom>
            <a:avLst/>
            <a:gdLst>
              <a:gd name="T0" fmla="*/ 239 w 1568"/>
              <a:gd name="T1" fmla="*/ 1097 h 1097"/>
              <a:gd name="T2" fmla="*/ 199 w 1568"/>
              <a:gd name="T3" fmla="*/ 1084 h 1097"/>
              <a:gd name="T4" fmla="*/ 159 w 1568"/>
              <a:gd name="T5" fmla="*/ 1071 h 1097"/>
              <a:gd name="T6" fmla="*/ 119 w 1568"/>
              <a:gd name="T7" fmla="*/ 1031 h 1097"/>
              <a:gd name="T8" fmla="*/ 66 w 1568"/>
              <a:gd name="T9" fmla="*/ 978 h 1097"/>
              <a:gd name="T10" fmla="*/ 26 w 1568"/>
              <a:gd name="T11" fmla="*/ 939 h 1097"/>
              <a:gd name="T12" fmla="*/ 13 w 1568"/>
              <a:gd name="T13" fmla="*/ 899 h 1097"/>
              <a:gd name="T14" fmla="*/ 0 w 1568"/>
              <a:gd name="T15" fmla="*/ 846 h 1097"/>
              <a:gd name="T16" fmla="*/ 0 w 1568"/>
              <a:gd name="T17" fmla="*/ 807 h 1097"/>
              <a:gd name="T18" fmla="*/ 13 w 1568"/>
              <a:gd name="T19" fmla="*/ 780 h 1097"/>
              <a:gd name="T20" fmla="*/ 39 w 1568"/>
              <a:gd name="T21" fmla="*/ 754 h 1097"/>
              <a:gd name="T22" fmla="*/ 79 w 1568"/>
              <a:gd name="T23" fmla="*/ 740 h 1097"/>
              <a:gd name="T24" fmla="*/ 159 w 1568"/>
              <a:gd name="T25" fmla="*/ 740 h 1097"/>
              <a:gd name="T26" fmla="*/ 239 w 1568"/>
              <a:gd name="T27" fmla="*/ 727 h 1097"/>
              <a:gd name="T28" fmla="*/ 292 w 1568"/>
              <a:gd name="T29" fmla="*/ 714 h 1097"/>
              <a:gd name="T30" fmla="*/ 332 w 1568"/>
              <a:gd name="T31" fmla="*/ 688 h 1097"/>
              <a:gd name="T32" fmla="*/ 385 w 1568"/>
              <a:gd name="T33" fmla="*/ 661 h 1097"/>
              <a:gd name="T34" fmla="*/ 438 w 1568"/>
              <a:gd name="T35" fmla="*/ 635 h 1097"/>
              <a:gd name="T36" fmla="*/ 518 w 1568"/>
              <a:gd name="T37" fmla="*/ 582 h 1097"/>
              <a:gd name="T38" fmla="*/ 611 w 1568"/>
              <a:gd name="T39" fmla="*/ 529 h 1097"/>
              <a:gd name="T40" fmla="*/ 717 w 1568"/>
              <a:gd name="T41" fmla="*/ 463 h 1097"/>
              <a:gd name="T42" fmla="*/ 837 w 1568"/>
              <a:gd name="T43" fmla="*/ 384 h 1097"/>
              <a:gd name="T44" fmla="*/ 956 w 1568"/>
              <a:gd name="T45" fmla="*/ 304 h 1097"/>
              <a:gd name="T46" fmla="*/ 1076 w 1568"/>
              <a:gd name="T47" fmla="*/ 225 h 1097"/>
              <a:gd name="T48" fmla="*/ 1182 w 1568"/>
              <a:gd name="T49" fmla="*/ 159 h 1097"/>
              <a:gd name="T50" fmla="*/ 1275 w 1568"/>
              <a:gd name="T51" fmla="*/ 106 h 1097"/>
              <a:gd name="T52" fmla="*/ 1355 w 1568"/>
              <a:gd name="T53" fmla="*/ 67 h 1097"/>
              <a:gd name="T54" fmla="*/ 1408 w 1568"/>
              <a:gd name="T55" fmla="*/ 27 h 1097"/>
              <a:gd name="T56" fmla="*/ 1461 w 1568"/>
              <a:gd name="T57" fmla="*/ 14 h 1097"/>
              <a:gd name="T58" fmla="*/ 1488 w 1568"/>
              <a:gd name="T59" fmla="*/ 0 h 1097"/>
              <a:gd name="T60" fmla="*/ 1528 w 1568"/>
              <a:gd name="T61" fmla="*/ 0 h 1097"/>
              <a:gd name="T62" fmla="*/ 1568 w 1568"/>
              <a:gd name="T63" fmla="*/ 27 h 1097"/>
              <a:gd name="T64" fmla="*/ 1568 w 1568"/>
              <a:gd name="T65" fmla="*/ 67 h 1097"/>
              <a:gd name="T66" fmla="*/ 1541 w 1568"/>
              <a:gd name="T67" fmla="*/ 106 h 1097"/>
              <a:gd name="T68" fmla="*/ 1488 w 1568"/>
              <a:gd name="T69" fmla="*/ 159 h 1097"/>
              <a:gd name="T70" fmla="*/ 1408 w 1568"/>
              <a:gd name="T71" fmla="*/ 238 h 1097"/>
              <a:gd name="T72" fmla="*/ 1262 w 1568"/>
              <a:gd name="T73" fmla="*/ 384 h 1097"/>
              <a:gd name="T74" fmla="*/ 1010 w 1568"/>
              <a:gd name="T75" fmla="*/ 569 h 1097"/>
              <a:gd name="T76" fmla="*/ 810 w 1568"/>
              <a:gd name="T77" fmla="*/ 714 h 1097"/>
              <a:gd name="T78" fmla="*/ 691 w 1568"/>
              <a:gd name="T79" fmla="*/ 793 h 1097"/>
              <a:gd name="T80" fmla="*/ 584 w 1568"/>
              <a:gd name="T81" fmla="*/ 873 h 1097"/>
              <a:gd name="T82" fmla="*/ 491 w 1568"/>
              <a:gd name="T83" fmla="*/ 952 h 1097"/>
              <a:gd name="T84" fmla="*/ 425 w 1568"/>
              <a:gd name="T85" fmla="*/ 1005 h 1097"/>
              <a:gd name="T86" fmla="*/ 358 w 1568"/>
              <a:gd name="T87" fmla="*/ 1058 h 1097"/>
              <a:gd name="T88" fmla="*/ 305 w 1568"/>
              <a:gd name="T89" fmla="*/ 1084 h 1097"/>
              <a:gd name="T90" fmla="*/ 265 w 1568"/>
              <a:gd name="T91" fmla="*/ 1097 h 10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568" h="1097">
                <a:moveTo>
                  <a:pt x="252" y="1097"/>
                </a:moveTo>
                <a:lnTo>
                  <a:pt x="239" y="1097"/>
                </a:lnTo>
                <a:lnTo>
                  <a:pt x="226" y="1097"/>
                </a:lnTo>
                <a:lnTo>
                  <a:pt x="199" y="1084"/>
                </a:lnTo>
                <a:lnTo>
                  <a:pt x="186" y="1071"/>
                </a:lnTo>
                <a:lnTo>
                  <a:pt x="159" y="1071"/>
                </a:lnTo>
                <a:lnTo>
                  <a:pt x="146" y="1044"/>
                </a:lnTo>
                <a:lnTo>
                  <a:pt x="119" y="1031"/>
                </a:lnTo>
                <a:lnTo>
                  <a:pt x="93" y="1005"/>
                </a:lnTo>
                <a:lnTo>
                  <a:pt x="66" y="978"/>
                </a:lnTo>
                <a:lnTo>
                  <a:pt x="53" y="952"/>
                </a:lnTo>
                <a:lnTo>
                  <a:pt x="26" y="939"/>
                </a:lnTo>
                <a:lnTo>
                  <a:pt x="13" y="912"/>
                </a:lnTo>
                <a:lnTo>
                  <a:pt x="13" y="899"/>
                </a:lnTo>
                <a:lnTo>
                  <a:pt x="0" y="873"/>
                </a:lnTo>
                <a:lnTo>
                  <a:pt x="0" y="846"/>
                </a:lnTo>
                <a:lnTo>
                  <a:pt x="0" y="833"/>
                </a:lnTo>
                <a:lnTo>
                  <a:pt x="0" y="807"/>
                </a:lnTo>
                <a:lnTo>
                  <a:pt x="13" y="793"/>
                </a:lnTo>
                <a:lnTo>
                  <a:pt x="13" y="780"/>
                </a:lnTo>
                <a:lnTo>
                  <a:pt x="26" y="767"/>
                </a:lnTo>
                <a:lnTo>
                  <a:pt x="39" y="754"/>
                </a:lnTo>
                <a:lnTo>
                  <a:pt x="66" y="754"/>
                </a:lnTo>
                <a:lnTo>
                  <a:pt x="79" y="740"/>
                </a:lnTo>
                <a:lnTo>
                  <a:pt x="106" y="740"/>
                </a:lnTo>
                <a:lnTo>
                  <a:pt x="159" y="740"/>
                </a:lnTo>
                <a:lnTo>
                  <a:pt x="199" y="727"/>
                </a:lnTo>
                <a:lnTo>
                  <a:pt x="239" y="727"/>
                </a:lnTo>
                <a:lnTo>
                  <a:pt x="279" y="714"/>
                </a:lnTo>
                <a:lnTo>
                  <a:pt x="292" y="714"/>
                </a:lnTo>
                <a:lnTo>
                  <a:pt x="305" y="701"/>
                </a:lnTo>
                <a:lnTo>
                  <a:pt x="332" y="688"/>
                </a:lnTo>
                <a:lnTo>
                  <a:pt x="358" y="688"/>
                </a:lnTo>
                <a:lnTo>
                  <a:pt x="385" y="661"/>
                </a:lnTo>
                <a:lnTo>
                  <a:pt x="412" y="648"/>
                </a:lnTo>
                <a:lnTo>
                  <a:pt x="438" y="635"/>
                </a:lnTo>
                <a:lnTo>
                  <a:pt x="478" y="608"/>
                </a:lnTo>
                <a:lnTo>
                  <a:pt x="518" y="582"/>
                </a:lnTo>
                <a:lnTo>
                  <a:pt x="558" y="555"/>
                </a:lnTo>
                <a:lnTo>
                  <a:pt x="611" y="529"/>
                </a:lnTo>
                <a:lnTo>
                  <a:pt x="664" y="503"/>
                </a:lnTo>
                <a:lnTo>
                  <a:pt x="717" y="463"/>
                </a:lnTo>
                <a:lnTo>
                  <a:pt x="770" y="423"/>
                </a:lnTo>
                <a:lnTo>
                  <a:pt x="837" y="384"/>
                </a:lnTo>
                <a:lnTo>
                  <a:pt x="890" y="344"/>
                </a:lnTo>
                <a:lnTo>
                  <a:pt x="956" y="304"/>
                </a:lnTo>
                <a:lnTo>
                  <a:pt x="1023" y="265"/>
                </a:lnTo>
                <a:lnTo>
                  <a:pt x="1076" y="225"/>
                </a:lnTo>
                <a:lnTo>
                  <a:pt x="1129" y="199"/>
                </a:lnTo>
                <a:lnTo>
                  <a:pt x="1182" y="159"/>
                </a:lnTo>
                <a:lnTo>
                  <a:pt x="1236" y="133"/>
                </a:lnTo>
                <a:lnTo>
                  <a:pt x="1275" y="106"/>
                </a:lnTo>
                <a:lnTo>
                  <a:pt x="1315" y="80"/>
                </a:lnTo>
                <a:lnTo>
                  <a:pt x="1355" y="67"/>
                </a:lnTo>
                <a:lnTo>
                  <a:pt x="1382" y="53"/>
                </a:lnTo>
                <a:lnTo>
                  <a:pt x="1408" y="27"/>
                </a:lnTo>
                <a:lnTo>
                  <a:pt x="1435" y="27"/>
                </a:lnTo>
                <a:lnTo>
                  <a:pt x="1461" y="14"/>
                </a:lnTo>
                <a:lnTo>
                  <a:pt x="1475" y="0"/>
                </a:lnTo>
                <a:lnTo>
                  <a:pt x="1488" y="0"/>
                </a:lnTo>
                <a:lnTo>
                  <a:pt x="1501" y="0"/>
                </a:lnTo>
                <a:lnTo>
                  <a:pt x="1528" y="0"/>
                </a:lnTo>
                <a:lnTo>
                  <a:pt x="1554" y="14"/>
                </a:lnTo>
                <a:lnTo>
                  <a:pt x="1568" y="27"/>
                </a:lnTo>
                <a:lnTo>
                  <a:pt x="1568" y="53"/>
                </a:lnTo>
                <a:lnTo>
                  <a:pt x="1568" y="67"/>
                </a:lnTo>
                <a:lnTo>
                  <a:pt x="1554" y="80"/>
                </a:lnTo>
                <a:lnTo>
                  <a:pt x="1541" y="106"/>
                </a:lnTo>
                <a:lnTo>
                  <a:pt x="1515" y="133"/>
                </a:lnTo>
                <a:lnTo>
                  <a:pt x="1488" y="159"/>
                </a:lnTo>
                <a:lnTo>
                  <a:pt x="1461" y="199"/>
                </a:lnTo>
                <a:lnTo>
                  <a:pt x="1408" y="238"/>
                </a:lnTo>
                <a:lnTo>
                  <a:pt x="1368" y="278"/>
                </a:lnTo>
                <a:lnTo>
                  <a:pt x="1262" y="384"/>
                </a:lnTo>
                <a:lnTo>
                  <a:pt x="1142" y="476"/>
                </a:lnTo>
                <a:lnTo>
                  <a:pt x="1010" y="569"/>
                </a:lnTo>
                <a:lnTo>
                  <a:pt x="877" y="661"/>
                </a:lnTo>
                <a:lnTo>
                  <a:pt x="810" y="714"/>
                </a:lnTo>
                <a:lnTo>
                  <a:pt x="757" y="754"/>
                </a:lnTo>
                <a:lnTo>
                  <a:pt x="691" y="793"/>
                </a:lnTo>
                <a:lnTo>
                  <a:pt x="637" y="846"/>
                </a:lnTo>
                <a:lnTo>
                  <a:pt x="584" y="873"/>
                </a:lnTo>
                <a:lnTo>
                  <a:pt x="544" y="912"/>
                </a:lnTo>
                <a:lnTo>
                  <a:pt x="491" y="952"/>
                </a:lnTo>
                <a:lnTo>
                  <a:pt x="451" y="978"/>
                </a:lnTo>
                <a:lnTo>
                  <a:pt x="425" y="1005"/>
                </a:lnTo>
                <a:lnTo>
                  <a:pt x="385" y="1031"/>
                </a:lnTo>
                <a:lnTo>
                  <a:pt x="358" y="1058"/>
                </a:lnTo>
                <a:lnTo>
                  <a:pt x="332" y="1071"/>
                </a:lnTo>
                <a:lnTo>
                  <a:pt x="305" y="1084"/>
                </a:lnTo>
                <a:lnTo>
                  <a:pt x="279" y="1097"/>
                </a:lnTo>
                <a:lnTo>
                  <a:pt x="265" y="1097"/>
                </a:lnTo>
                <a:lnTo>
                  <a:pt x="252" y="1097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8" name="Freeform 9"/>
          <p:cNvSpPr>
            <a:spLocks noChangeArrowheads="1"/>
          </p:cNvSpPr>
          <p:nvPr/>
        </p:nvSpPr>
        <p:spPr bwMode="auto">
          <a:xfrm>
            <a:off x="4333875" y="2155825"/>
            <a:ext cx="590550" cy="1350963"/>
          </a:xfrm>
          <a:custGeom>
            <a:avLst/>
            <a:gdLst>
              <a:gd name="T0" fmla="*/ 106 w 930"/>
              <a:gd name="T1" fmla="*/ 1638 h 2127"/>
              <a:gd name="T2" fmla="*/ 146 w 930"/>
              <a:gd name="T3" fmla="*/ 1546 h 2127"/>
              <a:gd name="T4" fmla="*/ 159 w 930"/>
              <a:gd name="T5" fmla="*/ 1440 h 2127"/>
              <a:gd name="T6" fmla="*/ 173 w 930"/>
              <a:gd name="T7" fmla="*/ 1361 h 2127"/>
              <a:gd name="T8" fmla="*/ 173 w 930"/>
              <a:gd name="T9" fmla="*/ 1255 h 2127"/>
              <a:gd name="T10" fmla="*/ 173 w 930"/>
              <a:gd name="T11" fmla="*/ 1136 h 2127"/>
              <a:gd name="T12" fmla="*/ 186 w 930"/>
              <a:gd name="T13" fmla="*/ 991 h 2127"/>
              <a:gd name="T14" fmla="*/ 186 w 930"/>
              <a:gd name="T15" fmla="*/ 819 h 2127"/>
              <a:gd name="T16" fmla="*/ 186 w 930"/>
              <a:gd name="T17" fmla="*/ 634 h 2127"/>
              <a:gd name="T18" fmla="*/ 186 w 930"/>
              <a:gd name="T19" fmla="*/ 475 h 2127"/>
              <a:gd name="T20" fmla="*/ 173 w 930"/>
              <a:gd name="T21" fmla="*/ 343 h 2127"/>
              <a:gd name="T22" fmla="*/ 173 w 930"/>
              <a:gd name="T23" fmla="*/ 237 h 2127"/>
              <a:gd name="T24" fmla="*/ 159 w 930"/>
              <a:gd name="T25" fmla="*/ 171 h 2127"/>
              <a:gd name="T26" fmla="*/ 133 w 930"/>
              <a:gd name="T27" fmla="*/ 105 h 2127"/>
              <a:gd name="T28" fmla="*/ 119 w 930"/>
              <a:gd name="T29" fmla="*/ 52 h 2127"/>
              <a:gd name="T30" fmla="*/ 159 w 930"/>
              <a:gd name="T31" fmla="*/ 0 h 2127"/>
              <a:gd name="T32" fmla="*/ 226 w 930"/>
              <a:gd name="T33" fmla="*/ 0 h 2127"/>
              <a:gd name="T34" fmla="*/ 345 w 930"/>
              <a:gd name="T35" fmla="*/ 13 h 2127"/>
              <a:gd name="T36" fmla="*/ 452 w 930"/>
              <a:gd name="T37" fmla="*/ 132 h 2127"/>
              <a:gd name="T38" fmla="*/ 452 w 930"/>
              <a:gd name="T39" fmla="*/ 396 h 2127"/>
              <a:gd name="T40" fmla="*/ 452 w 930"/>
              <a:gd name="T41" fmla="*/ 700 h 2127"/>
              <a:gd name="T42" fmla="*/ 452 w 930"/>
              <a:gd name="T43" fmla="*/ 1004 h 2127"/>
              <a:gd name="T44" fmla="*/ 438 w 930"/>
              <a:gd name="T45" fmla="*/ 1242 h 2127"/>
              <a:gd name="T46" fmla="*/ 425 w 930"/>
              <a:gd name="T47" fmla="*/ 1387 h 2127"/>
              <a:gd name="T48" fmla="*/ 412 w 930"/>
              <a:gd name="T49" fmla="*/ 1480 h 2127"/>
              <a:gd name="T50" fmla="*/ 399 w 930"/>
              <a:gd name="T51" fmla="*/ 1532 h 2127"/>
              <a:gd name="T52" fmla="*/ 425 w 930"/>
              <a:gd name="T53" fmla="*/ 1532 h 2127"/>
              <a:gd name="T54" fmla="*/ 505 w 930"/>
              <a:gd name="T55" fmla="*/ 1480 h 2127"/>
              <a:gd name="T56" fmla="*/ 664 w 930"/>
              <a:gd name="T57" fmla="*/ 1387 h 2127"/>
              <a:gd name="T58" fmla="*/ 824 w 930"/>
              <a:gd name="T59" fmla="*/ 1295 h 2127"/>
              <a:gd name="T60" fmla="*/ 917 w 930"/>
              <a:gd name="T61" fmla="*/ 1268 h 2127"/>
              <a:gd name="T62" fmla="*/ 930 w 930"/>
              <a:gd name="T63" fmla="*/ 1321 h 2127"/>
              <a:gd name="T64" fmla="*/ 877 w 930"/>
              <a:gd name="T65" fmla="*/ 1427 h 2127"/>
              <a:gd name="T66" fmla="*/ 731 w 930"/>
              <a:gd name="T67" fmla="*/ 1585 h 2127"/>
              <a:gd name="T68" fmla="*/ 545 w 930"/>
              <a:gd name="T69" fmla="*/ 1770 h 2127"/>
              <a:gd name="T70" fmla="*/ 399 w 930"/>
              <a:gd name="T71" fmla="*/ 1916 h 2127"/>
              <a:gd name="T72" fmla="*/ 319 w 930"/>
              <a:gd name="T73" fmla="*/ 2021 h 2127"/>
              <a:gd name="T74" fmla="*/ 279 w 930"/>
              <a:gd name="T75" fmla="*/ 2074 h 2127"/>
              <a:gd name="T76" fmla="*/ 226 w 930"/>
              <a:gd name="T77" fmla="*/ 2114 h 2127"/>
              <a:gd name="T78" fmla="*/ 186 w 930"/>
              <a:gd name="T79" fmla="*/ 2114 h 2127"/>
              <a:gd name="T80" fmla="*/ 133 w 930"/>
              <a:gd name="T81" fmla="*/ 2087 h 2127"/>
              <a:gd name="T82" fmla="*/ 80 w 930"/>
              <a:gd name="T83" fmla="*/ 2035 h 2127"/>
              <a:gd name="T84" fmla="*/ 13 w 930"/>
              <a:gd name="T85" fmla="*/ 1889 h 2127"/>
              <a:gd name="T86" fmla="*/ 0 w 930"/>
              <a:gd name="T87" fmla="*/ 1810 h 2127"/>
              <a:gd name="T88" fmla="*/ 13 w 930"/>
              <a:gd name="T89" fmla="*/ 1757 h 2127"/>
              <a:gd name="T90" fmla="*/ 53 w 930"/>
              <a:gd name="T91" fmla="*/ 1704 h 2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930" h="2127">
                <a:moveTo>
                  <a:pt x="66" y="1678"/>
                </a:moveTo>
                <a:lnTo>
                  <a:pt x="93" y="1665"/>
                </a:lnTo>
                <a:lnTo>
                  <a:pt x="106" y="1638"/>
                </a:lnTo>
                <a:lnTo>
                  <a:pt x="119" y="1612"/>
                </a:lnTo>
                <a:lnTo>
                  <a:pt x="133" y="1585"/>
                </a:lnTo>
                <a:lnTo>
                  <a:pt x="146" y="1546"/>
                </a:lnTo>
                <a:lnTo>
                  <a:pt x="146" y="1519"/>
                </a:lnTo>
                <a:lnTo>
                  <a:pt x="159" y="1480"/>
                </a:lnTo>
                <a:lnTo>
                  <a:pt x="159" y="1440"/>
                </a:lnTo>
                <a:lnTo>
                  <a:pt x="159" y="1414"/>
                </a:lnTo>
                <a:lnTo>
                  <a:pt x="173" y="1387"/>
                </a:lnTo>
                <a:lnTo>
                  <a:pt x="173" y="1361"/>
                </a:lnTo>
                <a:lnTo>
                  <a:pt x="173" y="1334"/>
                </a:lnTo>
                <a:lnTo>
                  <a:pt x="173" y="1295"/>
                </a:lnTo>
                <a:lnTo>
                  <a:pt x="173" y="1255"/>
                </a:lnTo>
                <a:lnTo>
                  <a:pt x="173" y="1215"/>
                </a:lnTo>
                <a:lnTo>
                  <a:pt x="173" y="1176"/>
                </a:lnTo>
                <a:lnTo>
                  <a:pt x="173" y="1136"/>
                </a:lnTo>
                <a:lnTo>
                  <a:pt x="186" y="1096"/>
                </a:lnTo>
                <a:lnTo>
                  <a:pt x="186" y="1044"/>
                </a:lnTo>
                <a:lnTo>
                  <a:pt x="186" y="991"/>
                </a:lnTo>
                <a:lnTo>
                  <a:pt x="186" y="938"/>
                </a:lnTo>
                <a:lnTo>
                  <a:pt x="186" y="872"/>
                </a:lnTo>
                <a:lnTo>
                  <a:pt x="186" y="819"/>
                </a:lnTo>
                <a:lnTo>
                  <a:pt x="186" y="753"/>
                </a:lnTo>
                <a:lnTo>
                  <a:pt x="186" y="687"/>
                </a:lnTo>
                <a:lnTo>
                  <a:pt x="186" y="634"/>
                </a:lnTo>
                <a:lnTo>
                  <a:pt x="186" y="581"/>
                </a:lnTo>
                <a:lnTo>
                  <a:pt x="186" y="528"/>
                </a:lnTo>
                <a:lnTo>
                  <a:pt x="186" y="475"/>
                </a:lnTo>
                <a:lnTo>
                  <a:pt x="186" y="422"/>
                </a:lnTo>
                <a:lnTo>
                  <a:pt x="186" y="383"/>
                </a:lnTo>
                <a:lnTo>
                  <a:pt x="173" y="343"/>
                </a:lnTo>
                <a:lnTo>
                  <a:pt x="173" y="304"/>
                </a:lnTo>
                <a:lnTo>
                  <a:pt x="173" y="277"/>
                </a:lnTo>
                <a:lnTo>
                  <a:pt x="173" y="237"/>
                </a:lnTo>
                <a:lnTo>
                  <a:pt x="159" y="211"/>
                </a:lnTo>
                <a:lnTo>
                  <a:pt x="159" y="185"/>
                </a:lnTo>
                <a:lnTo>
                  <a:pt x="159" y="171"/>
                </a:lnTo>
                <a:lnTo>
                  <a:pt x="146" y="145"/>
                </a:lnTo>
                <a:lnTo>
                  <a:pt x="133" y="132"/>
                </a:lnTo>
                <a:lnTo>
                  <a:pt x="133" y="105"/>
                </a:lnTo>
                <a:lnTo>
                  <a:pt x="119" y="92"/>
                </a:lnTo>
                <a:lnTo>
                  <a:pt x="119" y="66"/>
                </a:lnTo>
                <a:lnTo>
                  <a:pt x="119" y="52"/>
                </a:lnTo>
                <a:lnTo>
                  <a:pt x="119" y="26"/>
                </a:lnTo>
                <a:lnTo>
                  <a:pt x="133" y="13"/>
                </a:lnTo>
                <a:lnTo>
                  <a:pt x="159" y="0"/>
                </a:lnTo>
                <a:lnTo>
                  <a:pt x="173" y="0"/>
                </a:lnTo>
                <a:lnTo>
                  <a:pt x="199" y="0"/>
                </a:lnTo>
                <a:lnTo>
                  <a:pt x="226" y="0"/>
                </a:lnTo>
                <a:lnTo>
                  <a:pt x="252" y="0"/>
                </a:lnTo>
                <a:lnTo>
                  <a:pt x="292" y="13"/>
                </a:lnTo>
                <a:lnTo>
                  <a:pt x="345" y="13"/>
                </a:lnTo>
                <a:lnTo>
                  <a:pt x="385" y="39"/>
                </a:lnTo>
                <a:lnTo>
                  <a:pt x="438" y="52"/>
                </a:lnTo>
                <a:lnTo>
                  <a:pt x="452" y="132"/>
                </a:lnTo>
                <a:lnTo>
                  <a:pt x="452" y="211"/>
                </a:lnTo>
                <a:lnTo>
                  <a:pt x="452" y="304"/>
                </a:lnTo>
                <a:lnTo>
                  <a:pt x="452" y="396"/>
                </a:lnTo>
                <a:lnTo>
                  <a:pt x="452" y="502"/>
                </a:lnTo>
                <a:lnTo>
                  <a:pt x="452" y="594"/>
                </a:lnTo>
                <a:lnTo>
                  <a:pt x="452" y="700"/>
                </a:lnTo>
                <a:lnTo>
                  <a:pt x="452" y="806"/>
                </a:lnTo>
                <a:lnTo>
                  <a:pt x="452" y="911"/>
                </a:lnTo>
                <a:lnTo>
                  <a:pt x="452" y="1004"/>
                </a:lnTo>
                <a:lnTo>
                  <a:pt x="438" y="1096"/>
                </a:lnTo>
                <a:lnTo>
                  <a:pt x="438" y="1176"/>
                </a:lnTo>
                <a:lnTo>
                  <a:pt x="438" y="1242"/>
                </a:lnTo>
                <a:lnTo>
                  <a:pt x="425" y="1295"/>
                </a:lnTo>
                <a:lnTo>
                  <a:pt x="425" y="1347"/>
                </a:lnTo>
                <a:lnTo>
                  <a:pt x="425" y="1387"/>
                </a:lnTo>
                <a:lnTo>
                  <a:pt x="412" y="1427"/>
                </a:lnTo>
                <a:lnTo>
                  <a:pt x="412" y="1453"/>
                </a:lnTo>
                <a:lnTo>
                  <a:pt x="412" y="1480"/>
                </a:lnTo>
                <a:lnTo>
                  <a:pt x="399" y="1506"/>
                </a:lnTo>
                <a:lnTo>
                  <a:pt x="399" y="1519"/>
                </a:lnTo>
                <a:lnTo>
                  <a:pt x="399" y="1532"/>
                </a:lnTo>
                <a:lnTo>
                  <a:pt x="399" y="1546"/>
                </a:lnTo>
                <a:lnTo>
                  <a:pt x="412" y="1546"/>
                </a:lnTo>
                <a:lnTo>
                  <a:pt x="425" y="1532"/>
                </a:lnTo>
                <a:lnTo>
                  <a:pt x="438" y="1519"/>
                </a:lnTo>
                <a:lnTo>
                  <a:pt x="465" y="1506"/>
                </a:lnTo>
                <a:lnTo>
                  <a:pt x="505" y="1480"/>
                </a:lnTo>
                <a:lnTo>
                  <a:pt x="558" y="1453"/>
                </a:lnTo>
                <a:lnTo>
                  <a:pt x="598" y="1427"/>
                </a:lnTo>
                <a:lnTo>
                  <a:pt x="664" y="1387"/>
                </a:lnTo>
                <a:lnTo>
                  <a:pt x="731" y="1347"/>
                </a:lnTo>
                <a:lnTo>
                  <a:pt x="784" y="1321"/>
                </a:lnTo>
                <a:lnTo>
                  <a:pt x="824" y="1295"/>
                </a:lnTo>
                <a:lnTo>
                  <a:pt x="864" y="1281"/>
                </a:lnTo>
                <a:lnTo>
                  <a:pt x="890" y="1268"/>
                </a:lnTo>
                <a:lnTo>
                  <a:pt x="917" y="1268"/>
                </a:lnTo>
                <a:lnTo>
                  <a:pt x="930" y="1281"/>
                </a:lnTo>
                <a:lnTo>
                  <a:pt x="930" y="1295"/>
                </a:lnTo>
                <a:lnTo>
                  <a:pt x="930" y="1321"/>
                </a:lnTo>
                <a:lnTo>
                  <a:pt x="930" y="1347"/>
                </a:lnTo>
                <a:lnTo>
                  <a:pt x="904" y="1387"/>
                </a:lnTo>
                <a:lnTo>
                  <a:pt x="877" y="1427"/>
                </a:lnTo>
                <a:lnTo>
                  <a:pt x="837" y="1466"/>
                </a:lnTo>
                <a:lnTo>
                  <a:pt x="797" y="1519"/>
                </a:lnTo>
                <a:lnTo>
                  <a:pt x="731" y="1585"/>
                </a:lnTo>
                <a:lnTo>
                  <a:pt x="664" y="1638"/>
                </a:lnTo>
                <a:lnTo>
                  <a:pt x="598" y="1704"/>
                </a:lnTo>
                <a:lnTo>
                  <a:pt x="545" y="1770"/>
                </a:lnTo>
                <a:lnTo>
                  <a:pt x="492" y="1823"/>
                </a:lnTo>
                <a:lnTo>
                  <a:pt x="438" y="1863"/>
                </a:lnTo>
                <a:lnTo>
                  <a:pt x="399" y="1916"/>
                </a:lnTo>
                <a:lnTo>
                  <a:pt x="372" y="1955"/>
                </a:lnTo>
                <a:lnTo>
                  <a:pt x="345" y="1982"/>
                </a:lnTo>
                <a:lnTo>
                  <a:pt x="319" y="2021"/>
                </a:lnTo>
                <a:lnTo>
                  <a:pt x="306" y="2035"/>
                </a:lnTo>
                <a:lnTo>
                  <a:pt x="292" y="2061"/>
                </a:lnTo>
                <a:lnTo>
                  <a:pt x="279" y="2074"/>
                </a:lnTo>
                <a:lnTo>
                  <a:pt x="252" y="2087"/>
                </a:lnTo>
                <a:lnTo>
                  <a:pt x="239" y="2101"/>
                </a:lnTo>
                <a:lnTo>
                  <a:pt x="226" y="2114"/>
                </a:lnTo>
                <a:lnTo>
                  <a:pt x="213" y="2114"/>
                </a:lnTo>
                <a:lnTo>
                  <a:pt x="199" y="2127"/>
                </a:lnTo>
                <a:lnTo>
                  <a:pt x="186" y="2114"/>
                </a:lnTo>
                <a:lnTo>
                  <a:pt x="159" y="2114"/>
                </a:lnTo>
                <a:lnTo>
                  <a:pt x="146" y="2101"/>
                </a:lnTo>
                <a:lnTo>
                  <a:pt x="133" y="2087"/>
                </a:lnTo>
                <a:lnTo>
                  <a:pt x="119" y="2074"/>
                </a:lnTo>
                <a:lnTo>
                  <a:pt x="93" y="2048"/>
                </a:lnTo>
                <a:lnTo>
                  <a:pt x="80" y="2035"/>
                </a:lnTo>
                <a:lnTo>
                  <a:pt x="66" y="1995"/>
                </a:lnTo>
                <a:lnTo>
                  <a:pt x="26" y="1942"/>
                </a:lnTo>
                <a:lnTo>
                  <a:pt x="13" y="1889"/>
                </a:lnTo>
                <a:lnTo>
                  <a:pt x="0" y="1850"/>
                </a:lnTo>
                <a:lnTo>
                  <a:pt x="0" y="1823"/>
                </a:lnTo>
                <a:lnTo>
                  <a:pt x="0" y="1810"/>
                </a:lnTo>
                <a:lnTo>
                  <a:pt x="0" y="1784"/>
                </a:lnTo>
                <a:lnTo>
                  <a:pt x="0" y="1770"/>
                </a:lnTo>
                <a:lnTo>
                  <a:pt x="13" y="1757"/>
                </a:lnTo>
                <a:lnTo>
                  <a:pt x="26" y="1731"/>
                </a:lnTo>
                <a:lnTo>
                  <a:pt x="40" y="1717"/>
                </a:lnTo>
                <a:lnTo>
                  <a:pt x="53" y="1704"/>
                </a:lnTo>
                <a:lnTo>
                  <a:pt x="66" y="1678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9" name="Freeform 10"/>
          <p:cNvSpPr>
            <a:spLocks noChangeArrowheads="1"/>
          </p:cNvSpPr>
          <p:nvPr/>
        </p:nvSpPr>
        <p:spPr bwMode="auto">
          <a:xfrm>
            <a:off x="4781550" y="3187700"/>
            <a:ext cx="361950" cy="284163"/>
          </a:xfrm>
          <a:custGeom>
            <a:avLst/>
            <a:gdLst>
              <a:gd name="T0" fmla="*/ 425 w 572"/>
              <a:gd name="T1" fmla="*/ 92 h 449"/>
              <a:gd name="T2" fmla="*/ 452 w 572"/>
              <a:gd name="T3" fmla="*/ 119 h 449"/>
              <a:gd name="T4" fmla="*/ 492 w 572"/>
              <a:gd name="T5" fmla="*/ 145 h 449"/>
              <a:gd name="T6" fmla="*/ 505 w 572"/>
              <a:gd name="T7" fmla="*/ 172 h 449"/>
              <a:gd name="T8" fmla="*/ 532 w 572"/>
              <a:gd name="T9" fmla="*/ 198 h 449"/>
              <a:gd name="T10" fmla="*/ 545 w 572"/>
              <a:gd name="T11" fmla="*/ 225 h 449"/>
              <a:gd name="T12" fmla="*/ 558 w 572"/>
              <a:gd name="T13" fmla="*/ 264 h 449"/>
              <a:gd name="T14" fmla="*/ 572 w 572"/>
              <a:gd name="T15" fmla="*/ 291 h 449"/>
              <a:gd name="T16" fmla="*/ 572 w 572"/>
              <a:gd name="T17" fmla="*/ 317 h 449"/>
              <a:gd name="T18" fmla="*/ 572 w 572"/>
              <a:gd name="T19" fmla="*/ 357 h 449"/>
              <a:gd name="T20" fmla="*/ 558 w 572"/>
              <a:gd name="T21" fmla="*/ 383 h 449"/>
              <a:gd name="T22" fmla="*/ 545 w 572"/>
              <a:gd name="T23" fmla="*/ 396 h 449"/>
              <a:gd name="T24" fmla="*/ 545 w 572"/>
              <a:gd name="T25" fmla="*/ 423 h 449"/>
              <a:gd name="T26" fmla="*/ 519 w 572"/>
              <a:gd name="T27" fmla="*/ 436 h 449"/>
              <a:gd name="T28" fmla="*/ 505 w 572"/>
              <a:gd name="T29" fmla="*/ 436 h 449"/>
              <a:gd name="T30" fmla="*/ 479 w 572"/>
              <a:gd name="T31" fmla="*/ 449 h 449"/>
              <a:gd name="T32" fmla="*/ 452 w 572"/>
              <a:gd name="T33" fmla="*/ 449 h 449"/>
              <a:gd name="T34" fmla="*/ 425 w 572"/>
              <a:gd name="T35" fmla="*/ 449 h 449"/>
              <a:gd name="T36" fmla="*/ 399 w 572"/>
              <a:gd name="T37" fmla="*/ 436 h 449"/>
              <a:gd name="T38" fmla="*/ 359 w 572"/>
              <a:gd name="T39" fmla="*/ 423 h 449"/>
              <a:gd name="T40" fmla="*/ 319 w 572"/>
              <a:gd name="T41" fmla="*/ 410 h 449"/>
              <a:gd name="T42" fmla="*/ 293 w 572"/>
              <a:gd name="T43" fmla="*/ 396 h 449"/>
              <a:gd name="T44" fmla="*/ 253 w 572"/>
              <a:gd name="T45" fmla="*/ 370 h 449"/>
              <a:gd name="T46" fmla="*/ 213 w 572"/>
              <a:gd name="T47" fmla="*/ 330 h 449"/>
              <a:gd name="T48" fmla="*/ 173 w 572"/>
              <a:gd name="T49" fmla="*/ 291 h 449"/>
              <a:gd name="T50" fmla="*/ 133 w 572"/>
              <a:gd name="T51" fmla="*/ 251 h 449"/>
              <a:gd name="T52" fmla="*/ 93 w 572"/>
              <a:gd name="T53" fmla="*/ 211 h 449"/>
              <a:gd name="T54" fmla="*/ 67 w 572"/>
              <a:gd name="T55" fmla="*/ 185 h 449"/>
              <a:gd name="T56" fmla="*/ 40 w 572"/>
              <a:gd name="T57" fmla="*/ 145 h 449"/>
              <a:gd name="T58" fmla="*/ 14 w 572"/>
              <a:gd name="T59" fmla="*/ 106 h 449"/>
              <a:gd name="T60" fmla="*/ 0 w 572"/>
              <a:gd name="T61" fmla="*/ 79 h 449"/>
              <a:gd name="T62" fmla="*/ 0 w 572"/>
              <a:gd name="T63" fmla="*/ 40 h 449"/>
              <a:gd name="T64" fmla="*/ 0 w 572"/>
              <a:gd name="T65" fmla="*/ 0 h 449"/>
              <a:gd name="T66" fmla="*/ 67 w 572"/>
              <a:gd name="T67" fmla="*/ 0 h 449"/>
              <a:gd name="T68" fmla="*/ 120 w 572"/>
              <a:gd name="T69" fmla="*/ 13 h 449"/>
              <a:gd name="T70" fmla="*/ 186 w 572"/>
              <a:gd name="T71" fmla="*/ 13 h 449"/>
              <a:gd name="T72" fmla="*/ 239 w 572"/>
              <a:gd name="T73" fmla="*/ 26 h 449"/>
              <a:gd name="T74" fmla="*/ 293 w 572"/>
              <a:gd name="T75" fmla="*/ 40 h 449"/>
              <a:gd name="T76" fmla="*/ 346 w 572"/>
              <a:gd name="T77" fmla="*/ 53 h 449"/>
              <a:gd name="T78" fmla="*/ 386 w 572"/>
              <a:gd name="T79" fmla="*/ 79 h 449"/>
              <a:gd name="T80" fmla="*/ 425 w 572"/>
              <a:gd name="T81" fmla="*/ 92 h 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72" h="449">
                <a:moveTo>
                  <a:pt x="425" y="92"/>
                </a:moveTo>
                <a:lnTo>
                  <a:pt x="452" y="119"/>
                </a:lnTo>
                <a:lnTo>
                  <a:pt x="492" y="145"/>
                </a:lnTo>
                <a:lnTo>
                  <a:pt x="505" y="172"/>
                </a:lnTo>
                <a:lnTo>
                  <a:pt x="532" y="198"/>
                </a:lnTo>
                <a:lnTo>
                  <a:pt x="545" y="225"/>
                </a:lnTo>
                <a:lnTo>
                  <a:pt x="558" y="264"/>
                </a:lnTo>
                <a:lnTo>
                  <a:pt x="572" y="291"/>
                </a:lnTo>
                <a:lnTo>
                  <a:pt x="572" y="317"/>
                </a:lnTo>
                <a:lnTo>
                  <a:pt x="572" y="357"/>
                </a:lnTo>
                <a:lnTo>
                  <a:pt x="558" y="383"/>
                </a:lnTo>
                <a:lnTo>
                  <a:pt x="545" y="396"/>
                </a:lnTo>
                <a:lnTo>
                  <a:pt x="545" y="423"/>
                </a:lnTo>
                <a:lnTo>
                  <a:pt x="519" y="436"/>
                </a:lnTo>
                <a:lnTo>
                  <a:pt x="505" y="436"/>
                </a:lnTo>
                <a:lnTo>
                  <a:pt x="479" y="449"/>
                </a:lnTo>
                <a:lnTo>
                  <a:pt x="452" y="449"/>
                </a:lnTo>
                <a:lnTo>
                  <a:pt x="425" y="449"/>
                </a:lnTo>
                <a:lnTo>
                  <a:pt x="399" y="436"/>
                </a:lnTo>
                <a:lnTo>
                  <a:pt x="359" y="423"/>
                </a:lnTo>
                <a:lnTo>
                  <a:pt x="319" y="410"/>
                </a:lnTo>
                <a:lnTo>
                  <a:pt x="293" y="396"/>
                </a:lnTo>
                <a:lnTo>
                  <a:pt x="253" y="370"/>
                </a:lnTo>
                <a:lnTo>
                  <a:pt x="213" y="330"/>
                </a:lnTo>
                <a:lnTo>
                  <a:pt x="173" y="291"/>
                </a:lnTo>
                <a:lnTo>
                  <a:pt x="133" y="251"/>
                </a:lnTo>
                <a:lnTo>
                  <a:pt x="93" y="211"/>
                </a:lnTo>
                <a:lnTo>
                  <a:pt x="67" y="185"/>
                </a:lnTo>
                <a:lnTo>
                  <a:pt x="40" y="145"/>
                </a:lnTo>
                <a:lnTo>
                  <a:pt x="14" y="106"/>
                </a:lnTo>
                <a:lnTo>
                  <a:pt x="0" y="79"/>
                </a:lnTo>
                <a:lnTo>
                  <a:pt x="0" y="40"/>
                </a:lnTo>
                <a:lnTo>
                  <a:pt x="0" y="0"/>
                </a:lnTo>
                <a:lnTo>
                  <a:pt x="67" y="0"/>
                </a:lnTo>
                <a:lnTo>
                  <a:pt x="120" y="13"/>
                </a:lnTo>
                <a:lnTo>
                  <a:pt x="186" y="13"/>
                </a:lnTo>
                <a:lnTo>
                  <a:pt x="239" y="26"/>
                </a:lnTo>
                <a:lnTo>
                  <a:pt x="293" y="40"/>
                </a:lnTo>
                <a:lnTo>
                  <a:pt x="346" y="53"/>
                </a:lnTo>
                <a:lnTo>
                  <a:pt x="386" y="79"/>
                </a:lnTo>
                <a:lnTo>
                  <a:pt x="425" y="92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" name="Freeform 11"/>
          <p:cNvSpPr>
            <a:spLocks noChangeArrowheads="1"/>
          </p:cNvSpPr>
          <p:nvPr/>
        </p:nvSpPr>
        <p:spPr bwMode="auto">
          <a:xfrm>
            <a:off x="4511675" y="1770063"/>
            <a:ext cx="766763" cy="544512"/>
          </a:xfrm>
          <a:custGeom>
            <a:avLst/>
            <a:gdLst>
              <a:gd name="T0" fmla="*/ 1209 w 1209"/>
              <a:gd name="T1" fmla="*/ 290 h 859"/>
              <a:gd name="T2" fmla="*/ 1169 w 1209"/>
              <a:gd name="T3" fmla="*/ 343 h 859"/>
              <a:gd name="T4" fmla="*/ 1103 w 1209"/>
              <a:gd name="T5" fmla="*/ 409 h 859"/>
              <a:gd name="T6" fmla="*/ 997 w 1209"/>
              <a:gd name="T7" fmla="*/ 475 h 859"/>
              <a:gd name="T8" fmla="*/ 890 w 1209"/>
              <a:gd name="T9" fmla="*/ 528 h 859"/>
              <a:gd name="T10" fmla="*/ 797 w 1209"/>
              <a:gd name="T11" fmla="*/ 568 h 859"/>
              <a:gd name="T12" fmla="*/ 704 w 1209"/>
              <a:gd name="T13" fmla="*/ 608 h 859"/>
              <a:gd name="T14" fmla="*/ 598 w 1209"/>
              <a:gd name="T15" fmla="*/ 647 h 859"/>
              <a:gd name="T16" fmla="*/ 492 w 1209"/>
              <a:gd name="T17" fmla="*/ 700 h 859"/>
              <a:gd name="T18" fmla="*/ 359 w 1209"/>
              <a:gd name="T19" fmla="*/ 740 h 859"/>
              <a:gd name="T20" fmla="*/ 226 w 1209"/>
              <a:gd name="T21" fmla="*/ 793 h 859"/>
              <a:gd name="T22" fmla="*/ 80 w 1209"/>
              <a:gd name="T23" fmla="*/ 845 h 859"/>
              <a:gd name="T24" fmla="*/ 0 w 1209"/>
              <a:gd name="T25" fmla="*/ 660 h 859"/>
              <a:gd name="T26" fmla="*/ 159 w 1209"/>
              <a:gd name="T27" fmla="*/ 608 h 859"/>
              <a:gd name="T28" fmla="*/ 292 w 1209"/>
              <a:gd name="T29" fmla="*/ 555 h 859"/>
              <a:gd name="T30" fmla="*/ 412 w 1209"/>
              <a:gd name="T31" fmla="*/ 489 h 859"/>
              <a:gd name="T32" fmla="*/ 518 w 1209"/>
              <a:gd name="T33" fmla="*/ 423 h 859"/>
              <a:gd name="T34" fmla="*/ 598 w 1209"/>
              <a:gd name="T35" fmla="*/ 370 h 859"/>
              <a:gd name="T36" fmla="*/ 664 w 1209"/>
              <a:gd name="T37" fmla="*/ 317 h 859"/>
              <a:gd name="T38" fmla="*/ 718 w 1209"/>
              <a:gd name="T39" fmla="*/ 264 h 859"/>
              <a:gd name="T40" fmla="*/ 744 w 1209"/>
              <a:gd name="T41" fmla="*/ 238 h 859"/>
              <a:gd name="T42" fmla="*/ 771 w 1209"/>
              <a:gd name="T43" fmla="*/ 185 h 859"/>
              <a:gd name="T44" fmla="*/ 771 w 1209"/>
              <a:gd name="T45" fmla="*/ 119 h 859"/>
              <a:gd name="T46" fmla="*/ 757 w 1209"/>
              <a:gd name="T47" fmla="*/ 66 h 859"/>
              <a:gd name="T48" fmla="*/ 784 w 1209"/>
              <a:gd name="T49" fmla="*/ 26 h 859"/>
              <a:gd name="T50" fmla="*/ 837 w 1209"/>
              <a:gd name="T51" fmla="*/ 0 h 859"/>
              <a:gd name="T52" fmla="*/ 917 w 1209"/>
              <a:gd name="T53" fmla="*/ 26 h 859"/>
              <a:gd name="T54" fmla="*/ 1010 w 1209"/>
              <a:gd name="T55" fmla="*/ 66 h 859"/>
              <a:gd name="T56" fmla="*/ 1116 w 1209"/>
              <a:gd name="T57" fmla="*/ 119 h 859"/>
              <a:gd name="T58" fmla="*/ 1156 w 1209"/>
              <a:gd name="T59" fmla="*/ 158 h 859"/>
              <a:gd name="T60" fmla="*/ 1183 w 1209"/>
              <a:gd name="T61" fmla="*/ 198 h 859"/>
              <a:gd name="T62" fmla="*/ 1196 w 1209"/>
              <a:gd name="T63" fmla="*/ 238 h 859"/>
              <a:gd name="T64" fmla="*/ 1209 w 1209"/>
              <a:gd name="T65" fmla="*/ 277 h 8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09" h="859">
                <a:moveTo>
                  <a:pt x="1209" y="277"/>
                </a:moveTo>
                <a:lnTo>
                  <a:pt x="1209" y="290"/>
                </a:lnTo>
                <a:lnTo>
                  <a:pt x="1196" y="317"/>
                </a:lnTo>
                <a:lnTo>
                  <a:pt x="1169" y="343"/>
                </a:lnTo>
                <a:lnTo>
                  <a:pt x="1143" y="370"/>
                </a:lnTo>
                <a:lnTo>
                  <a:pt x="1103" y="409"/>
                </a:lnTo>
                <a:lnTo>
                  <a:pt x="1050" y="436"/>
                </a:lnTo>
                <a:lnTo>
                  <a:pt x="997" y="475"/>
                </a:lnTo>
                <a:lnTo>
                  <a:pt x="930" y="515"/>
                </a:lnTo>
                <a:lnTo>
                  <a:pt x="890" y="528"/>
                </a:lnTo>
                <a:lnTo>
                  <a:pt x="850" y="555"/>
                </a:lnTo>
                <a:lnTo>
                  <a:pt x="797" y="568"/>
                </a:lnTo>
                <a:lnTo>
                  <a:pt x="757" y="594"/>
                </a:lnTo>
                <a:lnTo>
                  <a:pt x="704" y="608"/>
                </a:lnTo>
                <a:lnTo>
                  <a:pt x="651" y="634"/>
                </a:lnTo>
                <a:lnTo>
                  <a:pt x="598" y="647"/>
                </a:lnTo>
                <a:lnTo>
                  <a:pt x="545" y="674"/>
                </a:lnTo>
                <a:lnTo>
                  <a:pt x="492" y="700"/>
                </a:lnTo>
                <a:lnTo>
                  <a:pt x="425" y="727"/>
                </a:lnTo>
                <a:lnTo>
                  <a:pt x="359" y="740"/>
                </a:lnTo>
                <a:lnTo>
                  <a:pt x="292" y="766"/>
                </a:lnTo>
                <a:lnTo>
                  <a:pt x="226" y="793"/>
                </a:lnTo>
                <a:lnTo>
                  <a:pt x="159" y="819"/>
                </a:lnTo>
                <a:lnTo>
                  <a:pt x="80" y="845"/>
                </a:lnTo>
                <a:lnTo>
                  <a:pt x="0" y="859"/>
                </a:lnTo>
                <a:lnTo>
                  <a:pt x="0" y="660"/>
                </a:lnTo>
                <a:lnTo>
                  <a:pt x="80" y="634"/>
                </a:lnTo>
                <a:lnTo>
                  <a:pt x="159" y="608"/>
                </a:lnTo>
                <a:lnTo>
                  <a:pt x="226" y="581"/>
                </a:lnTo>
                <a:lnTo>
                  <a:pt x="292" y="555"/>
                </a:lnTo>
                <a:lnTo>
                  <a:pt x="345" y="515"/>
                </a:lnTo>
                <a:lnTo>
                  <a:pt x="412" y="489"/>
                </a:lnTo>
                <a:lnTo>
                  <a:pt x="465" y="462"/>
                </a:lnTo>
                <a:lnTo>
                  <a:pt x="518" y="423"/>
                </a:lnTo>
                <a:lnTo>
                  <a:pt x="558" y="396"/>
                </a:lnTo>
                <a:lnTo>
                  <a:pt x="598" y="370"/>
                </a:lnTo>
                <a:lnTo>
                  <a:pt x="638" y="343"/>
                </a:lnTo>
                <a:lnTo>
                  <a:pt x="664" y="317"/>
                </a:lnTo>
                <a:lnTo>
                  <a:pt x="691" y="290"/>
                </a:lnTo>
                <a:lnTo>
                  <a:pt x="718" y="264"/>
                </a:lnTo>
                <a:lnTo>
                  <a:pt x="731" y="251"/>
                </a:lnTo>
                <a:lnTo>
                  <a:pt x="744" y="238"/>
                </a:lnTo>
                <a:lnTo>
                  <a:pt x="757" y="211"/>
                </a:lnTo>
                <a:lnTo>
                  <a:pt x="771" y="185"/>
                </a:lnTo>
                <a:lnTo>
                  <a:pt x="771" y="145"/>
                </a:lnTo>
                <a:lnTo>
                  <a:pt x="771" y="119"/>
                </a:lnTo>
                <a:lnTo>
                  <a:pt x="757" y="92"/>
                </a:lnTo>
                <a:lnTo>
                  <a:pt x="757" y="66"/>
                </a:lnTo>
                <a:lnTo>
                  <a:pt x="771" y="53"/>
                </a:lnTo>
                <a:lnTo>
                  <a:pt x="784" y="26"/>
                </a:lnTo>
                <a:lnTo>
                  <a:pt x="797" y="13"/>
                </a:lnTo>
                <a:lnTo>
                  <a:pt x="837" y="0"/>
                </a:lnTo>
                <a:lnTo>
                  <a:pt x="877" y="13"/>
                </a:lnTo>
                <a:lnTo>
                  <a:pt x="917" y="26"/>
                </a:lnTo>
                <a:lnTo>
                  <a:pt x="970" y="39"/>
                </a:lnTo>
                <a:lnTo>
                  <a:pt x="1010" y="66"/>
                </a:lnTo>
                <a:lnTo>
                  <a:pt x="1063" y="92"/>
                </a:lnTo>
                <a:lnTo>
                  <a:pt x="1116" y="119"/>
                </a:lnTo>
                <a:lnTo>
                  <a:pt x="1130" y="145"/>
                </a:lnTo>
                <a:lnTo>
                  <a:pt x="1156" y="158"/>
                </a:lnTo>
                <a:lnTo>
                  <a:pt x="1169" y="172"/>
                </a:lnTo>
                <a:lnTo>
                  <a:pt x="1183" y="198"/>
                </a:lnTo>
                <a:lnTo>
                  <a:pt x="1196" y="211"/>
                </a:lnTo>
                <a:lnTo>
                  <a:pt x="1196" y="238"/>
                </a:lnTo>
                <a:lnTo>
                  <a:pt x="1209" y="251"/>
                </a:lnTo>
                <a:lnTo>
                  <a:pt x="1209" y="277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1" name="Freeform 12"/>
          <p:cNvSpPr>
            <a:spLocks noChangeArrowheads="1"/>
          </p:cNvSpPr>
          <p:nvPr/>
        </p:nvSpPr>
        <p:spPr bwMode="auto">
          <a:xfrm>
            <a:off x="4637088" y="2414588"/>
            <a:ext cx="844550" cy="336550"/>
          </a:xfrm>
          <a:custGeom>
            <a:avLst/>
            <a:gdLst>
              <a:gd name="T0" fmla="*/ 0 w 1329"/>
              <a:gd name="T1" fmla="*/ 463 h 529"/>
              <a:gd name="T2" fmla="*/ 14 w 1329"/>
              <a:gd name="T3" fmla="*/ 436 h 529"/>
              <a:gd name="T4" fmla="*/ 40 w 1329"/>
              <a:gd name="T5" fmla="*/ 410 h 529"/>
              <a:gd name="T6" fmla="*/ 93 w 1329"/>
              <a:gd name="T7" fmla="*/ 383 h 529"/>
              <a:gd name="T8" fmla="*/ 160 w 1329"/>
              <a:gd name="T9" fmla="*/ 344 h 529"/>
              <a:gd name="T10" fmla="*/ 240 w 1329"/>
              <a:gd name="T11" fmla="*/ 304 h 529"/>
              <a:gd name="T12" fmla="*/ 333 w 1329"/>
              <a:gd name="T13" fmla="*/ 265 h 529"/>
              <a:gd name="T14" fmla="*/ 452 w 1329"/>
              <a:gd name="T15" fmla="*/ 225 h 529"/>
              <a:gd name="T16" fmla="*/ 585 w 1329"/>
              <a:gd name="T17" fmla="*/ 172 h 529"/>
              <a:gd name="T18" fmla="*/ 705 w 1329"/>
              <a:gd name="T19" fmla="*/ 132 h 529"/>
              <a:gd name="T20" fmla="*/ 811 w 1329"/>
              <a:gd name="T21" fmla="*/ 93 h 529"/>
              <a:gd name="T22" fmla="*/ 904 w 1329"/>
              <a:gd name="T23" fmla="*/ 66 h 529"/>
              <a:gd name="T24" fmla="*/ 984 w 1329"/>
              <a:gd name="T25" fmla="*/ 40 h 529"/>
              <a:gd name="T26" fmla="*/ 1037 w 1329"/>
              <a:gd name="T27" fmla="*/ 13 h 529"/>
              <a:gd name="T28" fmla="*/ 1077 w 1329"/>
              <a:gd name="T29" fmla="*/ 0 h 529"/>
              <a:gd name="T30" fmla="*/ 1117 w 1329"/>
              <a:gd name="T31" fmla="*/ 0 h 529"/>
              <a:gd name="T32" fmla="*/ 1183 w 1329"/>
              <a:gd name="T33" fmla="*/ 0 h 529"/>
              <a:gd name="T34" fmla="*/ 1250 w 1329"/>
              <a:gd name="T35" fmla="*/ 27 h 529"/>
              <a:gd name="T36" fmla="*/ 1289 w 1329"/>
              <a:gd name="T37" fmla="*/ 40 h 529"/>
              <a:gd name="T38" fmla="*/ 1316 w 1329"/>
              <a:gd name="T39" fmla="*/ 66 h 529"/>
              <a:gd name="T40" fmla="*/ 1329 w 1329"/>
              <a:gd name="T41" fmla="*/ 93 h 529"/>
              <a:gd name="T42" fmla="*/ 1329 w 1329"/>
              <a:gd name="T43" fmla="*/ 119 h 529"/>
              <a:gd name="T44" fmla="*/ 1329 w 1329"/>
              <a:gd name="T45" fmla="*/ 146 h 529"/>
              <a:gd name="T46" fmla="*/ 1303 w 1329"/>
              <a:gd name="T47" fmla="*/ 185 h 529"/>
              <a:gd name="T48" fmla="*/ 1276 w 1329"/>
              <a:gd name="T49" fmla="*/ 212 h 529"/>
              <a:gd name="T50" fmla="*/ 1236 w 1329"/>
              <a:gd name="T51" fmla="*/ 225 h 529"/>
              <a:gd name="T52" fmla="*/ 1210 w 1329"/>
              <a:gd name="T53" fmla="*/ 225 h 529"/>
              <a:gd name="T54" fmla="*/ 1170 w 1329"/>
              <a:gd name="T55" fmla="*/ 251 h 529"/>
              <a:gd name="T56" fmla="*/ 1117 w 1329"/>
              <a:gd name="T57" fmla="*/ 265 h 529"/>
              <a:gd name="T58" fmla="*/ 1050 w 1329"/>
              <a:gd name="T59" fmla="*/ 291 h 529"/>
              <a:gd name="T60" fmla="*/ 984 w 1329"/>
              <a:gd name="T61" fmla="*/ 304 h 529"/>
              <a:gd name="T62" fmla="*/ 891 w 1329"/>
              <a:gd name="T63" fmla="*/ 344 h 529"/>
              <a:gd name="T64" fmla="*/ 798 w 1329"/>
              <a:gd name="T65" fmla="*/ 370 h 529"/>
              <a:gd name="T66" fmla="*/ 638 w 1329"/>
              <a:gd name="T67" fmla="*/ 423 h 529"/>
              <a:gd name="T68" fmla="*/ 465 w 1329"/>
              <a:gd name="T69" fmla="*/ 476 h 529"/>
              <a:gd name="T70" fmla="*/ 319 w 1329"/>
              <a:gd name="T71" fmla="*/ 516 h 529"/>
              <a:gd name="T72" fmla="*/ 213 w 1329"/>
              <a:gd name="T73" fmla="*/ 529 h 529"/>
              <a:gd name="T74" fmla="*/ 146 w 1329"/>
              <a:gd name="T75" fmla="*/ 529 h 529"/>
              <a:gd name="T76" fmla="*/ 93 w 1329"/>
              <a:gd name="T77" fmla="*/ 529 h 529"/>
              <a:gd name="T78" fmla="*/ 53 w 1329"/>
              <a:gd name="T79" fmla="*/ 502 h 529"/>
              <a:gd name="T80" fmla="*/ 14 w 1329"/>
              <a:gd name="T81" fmla="*/ 476 h 5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329" h="529">
                <a:moveTo>
                  <a:pt x="0" y="463"/>
                </a:moveTo>
                <a:lnTo>
                  <a:pt x="0" y="463"/>
                </a:lnTo>
                <a:lnTo>
                  <a:pt x="14" y="450"/>
                </a:lnTo>
                <a:lnTo>
                  <a:pt x="14" y="436"/>
                </a:lnTo>
                <a:lnTo>
                  <a:pt x="27" y="423"/>
                </a:lnTo>
                <a:lnTo>
                  <a:pt x="40" y="410"/>
                </a:lnTo>
                <a:lnTo>
                  <a:pt x="67" y="397"/>
                </a:lnTo>
                <a:lnTo>
                  <a:pt x="93" y="383"/>
                </a:lnTo>
                <a:lnTo>
                  <a:pt x="120" y="370"/>
                </a:lnTo>
                <a:lnTo>
                  <a:pt x="160" y="344"/>
                </a:lnTo>
                <a:lnTo>
                  <a:pt x="200" y="331"/>
                </a:lnTo>
                <a:lnTo>
                  <a:pt x="240" y="304"/>
                </a:lnTo>
                <a:lnTo>
                  <a:pt x="279" y="291"/>
                </a:lnTo>
                <a:lnTo>
                  <a:pt x="333" y="265"/>
                </a:lnTo>
                <a:lnTo>
                  <a:pt x="399" y="251"/>
                </a:lnTo>
                <a:lnTo>
                  <a:pt x="452" y="225"/>
                </a:lnTo>
                <a:lnTo>
                  <a:pt x="519" y="198"/>
                </a:lnTo>
                <a:lnTo>
                  <a:pt x="585" y="172"/>
                </a:lnTo>
                <a:lnTo>
                  <a:pt x="651" y="146"/>
                </a:lnTo>
                <a:lnTo>
                  <a:pt x="705" y="132"/>
                </a:lnTo>
                <a:lnTo>
                  <a:pt x="758" y="106"/>
                </a:lnTo>
                <a:lnTo>
                  <a:pt x="811" y="93"/>
                </a:lnTo>
                <a:lnTo>
                  <a:pt x="864" y="80"/>
                </a:lnTo>
                <a:lnTo>
                  <a:pt x="904" y="66"/>
                </a:lnTo>
                <a:lnTo>
                  <a:pt x="944" y="53"/>
                </a:lnTo>
                <a:lnTo>
                  <a:pt x="984" y="40"/>
                </a:lnTo>
                <a:lnTo>
                  <a:pt x="1010" y="27"/>
                </a:lnTo>
                <a:lnTo>
                  <a:pt x="1037" y="13"/>
                </a:lnTo>
                <a:lnTo>
                  <a:pt x="1063" y="13"/>
                </a:lnTo>
                <a:lnTo>
                  <a:pt x="1077" y="0"/>
                </a:lnTo>
                <a:lnTo>
                  <a:pt x="1103" y="0"/>
                </a:lnTo>
                <a:lnTo>
                  <a:pt x="1117" y="0"/>
                </a:lnTo>
                <a:lnTo>
                  <a:pt x="1143" y="0"/>
                </a:lnTo>
                <a:lnTo>
                  <a:pt x="1183" y="0"/>
                </a:lnTo>
                <a:lnTo>
                  <a:pt x="1210" y="13"/>
                </a:lnTo>
                <a:lnTo>
                  <a:pt x="1250" y="27"/>
                </a:lnTo>
                <a:lnTo>
                  <a:pt x="1276" y="40"/>
                </a:lnTo>
                <a:lnTo>
                  <a:pt x="1289" y="40"/>
                </a:lnTo>
                <a:lnTo>
                  <a:pt x="1303" y="53"/>
                </a:lnTo>
                <a:lnTo>
                  <a:pt x="1316" y="66"/>
                </a:lnTo>
                <a:lnTo>
                  <a:pt x="1316" y="80"/>
                </a:lnTo>
                <a:lnTo>
                  <a:pt x="1329" y="93"/>
                </a:lnTo>
                <a:lnTo>
                  <a:pt x="1329" y="106"/>
                </a:lnTo>
                <a:lnTo>
                  <a:pt x="1329" y="119"/>
                </a:lnTo>
                <a:lnTo>
                  <a:pt x="1329" y="132"/>
                </a:lnTo>
                <a:lnTo>
                  <a:pt x="1329" y="146"/>
                </a:lnTo>
                <a:lnTo>
                  <a:pt x="1316" y="172"/>
                </a:lnTo>
                <a:lnTo>
                  <a:pt x="1303" y="185"/>
                </a:lnTo>
                <a:lnTo>
                  <a:pt x="1289" y="198"/>
                </a:lnTo>
                <a:lnTo>
                  <a:pt x="1276" y="212"/>
                </a:lnTo>
                <a:lnTo>
                  <a:pt x="1250" y="212"/>
                </a:lnTo>
                <a:lnTo>
                  <a:pt x="1236" y="225"/>
                </a:lnTo>
                <a:lnTo>
                  <a:pt x="1223" y="225"/>
                </a:lnTo>
                <a:lnTo>
                  <a:pt x="1210" y="225"/>
                </a:lnTo>
                <a:lnTo>
                  <a:pt x="1196" y="238"/>
                </a:lnTo>
                <a:lnTo>
                  <a:pt x="1170" y="251"/>
                </a:lnTo>
                <a:lnTo>
                  <a:pt x="1143" y="251"/>
                </a:lnTo>
                <a:lnTo>
                  <a:pt x="1117" y="265"/>
                </a:lnTo>
                <a:lnTo>
                  <a:pt x="1090" y="278"/>
                </a:lnTo>
                <a:lnTo>
                  <a:pt x="1050" y="291"/>
                </a:lnTo>
                <a:lnTo>
                  <a:pt x="1024" y="291"/>
                </a:lnTo>
                <a:lnTo>
                  <a:pt x="984" y="304"/>
                </a:lnTo>
                <a:lnTo>
                  <a:pt x="944" y="317"/>
                </a:lnTo>
                <a:lnTo>
                  <a:pt x="891" y="344"/>
                </a:lnTo>
                <a:lnTo>
                  <a:pt x="851" y="357"/>
                </a:lnTo>
                <a:lnTo>
                  <a:pt x="798" y="370"/>
                </a:lnTo>
                <a:lnTo>
                  <a:pt x="745" y="383"/>
                </a:lnTo>
                <a:lnTo>
                  <a:pt x="638" y="423"/>
                </a:lnTo>
                <a:lnTo>
                  <a:pt x="545" y="450"/>
                </a:lnTo>
                <a:lnTo>
                  <a:pt x="465" y="476"/>
                </a:lnTo>
                <a:lnTo>
                  <a:pt x="386" y="502"/>
                </a:lnTo>
                <a:lnTo>
                  <a:pt x="319" y="516"/>
                </a:lnTo>
                <a:lnTo>
                  <a:pt x="266" y="529"/>
                </a:lnTo>
                <a:lnTo>
                  <a:pt x="213" y="529"/>
                </a:lnTo>
                <a:lnTo>
                  <a:pt x="173" y="529"/>
                </a:lnTo>
                <a:lnTo>
                  <a:pt x="146" y="529"/>
                </a:lnTo>
                <a:lnTo>
                  <a:pt x="120" y="529"/>
                </a:lnTo>
                <a:lnTo>
                  <a:pt x="93" y="529"/>
                </a:lnTo>
                <a:lnTo>
                  <a:pt x="67" y="516"/>
                </a:lnTo>
                <a:lnTo>
                  <a:pt x="53" y="502"/>
                </a:lnTo>
                <a:lnTo>
                  <a:pt x="27" y="502"/>
                </a:lnTo>
                <a:lnTo>
                  <a:pt x="14" y="476"/>
                </a:lnTo>
                <a:lnTo>
                  <a:pt x="0" y="463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2" name="Freeform 13"/>
          <p:cNvSpPr>
            <a:spLocks noChangeArrowheads="1"/>
          </p:cNvSpPr>
          <p:nvPr/>
        </p:nvSpPr>
        <p:spPr bwMode="auto">
          <a:xfrm>
            <a:off x="4797425" y="2020888"/>
            <a:ext cx="1030288" cy="1577975"/>
          </a:xfrm>
          <a:custGeom>
            <a:avLst/>
            <a:gdLst>
              <a:gd name="T0" fmla="*/ 1262 w 1621"/>
              <a:gd name="T1" fmla="*/ 1982 h 2484"/>
              <a:gd name="T2" fmla="*/ 1302 w 1621"/>
              <a:gd name="T3" fmla="*/ 1916 h 2484"/>
              <a:gd name="T4" fmla="*/ 1342 w 1621"/>
              <a:gd name="T5" fmla="*/ 1771 h 2484"/>
              <a:gd name="T6" fmla="*/ 1395 w 1621"/>
              <a:gd name="T7" fmla="*/ 1626 h 2484"/>
              <a:gd name="T8" fmla="*/ 1448 w 1621"/>
              <a:gd name="T9" fmla="*/ 1533 h 2484"/>
              <a:gd name="T10" fmla="*/ 1502 w 1621"/>
              <a:gd name="T11" fmla="*/ 1507 h 2484"/>
              <a:gd name="T12" fmla="*/ 1528 w 1621"/>
              <a:gd name="T13" fmla="*/ 1533 h 2484"/>
              <a:gd name="T14" fmla="*/ 1541 w 1621"/>
              <a:gd name="T15" fmla="*/ 1586 h 2484"/>
              <a:gd name="T16" fmla="*/ 1541 w 1621"/>
              <a:gd name="T17" fmla="*/ 1665 h 2484"/>
              <a:gd name="T18" fmla="*/ 1555 w 1621"/>
              <a:gd name="T19" fmla="*/ 1771 h 2484"/>
              <a:gd name="T20" fmla="*/ 1555 w 1621"/>
              <a:gd name="T21" fmla="*/ 1969 h 2484"/>
              <a:gd name="T22" fmla="*/ 1568 w 1621"/>
              <a:gd name="T23" fmla="*/ 2154 h 2484"/>
              <a:gd name="T24" fmla="*/ 1608 w 1621"/>
              <a:gd name="T25" fmla="*/ 2299 h 2484"/>
              <a:gd name="T26" fmla="*/ 1621 w 1621"/>
              <a:gd name="T27" fmla="*/ 2392 h 2484"/>
              <a:gd name="T28" fmla="*/ 1608 w 1621"/>
              <a:gd name="T29" fmla="*/ 2445 h 2484"/>
              <a:gd name="T30" fmla="*/ 1555 w 1621"/>
              <a:gd name="T31" fmla="*/ 2471 h 2484"/>
              <a:gd name="T32" fmla="*/ 1488 w 1621"/>
              <a:gd name="T33" fmla="*/ 2484 h 2484"/>
              <a:gd name="T34" fmla="*/ 1395 w 1621"/>
              <a:gd name="T35" fmla="*/ 2458 h 2484"/>
              <a:gd name="T36" fmla="*/ 1289 w 1621"/>
              <a:gd name="T37" fmla="*/ 2418 h 2484"/>
              <a:gd name="T38" fmla="*/ 1183 w 1621"/>
              <a:gd name="T39" fmla="*/ 2352 h 2484"/>
              <a:gd name="T40" fmla="*/ 1050 w 1621"/>
              <a:gd name="T41" fmla="*/ 2260 h 2484"/>
              <a:gd name="T42" fmla="*/ 904 w 1621"/>
              <a:gd name="T43" fmla="*/ 2128 h 2484"/>
              <a:gd name="T44" fmla="*/ 757 w 1621"/>
              <a:gd name="T45" fmla="*/ 1943 h 2484"/>
              <a:gd name="T46" fmla="*/ 585 w 1621"/>
              <a:gd name="T47" fmla="*/ 1718 h 2484"/>
              <a:gd name="T48" fmla="*/ 438 w 1621"/>
              <a:gd name="T49" fmla="*/ 1467 h 2484"/>
              <a:gd name="T50" fmla="*/ 319 w 1621"/>
              <a:gd name="T51" fmla="*/ 1216 h 2484"/>
              <a:gd name="T52" fmla="*/ 266 w 1621"/>
              <a:gd name="T53" fmla="*/ 1044 h 2484"/>
              <a:gd name="T54" fmla="*/ 212 w 1621"/>
              <a:gd name="T55" fmla="*/ 899 h 2484"/>
              <a:gd name="T56" fmla="*/ 159 w 1621"/>
              <a:gd name="T57" fmla="*/ 714 h 2484"/>
              <a:gd name="T58" fmla="*/ 93 w 1621"/>
              <a:gd name="T59" fmla="*/ 502 h 2484"/>
              <a:gd name="T60" fmla="*/ 40 w 1621"/>
              <a:gd name="T61" fmla="*/ 264 h 2484"/>
              <a:gd name="T62" fmla="*/ 239 w 1621"/>
              <a:gd name="T63" fmla="*/ 0 h 2484"/>
              <a:gd name="T64" fmla="*/ 279 w 1621"/>
              <a:gd name="T65" fmla="*/ 159 h 2484"/>
              <a:gd name="T66" fmla="*/ 345 w 1621"/>
              <a:gd name="T67" fmla="*/ 383 h 2484"/>
              <a:gd name="T68" fmla="*/ 425 w 1621"/>
              <a:gd name="T69" fmla="*/ 661 h 2484"/>
              <a:gd name="T70" fmla="*/ 518 w 1621"/>
              <a:gd name="T71" fmla="*/ 938 h 2484"/>
              <a:gd name="T72" fmla="*/ 624 w 1621"/>
              <a:gd name="T73" fmla="*/ 1189 h 2484"/>
              <a:gd name="T74" fmla="*/ 731 w 1621"/>
              <a:gd name="T75" fmla="*/ 1414 h 2484"/>
              <a:gd name="T76" fmla="*/ 864 w 1621"/>
              <a:gd name="T77" fmla="*/ 1612 h 2484"/>
              <a:gd name="T78" fmla="*/ 997 w 1621"/>
              <a:gd name="T79" fmla="*/ 1771 h 2484"/>
              <a:gd name="T80" fmla="*/ 1116 w 1621"/>
              <a:gd name="T81" fmla="*/ 1890 h 2484"/>
              <a:gd name="T82" fmla="*/ 1196 w 1621"/>
              <a:gd name="T83" fmla="*/ 1969 h 2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21" h="2484">
                <a:moveTo>
                  <a:pt x="1236" y="1982"/>
                </a:moveTo>
                <a:lnTo>
                  <a:pt x="1249" y="1996"/>
                </a:lnTo>
                <a:lnTo>
                  <a:pt x="1262" y="1982"/>
                </a:lnTo>
                <a:lnTo>
                  <a:pt x="1276" y="1969"/>
                </a:lnTo>
                <a:lnTo>
                  <a:pt x="1289" y="1943"/>
                </a:lnTo>
                <a:lnTo>
                  <a:pt x="1302" y="1916"/>
                </a:lnTo>
                <a:lnTo>
                  <a:pt x="1315" y="1877"/>
                </a:lnTo>
                <a:lnTo>
                  <a:pt x="1329" y="1824"/>
                </a:lnTo>
                <a:lnTo>
                  <a:pt x="1342" y="1771"/>
                </a:lnTo>
                <a:lnTo>
                  <a:pt x="1369" y="1718"/>
                </a:lnTo>
                <a:lnTo>
                  <a:pt x="1382" y="1665"/>
                </a:lnTo>
                <a:lnTo>
                  <a:pt x="1395" y="1626"/>
                </a:lnTo>
                <a:lnTo>
                  <a:pt x="1422" y="1586"/>
                </a:lnTo>
                <a:lnTo>
                  <a:pt x="1435" y="1559"/>
                </a:lnTo>
                <a:lnTo>
                  <a:pt x="1448" y="1533"/>
                </a:lnTo>
                <a:lnTo>
                  <a:pt x="1462" y="1520"/>
                </a:lnTo>
                <a:lnTo>
                  <a:pt x="1488" y="1507"/>
                </a:lnTo>
                <a:lnTo>
                  <a:pt x="1502" y="1507"/>
                </a:lnTo>
                <a:lnTo>
                  <a:pt x="1515" y="1507"/>
                </a:lnTo>
                <a:lnTo>
                  <a:pt x="1515" y="1520"/>
                </a:lnTo>
                <a:lnTo>
                  <a:pt x="1528" y="1533"/>
                </a:lnTo>
                <a:lnTo>
                  <a:pt x="1528" y="1546"/>
                </a:lnTo>
                <a:lnTo>
                  <a:pt x="1541" y="1559"/>
                </a:lnTo>
                <a:lnTo>
                  <a:pt x="1541" y="1586"/>
                </a:lnTo>
                <a:lnTo>
                  <a:pt x="1541" y="1612"/>
                </a:lnTo>
                <a:lnTo>
                  <a:pt x="1541" y="1639"/>
                </a:lnTo>
                <a:lnTo>
                  <a:pt x="1541" y="1665"/>
                </a:lnTo>
                <a:lnTo>
                  <a:pt x="1555" y="1692"/>
                </a:lnTo>
                <a:lnTo>
                  <a:pt x="1555" y="1731"/>
                </a:lnTo>
                <a:lnTo>
                  <a:pt x="1555" y="1771"/>
                </a:lnTo>
                <a:lnTo>
                  <a:pt x="1555" y="1811"/>
                </a:lnTo>
                <a:lnTo>
                  <a:pt x="1555" y="1890"/>
                </a:lnTo>
                <a:lnTo>
                  <a:pt x="1555" y="1969"/>
                </a:lnTo>
                <a:lnTo>
                  <a:pt x="1555" y="2035"/>
                </a:lnTo>
                <a:lnTo>
                  <a:pt x="1568" y="2101"/>
                </a:lnTo>
                <a:lnTo>
                  <a:pt x="1568" y="2154"/>
                </a:lnTo>
                <a:lnTo>
                  <a:pt x="1581" y="2207"/>
                </a:lnTo>
                <a:lnTo>
                  <a:pt x="1595" y="2260"/>
                </a:lnTo>
                <a:lnTo>
                  <a:pt x="1608" y="2299"/>
                </a:lnTo>
                <a:lnTo>
                  <a:pt x="1621" y="2326"/>
                </a:lnTo>
                <a:lnTo>
                  <a:pt x="1621" y="2352"/>
                </a:lnTo>
                <a:lnTo>
                  <a:pt x="1621" y="2392"/>
                </a:lnTo>
                <a:lnTo>
                  <a:pt x="1621" y="2405"/>
                </a:lnTo>
                <a:lnTo>
                  <a:pt x="1621" y="2432"/>
                </a:lnTo>
                <a:lnTo>
                  <a:pt x="1608" y="2445"/>
                </a:lnTo>
                <a:lnTo>
                  <a:pt x="1595" y="2458"/>
                </a:lnTo>
                <a:lnTo>
                  <a:pt x="1581" y="2471"/>
                </a:lnTo>
                <a:lnTo>
                  <a:pt x="1555" y="2471"/>
                </a:lnTo>
                <a:lnTo>
                  <a:pt x="1528" y="2484"/>
                </a:lnTo>
                <a:lnTo>
                  <a:pt x="1515" y="2484"/>
                </a:lnTo>
                <a:lnTo>
                  <a:pt x="1488" y="2484"/>
                </a:lnTo>
                <a:lnTo>
                  <a:pt x="1448" y="2484"/>
                </a:lnTo>
                <a:lnTo>
                  <a:pt x="1422" y="2471"/>
                </a:lnTo>
                <a:lnTo>
                  <a:pt x="1395" y="2458"/>
                </a:lnTo>
                <a:lnTo>
                  <a:pt x="1369" y="2458"/>
                </a:lnTo>
                <a:lnTo>
                  <a:pt x="1329" y="2445"/>
                </a:lnTo>
                <a:lnTo>
                  <a:pt x="1289" y="2418"/>
                </a:lnTo>
                <a:lnTo>
                  <a:pt x="1249" y="2405"/>
                </a:lnTo>
                <a:lnTo>
                  <a:pt x="1222" y="2379"/>
                </a:lnTo>
                <a:lnTo>
                  <a:pt x="1183" y="2352"/>
                </a:lnTo>
                <a:lnTo>
                  <a:pt x="1143" y="2326"/>
                </a:lnTo>
                <a:lnTo>
                  <a:pt x="1090" y="2299"/>
                </a:lnTo>
                <a:lnTo>
                  <a:pt x="1050" y="2260"/>
                </a:lnTo>
                <a:lnTo>
                  <a:pt x="997" y="2233"/>
                </a:lnTo>
                <a:lnTo>
                  <a:pt x="957" y="2181"/>
                </a:lnTo>
                <a:lnTo>
                  <a:pt x="904" y="2128"/>
                </a:lnTo>
                <a:lnTo>
                  <a:pt x="850" y="2075"/>
                </a:lnTo>
                <a:lnTo>
                  <a:pt x="810" y="2022"/>
                </a:lnTo>
                <a:lnTo>
                  <a:pt x="757" y="1943"/>
                </a:lnTo>
                <a:lnTo>
                  <a:pt x="691" y="1877"/>
                </a:lnTo>
                <a:lnTo>
                  <a:pt x="638" y="1797"/>
                </a:lnTo>
                <a:lnTo>
                  <a:pt x="585" y="1718"/>
                </a:lnTo>
                <a:lnTo>
                  <a:pt x="531" y="1639"/>
                </a:lnTo>
                <a:lnTo>
                  <a:pt x="492" y="1546"/>
                </a:lnTo>
                <a:lnTo>
                  <a:pt x="438" y="1467"/>
                </a:lnTo>
                <a:lnTo>
                  <a:pt x="398" y="1388"/>
                </a:lnTo>
                <a:lnTo>
                  <a:pt x="359" y="1308"/>
                </a:lnTo>
                <a:lnTo>
                  <a:pt x="319" y="1216"/>
                </a:lnTo>
                <a:lnTo>
                  <a:pt x="292" y="1137"/>
                </a:lnTo>
                <a:lnTo>
                  <a:pt x="279" y="1097"/>
                </a:lnTo>
                <a:lnTo>
                  <a:pt x="266" y="1044"/>
                </a:lnTo>
                <a:lnTo>
                  <a:pt x="239" y="991"/>
                </a:lnTo>
                <a:lnTo>
                  <a:pt x="226" y="952"/>
                </a:lnTo>
                <a:lnTo>
                  <a:pt x="212" y="899"/>
                </a:lnTo>
                <a:lnTo>
                  <a:pt x="199" y="833"/>
                </a:lnTo>
                <a:lnTo>
                  <a:pt x="173" y="780"/>
                </a:lnTo>
                <a:lnTo>
                  <a:pt x="159" y="714"/>
                </a:lnTo>
                <a:lnTo>
                  <a:pt x="133" y="648"/>
                </a:lnTo>
                <a:lnTo>
                  <a:pt x="119" y="582"/>
                </a:lnTo>
                <a:lnTo>
                  <a:pt x="93" y="502"/>
                </a:lnTo>
                <a:lnTo>
                  <a:pt x="80" y="423"/>
                </a:lnTo>
                <a:lnTo>
                  <a:pt x="66" y="357"/>
                </a:lnTo>
                <a:lnTo>
                  <a:pt x="40" y="264"/>
                </a:lnTo>
                <a:lnTo>
                  <a:pt x="26" y="185"/>
                </a:lnTo>
                <a:lnTo>
                  <a:pt x="0" y="106"/>
                </a:lnTo>
                <a:lnTo>
                  <a:pt x="239" y="0"/>
                </a:lnTo>
                <a:lnTo>
                  <a:pt x="252" y="53"/>
                </a:lnTo>
                <a:lnTo>
                  <a:pt x="266" y="106"/>
                </a:lnTo>
                <a:lnTo>
                  <a:pt x="279" y="159"/>
                </a:lnTo>
                <a:lnTo>
                  <a:pt x="292" y="225"/>
                </a:lnTo>
                <a:lnTo>
                  <a:pt x="319" y="304"/>
                </a:lnTo>
                <a:lnTo>
                  <a:pt x="345" y="383"/>
                </a:lnTo>
                <a:lnTo>
                  <a:pt x="372" y="476"/>
                </a:lnTo>
                <a:lnTo>
                  <a:pt x="398" y="568"/>
                </a:lnTo>
                <a:lnTo>
                  <a:pt x="425" y="661"/>
                </a:lnTo>
                <a:lnTo>
                  <a:pt x="452" y="753"/>
                </a:lnTo>
                <a:lnTo>
                  <a:pt x="478" y="846"/>
                </a:lnTo>
                <a:lnTo>
                  <a:pt x="518" y="938"/>
                </a:lnTo>
                <a:lnTo>
                  <a:pt x="545" y="1031"/>
                </a:lnTo>
                <a:lnTo>
                  <a:pt x="585" y="1110"/>
                </a:lnTo>
                <a:lnTo>
                  <a:pt x="624" y="1189"/>
                </a:lnTo>
                <a:lnTo>
                  <a:pt x="664" y="1269"/>
                </a:lnTo>
                <a:lnTo>
                  <a:pt x="691" y="1335"/>
                </a:lnTo>
                <a:lnTo>
                  <a:pt x="731" y="1414"/>
                </a:lnTo>
                <a:lnTo>
                  <a:pt x="771" y="1480"/>
                </a:lnTo>
                <a:lnTo>
                  <a:pt x="824" y="1546"/>
                </a:lnTo>
                <a:lnTo>
                  <a:pt x="864" y="1612"/>
                </a:lnTo>
                <a:lnTo>
                  <a:pt x="904" y="1665"/>
                </a:lnTo>
                <a:lnTo>
                  <a:pt x="943" y="1718"/>
                </a:lnTo>
                <a:lnTo>
                  <a:pt x="997" y="1771"/>
                </a:lnTo>
                <a:lnTo>
                  <a:pt x="1036" y="1824"/>
                </a:lnTo>
                <a:lnTo>
                  <a:pt x="1076" y="1863"/>
                </a:lnTo>
                <a:lnTo>
                  <a:pt x="1116" y="1890"/>
                </a:lnTo>
                <a:lnTo>
                  <a:pt x="1143" y="1929"/>
                </a:lnTo>
                <a:lnTo>
                  <a:pt x="1169" y="1943"/>
                </a:lnTo>
                <a:lnTo>
                  <a:pt x="1196" y="1969"/>
                </a:lnTo>
                <a:lnTo>
                  <a:pt x="1222" y="1982"/>
                </a:lnTo>
                <a:lnTo>
                  <a:pt x="1236" y="1982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9" name="组合 38"/>
          <p:cNvGrpSpPr/>
          <p:nvPr/>
        </p:nvGrpSpPr>
        <p:grpSpPr bwMode="auto">
          <a:xfrm>
            <a:off x="3322638" y="1427163"/>
            <a:ext cx="2541587" cy="2538412"/>
            <a:chOff x="299400" y="609600"/>
            <a:chExt cx="2542863" cy="2539048"/>
          </a:xfrm>
        </p:grpSpPr>
        <p:cxnSp>
          <p:nvCxnSpPr>
            <p:cNvPr id="17410" name="直接连接符 3"/>
            <p:cNvCxnSpPr>
              <a:cxnSpLocks noChangeShapeType="1"/>
            </p:cNvCxnSpPr>
            <p:nvPr/>
          </p:nvCxnSpPr>
          <p:spPr bwMode="auto">
            <a:xfrm>
              <a:off x="321636" y="1876742"/>
              <a:ext cx="2520627" cy="1588"/>
            </a:xfrm>
            <a:prstGeom prst="line">
              <a:avLst/>
            </a:prstGeom>
            <a:noFill/>
            <a:ln w="15875">
              <a:solidFill>
                <a:srgbClr val="72BFC5"/>
              </a:solidFill>
              <a:prstDash val="lg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411" name="直接连接符 4"/>
            <p:cNvCxnSpPr>
              <a:cxnSpLocks noChangeShapeType="1"/>
            </p:cNvCxnSpPr>
            <p:nvPr/>
          </p:nvCxnSpPr>
          <p:spPr bwMode="auto">
            <a:xfrm rot="5400000">
              <a:off x="288593" y="1868797"/>
              <a:ext cx="2519993" cy="1588"/>
            </a:xfrm>
            <a:prstGeom prst="line">
              <a:avLst/>
            </a:prstGeom>
            <a:noFill/>
            <a:ln w="15875">
              <a:solidFill>
                <a:srgbClr val="72BFC5"/>
              </a:solidFill>
              <a:prstDash val="lg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" name="矩形 4"/>
            <p:cNvSpPr/>
            <p:nvPr/>
          </p:nvSpPr>
          <p:spPr bwMode="auto">
            <a:xfrm>
              <a:off x="299400" y="628655"/>
              <a:ext cx="2520627" cy="2519993"/>
            </a:xfrm>
            <a:prstGeom prst="rect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FontTx/>
                <a:buNone/>
                <a:defRPr/>
              </a:pPr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6" name="Freeform 9"/>
          <p:cNvSpPr>
            <a:spLocks noChangeArrowheads="1"/>
          </p:cNvSpPr>
          <p:nvPr/>
        </p:nvSpPr>
        <p:spPr bwMode="auto">
          <a:xfrm>
            <a:off x="4243388" y="1566863"/>
            <a:ext cx="493712" cy="788987"/>
          </a:xfrm>
          <a:custGeom>
            <a:avLst/>
            <a:gdLst>
              <a:gd name="T0" fmla="*/ 216 w 311"/>
              <a:gd name="T1" fmla="*/ 256 h 497"/>
              <a:gd name="T2" fmla="*/ 184 w 311"/>
              <a:gd name="T3" fmla="*/ 312 h 497"/>
              <a:gd name="T4" fmla="*/ 144 w 311"/>
              <a:gd name="T5" fmla="*/ 360 h 497"/>
              <a:gd name="T6" fmla="*/ 104 w 311"/>
              <a:gd name="T7" fmla="*/ 408 h 497"/>
              <a:gd name="T8" fmla="*/ 72 w 311"/>
              <a:gd name="T9" fmla="*/ 440 h 497"/>
              <a:gd name="T10" fmla="*/ 48 w 311"/>
              <a:gd name="T11" fmla="*/ 465 h 497"/>
              <a:gd name="T12" fmla="*/ 24 w 311"/>
              <a:gd name="T13" fmla="*/ 489 h 497"/>
              <a:gd name="T14" fmla="*/ 8 w 311"/>
              <a:gd name="T15" fmla="*/ 497 h 497"/>
              <a:gd name="T16" fmla="*/ 8 w 311"/>
              <a:gd name="T17" fmla="*/ 481 h 497"/>
              <a:gd name="T18" fmla="*/ 8 w 311"/>
              <a:gd name="T19" fmla="*/ 465 h 497"/>
              <a:gd name="T20" fmla="*/ 24 w 311"/>
              <a:gd name="T21" fmla="*/ 440 h 497"/>
              <a:gd name="T22" fmla="*/ 80 w 311"/>
              <a:gd name="T23" fmla="*/ 360 h 497"/>
              <a:gd name="T24" fmla="*/ 136 w 311"/>
              <a:gd name="T25" fmla="*/ 248 h 497"/>
              <a:gd name="T26" fmla="*/ 168 w 311"/>
              <a:gd name="T27" fmla="*/ 176 h 497"/>
              <a:gd name="T28" fmla="*/ 192 w 311"/>
              <a:gd name="T29" fmla="*/ 112 h 497"/>
              <a:gd name="T30" fmla="*/ 200 w 311"/>
              <a:gd name="T31" fmla="*/ 80 h 497"/>
              <a:gd name="T32" fmla="*/ 208 w 311"/>
              <a:gd name="T33" fmla="*/ 48 h 497"/>
              <a:gd name="T34" fmla="*/ 200 w 311"/>
              <a:gd name="T35" fmla="*/ 32 h 497"/>
              <a:gd name="T36" fmla="*/ 192 w 311"/>
              <a:gd name="T37" fmla="*/ 16 h 497"/>
              <a:gd name="T38" fmla="*/ 200 w 311"/>
              <a:gd name="T39" fmla="*/ 0 h 497"/>
              <a:gd name="T40" fmla="*/ 216 w 311"/>
              <a:gd name="T41" fmla="*/ 0 h 497"/>
              <a:gd name="T42" fmla="*/ 232 w 311"/>
              <a:gd name="T43" fmla="*/ 0 h 497"/>
              <a:gd name="T44" fmla="*/ 248 w 311"/>
              <a:gd name="T45" fmla="*/ 8 h 497"/>
              <a:gd name="T46" fmla="*/ 263 w 311"/>
              <a:gd name="T47" fmla="*/ 16 h 497"/>
              <a:gd name="T48" fmla="*/ 279 w 311"/>
              <a:gd name="T49" fmla="*/ 32 h 497"/>
              <a:gd name="T50" fmla="*/ 295 w 311"/>
              <a:gd name="T51" fmla="*/ 48 h 497"/>
              <a:gd name="T52" fmla="*/ 303 w 311"/>
              <a:gd name="T53" fmla="*/ 56 h 497"/>
              <a:gd name="T54" fmla="*/ 311 w 311"/>
              <a:gd name="T55" fmla="*/ 72 h 497"/>
              <a:gd name="T56" fmla="*/ 303 w 311"/>
              <a:gd name="T57" fmla="*/ 88 h 497"/>
              <a:gd name="T58" fmla="*/ 295 w 311"/>
              <a:gd name="T59" fmla="*/ 120 h 497"/>
              <a:gd name="T60" fmla="*/ 271 w 311"/>
              <a:gd name="T61" fmla="*/ 168 h 497"/>
              <a:gd name="T62" fmla="*/ 240 w 311"/>
              <a:gd name="T63" fmla="*/ 224 h 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11" h="497">
                <a:moveTo>
                  <a:pt x="240" y="224"/>
                </a:moveTo>
                <a:lnTo>
                  <a:pt x="216" y="256"/>
                </a:lnTo>
                <a:lnTo>
                  <a:pt x="200" y="288"/>
                </a:lnTo>
                <a:lnTo>
                  <a:pt x="184" y="312"/>
                </a:lnTo>
                <a:lnTo>
                  <a:pt x="160" y="336"/>
                </a:lnTo>
                <a:lnTo>
                  <a:pt x="144" y="360"/>
                </a:lnTo>
                <a:lnTo>
                  <a:pt x="128" y="384"/>
                </a:lnTo>
                <a:lnTo>
                  <a:pt x="104" y="408"/>
                </a:lnTo>
                <a:lnTo>
                  <a:pt x="88" y="424"/>
                </a:lnTo>
                <a:lnTo>
                  <a:pt x="72" y="440"/>
                </a:lnTo>
                <a:lnTo>
                  <a:pt x="56" y="457"/>
                </a:lnTo>
                <a:lnTo>
                  <a:pt x="48" y="465"/>
                </a:lnTo>
                <a:lnTo>
                  <a:pt x="32" y="481"/>
                </a:lnTo>
                <a:lnTo>
                  <a:pt x="24" y="489"/>
                </a:lnTo>
                <a:lnTo>
                  <a:pt x="16" y="489"/>
                </a:lnTo>
                <a:lnTo>
                  <a:pt x="8" y="497"/>
                </a:lnTo>
                <a:lnTo>
                  <a:pt x="0" y="489"/>
                </a:lnTo>
                <a:lnTo>
                  <a:pt x="8" y="481"/>
                </a:lnTo>
                <a:lnTo>
                  <a:pt x="8" y="473"/>
                </a:lnTo>
                <a:lnTo>
                  <a:pt x="8" y="465"/>
                </a:lnTo>
                <a:lnTo>
                  <a:pt x="16" y="457"/>
                </a:lnTo>
                <a:lnTo>
                  <a:pt x="24" y="440"/>
                </a:lnTo>
                <a:lnTo>
                  <a:pt x="40" y="424"/>
                </a:lnTo>
                <a:lnTo>
                  <a:pt x="80" y="360"/>
                </a:lnTo>
                <a:lnTo>
                  <a:pt x="120" y="288"/>
                </a:lnTo>
                <a:lnTo>
                  <a:pt x="136" y="248"/>
                </a:lnTo>
                <a:lnTo>
                  <a:pt x="152" y="208"/>
                </a:lnTo>
                <a:lnTo>
                  <a:pt x="168" y="176"/>
                </a:lnTo>
                <a:lnTo>
                  <a:pt x="184" y="128"/>
                </a:lnTo>
                <a:lnTo>
                  <a:pt x="192" y="112"/>
                </a:lnTo>
                <a:lnTo>
                  <a:pt x="200" y="96"/>
                </a:lnTo>
                <a:lnTo>
                  <a:pt x="200" y="80"/>
                </a:lnTo>
                <a:lnTo>
                  <a:pt x="208" y="64"/>
                </a:lnTo>
                <a:lnTo>
                  <a:pt x="208" y="48"/>
                </a:lnTo>
                <a:lnTo>
                  <a:pt x="208" y="40"/>
                </a:lnTo>
                <a:lnTo>
                  <a:pt x="200" y="32"/>
                </a:lnTo>
                <a:lnTo>
                  <a:pt x="200" y="24"/>
                </a:lnTo>
                <a:lnTo>
                  <a:pt x="192" y="16"/>
                </a:lnTo>
                <a:lnTo>
                  <a:pt x="192" y="8"/>
                </a:lnTo>
                <a:lnTo>
                  <a:pt x="200" y="0"/>
                </a:lnTo>
                <a:lnTo>
                  <a:pt x="208" y="0"/>
                </a:lnTo>
                <a:lnTo>
                  <a:pt x="216" y="0"/>
                </a:lnTo>
                <a:lnTo>
                  <a:pt x="224" y="0"/>
                </a:lnTo>
                <a:lnTo>
                  <a:pt x="232" y="0"/>
                </a:lnTo>
                <a:lnTo>
                  <a:pt x="240" y="8"/>
                </a:lnTo>
                <a:lnTo>
                  <a:pt x="248" y="8"/>
                </a:lnTo>
                <a:lnTo>
                  <a:pt x="256" y="8"/>
                </a:lnTo>
                <a:lnTo>
                  <a:pt x="263" y="16"/>
                </a:lnTo>
                <a:lnTo>
                  <a:pt x="271" y="24"/>
                </a:lnTo>
                <a:lnTo>
                  <a:pt x="279" y="32"/>
                </a:lnTo>
                <a:lnTo>
                  <a:pt x="287" y="40"/>
                </a:lnTo>
                <a:lnTo>
                  <a:pt x="295" y="48"/>
                </a:lnTo>
                <a:lnTo>
                  <a:pt x="303" y="48"/>
                </a:lnTo>
                <a:lnTo>
                  <a:pt x="303" y="56"/>
                </a:lnTo>
                <a:lnTo>
                  <a:pt x="311" y="64"/>
                </a:lnTo>
                <a:lnTo>
                  <a:pt x="311" y="72"/>
                </a:lnTo>
                <a:lnTo>
                  <a:pt x="311" y="80"/>
                </a:lnTo>
                <a:lnTo>
                  <a:pt x="303" y="88"/>
                </a:lnTo>
                <a:lnTo>
                  <a:pt x="303" y="104"/>
                </a:lnTo>
                <a:lnTo>
                  <a:pt x="295" y="120"/>
                </a:lnTo>
                <a:lnTo>
                  <a:pt x="279" y="144"/>
                </a:lnTo>
                <a:lnTo>
                  <a:pt x="271" y="168"/>
                </a:lnTo>
                <a:lnTo>
                  <a:pt x="256" y="192"/>
                </a:lnTo>
                <a:lnTo>
                  <a:pt x="240" y="224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Freeform 10"/>
          <p:cNvSpPr>
            <a:spLocks noChangeArrowheads="1"/>
          </p:cNvSpPr>
          <p:nvPr/>
        </p:nvSpPr>
        <p:spPr bwMode="auto">
          <a:xfrm>
            <a:off x="4433888" y="1973263"/>
            <a:ext cx="595312" cy="203200"/>
          </a:xfrm>
          <a:custGeom>
            <a:avLst/>
            <a:gdLst>
              <a:gd name="T0" fmla="*/ 159 w 375"/>
              <a:gd name="T1" fmla="*/ 32 h 128"/>
              <a:gd name="T2" fmla="*/ 191 w 375"/>
              <a:gd name="T3" fmla="*/ 24 h 128"/>
              <a:gd name="T4" fmla="*/ 215 w 375"/>
              <a:gd name="T5" fmla="*/ 24 h 128"/>
              <a:gd name="T6" fmla="*/ 231 w 375"/>
              <a:gd name="T7" fmla="*/ 16 h 128"/>
              <a:gd name="T8" fmla="*/ 247 w 375"/>
              <a:gd name="T9" fmla="*/ 8 h 128"/>
              <a:gd name="T10" fmla="*/ 263 w 375"/>
              <a:gd name="T11" fmla="*/ 8 h 128"/>
              <a:gd name="T12" fmla="*/ 279 w 375"/>
              <a:gd name="T13" fmla="*/ 8 h 128"/>
              <a:gd name="T14" fmla="*/ 287 w 375"/>
              <a:gd name="T15" fmla="*/ 0 h 128"/>
              <a:gd name="T16" fmla="*/ 295 w 375"/>
              <a:gd name="T17" fmla="*/ 0 h 128"/>
              <a:gd name="T18" fmla="*/ 311 w 375"/>
              <a:gd name="T19" fmla="*/ 0 h 128"/>
              <a:gd name="T20" fmla="*/ 319 w 375"/>
              <a:gd name="T21" fmla="*/ 8 h 128"/>
              <a:gd name="T22" fmla="*/ 335 w 375"/>
              <a:gd name="T23" fmla="*/ 8 h 128"/>
              <a:gd name="T24" fmla="*/ 343 w 375"/>
              <a:gd name="T25" fmla="*/ 16 h 128"/>
              <a:gd name="T26" fmla="*/ 359 w 375"/>
              <a:gd name="T27" fmla="*/ 24 h 128"/>
              <a:gd name="T28" fmla="*/ 367 w 375"/>
              <a:gd name="T29" fmla="*/ 32 h 128"/>
              <a:gd name="T30" fmla="*/ 367 w 375"/>
              <a:gd name="T31" fmla="*/ 40 h 128"/>
              <a:gd name="T32" fmla="*/ 375 w 375"/>
              <a:gd name="T33" fmla="*/ 48 h 128"/>
              <a:gd name="T34" fmla="*/ 367 w 375"/>
              <a:gd name="T35" fmla="*/ 48 h 128"/>
              <a:gd name="T36" fmla="*/ 367 w 375"/>
              <a:gd name="T37" fmla="*/ 56 h 128"/>
              <a:gd name="T38" fmla="*/ 359 w 375"/>
              <a:gd name="T39" fmla="*/ 56 h 128"/>
              <a:gd name="T40" fmla="*/ 351 w 375"/>
              <a:gd name="T41" fmla="*/ 64 h 128"/>
              <a:gd name="T42" fmla="*/ 343 w 375"/>
              <a:gd name="T43" fmla="*/ 64 h 128"/>
              <a:gd name="T44" fmla="*/ 335 w 375"/>
              <a:gd name="T45" fmla="*/ 72 h 128"/>
              <a:gd name="T46" fmla="*/ 327 w 375"/>
              <a:gd name="T47" fmla="*/ 72 h 128"/>
              <a:gd name="T48" fmla="*/ 311 w 375"/>
              <a:gd name="T49" fmla="*/ 72 h 128"/>
              <a:gd name="T50" fmla="*/ 303 w 375"/>
              <a:gd name="T51" fmla="*/ 80 h 128"/>
              <a:gd name="T52" fmla="*/ 287 w 375"/>
              <a:gd name="T53" fmla="*/ 80 h 128"/>
              <a:gd name="T54" fmla="*/ 271 w 375"/>
              <a:gd name="T55" fmla="*/ 88 h 128"/>
              <a:gd name="T56" fmla="*/ 255 w 375"/>
              <a:gd name="T57" fmla="*/ 88 h 128"/>
              <a:gd name="T58" fmla="*/ 239 w 375"/>
              <a:gd name="T59" fmla="*/ 96 h 128"/>
              <a:gd name="T60" fmla="*/ 223 w 375"/>
              <a:gd name="T61" fmla="*/ 96 h 128"/>
              <a:gd name="T62" fmla="*/ 207 w 375"/>
              <a:gd name="T63" fmla="*/ 104 h 128"/>
              <a:gd name="T64" fmla="*/ 183 w 375"/>
              <a:gd name="T65" fmla="*/ 104 h 128"/>
              <a:gd name="T66" fmla="*/ 167 w 375"/>
              <a:gd name="T67" fmla="*/ 104 h 128"/>
              <a:gd name="T68" fmla="*/ 151 w 375"/>
              <a:gd name="T69" fmla="*/ 112 h 128"/>
              <a:gd name="T70" fmla="*/ 143 w 375"/>
              <a:gd name="T71" fmla="*/ 112 h 128"/>
              <a:gd name="T72" fmla="*/ 128 w 375"/>
              <a:gd name="T73" fmla="*/ 112 h 128"/>
              <a:gd name="T74" fmla="*/ 120 w 375"/>
              <a:gd name="T75" fmla="*/ 120 h 128"/>
              <a:gd name="T76" fmla="*/ 104 w 375"/>
              <a:gd name="T77" fmla="*/ 120 h 128"/>
              <a:gd name="T78" fmla="*/ 96 w 375"/>
              <a:gd name="T79" fmla="*/ 120 h 128"/>
              <a:gd name="T80" fmla="*/ 88 w 375"/>
              <a:gd name="T81" fmla="*/ 120 h 128"/>
              <a:gd name="T82" fmla="*/ 80 w 375"/>
              <a:gd name="T83" fmla="*/ 120 h 128"/>
              <a:gd name="T84" fmla="*/ 72 w 375"/>
              <a:gd name="T85" fmla="*/ 128 h 128"/>
              <a:gd name="T86" fmla="*/ 64 w 375"/>
              <a:gd name="T87" fmla="*/ 128 h 128"/>
              <a:gd name="T88" fmla="*/ 56 w 375"/>
              <a:gd name="T89" fmla="*/ 128 h 128"/>
              <a:gd name="T90" fmla="*/ 48 w 375"/>
              <a:gd name="T91" fmla="*/ 128 h 128"/>
              <a:gd name="T92" fmla="*/ 48 w 375"/>
              <a:gd name="T93" fmla="*/ 120 h 128"/>
              <a:gd name="T94" fmla="*/ 40 w 375"/>
              <a:gd name="T95" fmla="*/ 120 h 128"/>
              <a:gd name="T96" fmla="*/ 32 w 375"/>
              <a:gd name="T97" fmla="*/ 112 h 128"/>
              <a:gd name="T98" fmla="*/ 24 w 375"/>
              <a:gd name="T99" fmla="*/ 112 h 128"/>
              <a:gd name="T100" fmla="*/ 24 w 375"/>
              <a:gd name="T101" fmla="*/ 104 h 128"/>
              <a:gd name="T102" fmla="*/ 16 w 375"/>
              <a:gd name="T103" fmla="*/ 96 h 128"/>
              <a:gd name="T104" fmla="*/ 8 w 375"/>
              <a:gd name="T105" fmla="*/ 80 h 128"/>
              <a:gd name="T106" fmla="*/ 0 w 375"/>
              <a:gd name="T107" fmla="*/ 72 h 128"/>
              <a:gd name="T108" fmla="*/ 16 w 375"/>
              <a:gd name="T109" fmla="*/ 72 h 128"/>
              <a:gd name="T110" fmla="*/ 32 w 375"/>
              <a:gd name="T111" fmla="*/ 64 h 128"/>
              <a:gd name="T112" fmla="*/ 48 w 375"/>
              <a:gd name="T113" fmla="*/ 64 h 128"/>
              <a:gd name="T114" fmla="*/ 64 w 375"/>
              <a:gd name="T115" fmla="*/ 56 h 128"/>
              <a:gd name="T116" fmla="*/ 88 w 375"/>
              <a:gd name="T117" fmla="*/ 56 h 128"/>
              <a:gd name="T118" fmla="*/ 112 w 375"/>
              <a:gd name="T119" fmla="*/ 48 h 128"/>
              <a:gd name="T120" fmla="*/ 136 w 375"/>
              <a:gd name="T121" fmla="*/ 40 h 128"/>
              <a:gd name="T122" fmla="*/ 159 w 375"/>
              <a:gd name="T123" fmla="*/ 3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75" h="128">
                <a:moveTo>
                  <a:pt x="159" y="32"/>
                </a:moveTo>
                <a:lnTo>
                  <a:pt x="191" y="24"/>
                </a:lnTo>
                <a:lnTo>
                  <a:pt x="215" y="24"/>
                </a:lnTo>
                <a:lnTo>
                  <a:pt x="231" y="16"/>
                </a:lnTo>
                <a:lnTo>
                  <a:pt x="247" y="8"/>
                </a:lnTo>
                <a:lnTo>
                  <a:pt x="263" y="8"/>
                </a:lnTo>
                <a:lnTo>
                  <a:pt x="279" y="8"/>
                </a:lnTo>
                <a:lnTo>
                  <a:pt x="287" y="0"/>
                </a:lnTo>
                <a:lnTo>
                  <a:pt x="295" y="0"/>
                </a:lnTo>
                <a:lnTo>
                  <a:pt x="311" y="0"/>
                </a:lnTo>
                <a:lnTo>
                  <a:pt x="319" y="8"/>
                </a:lnTo>
                <a:lnTo>
                  <a:pt x="335" y="8"/>
                </a:lnTo>
                <a:lnTo>
                  <a:pt x="343" y="16"/>
                </a:lnTo>
                <a:lnTo>
                  <a:pt x="359" y="24"/>
                </a:lnTo>
                <a:lnTo>
                  <a:pt x="367" y="32"/>
                </a:lnTo>
                <a:lnTo>
                  <a:pt x="367" y="40"/>
                </a:lnTo>
                <a:lnTo>
                  <a:pt x="375" y="48"/>
                </a:lnTo>
                <a:lnTo>
                  <a:pt x="367" y="48"/>
                </a:lnTo>
                <a:lnTo>
                  <a:pt x="367" y="56"/>
                </a:lnTo>
                <a:lnTo>
                  <a:pt x="359" y="56"/>
                </a:lnTo>
                <a:lnTo>
                  <a:pt x="351" y="64"/>
                </a:lnTo>
                <a:lnTo>
                  <a:pt x="343" y="64"/>
                </a:lnTo>
                <a:lnTo>
                  <a:pt x="335" y="72"/>
                </a:lnTo>
                <a:lnTo>
                  <a:pt x="327" y="72"/>
                </a:lnTo>
                <a:lnTo>
                  <a:pt x="311" y="72"/>
                </a:lnTo>
                <a:lnTo>
                  <a:pt x="303" y="80"/>
                </a:lnTo>
                <a:lnTo>
                  <a:pt x="287" y="80"/>
                </a:lnTo>
                <a:lnTo>
                  <a:pt x="271" y="88"/>
                </a:lnTo>
                <a:lnTo>
                  <a:pt x="255" y="88"/>
                </a:lnTo>
                <a:lnTo>
                  <a:pt x="239" y="96"/>
                </a:lnTo>
                <a:lnTo>
                  <a:pt x="223" y="96"/>
                </a:lnTo>
                <a:lnTo>
                  <a:pt x="207" y="104"/>
                </a:lnTo>
                <a:lnTo>
                  <a:pt x="183" y="104"/>
                </a:lnTo>
                <a:lnTo>
                  <a:pt x="167" y="104"/>
                </a:lnTo>
                <a:lnTo>
                  <a:pt x="151" y="112"/>
                </a:lnTo>
                <a:lnTo>
                  <a:pt x="143" y="112"/>
                </a:lnTo>
                <a:lnTo>
                  <a:pt x="128" y="112"/>
                </a:lnTo>
                <a:lnTo>
                  <a:pt x="120" y="120"/>
                </a:lnTo>
                <a:lnTo>
                  <a:pt x="104" y="120"/>
                </a:lnTo>
                <a:lnTo>
                  <a:pt x="96" y="120"/>
                </a:lnTo>
                <a:lnTo>
                  <a:pt x="88" y="120"/>
                </a:lnTo>
                <a:lnTo>
                  <a:pt x="80" y="120"/>
                </a:lnTo>
                <a:lnTo>
                  <a:pt x="72" y="128"/>
                </a:lnTo>
                <a:lnTo>
                  <a:pt x="64" y="128"/>
                </a:lnTo>
                <a:lnTo>
                  <a:pt x="56" y="128"/>
                </a:lnTo>
                <a:lnTo>
                  <a:pt x="48" y="128"/>
                </a:lnTo>
                <a:lnTo>
                  <a:pt x="48" y="120"/>
                </a:lnTo>
                <a:lnTo>
                  <a:pt x="40" y="120"/>
                </a:lnTo>
                <a:lnTo>
                  <a:pt x="32" y="112"/>
                </a:lnTo>
                <a:lnTo>
                  <a:pt x="24" y="112"/>
                </a:lnTo>
                <a:lnTo>
                  <a:pt x="24" y="104"/>
                </a:lnTo>
                <a:lnTo>
                  <a:pt x="16" y="96"/>
                </a:lnTo>
                <a:lnTo>
                  <a:pt x="8" y="80"/>
                </a:lnTo>
                <a:lnTo>
                  <a:pt x="0" y="72"/>
                </a:lnTo>
                <a:lnTo>
                  <a:pt x="16" y="72"/>
                </a:lnTo>
                <a:lnTo>
                  <a:pt x="32" y="64"/>
                </a:lnTo>
                <a:lnTo>
                  <a:pt x="48" y="64"/>
                </a:lnTo>
                <a:lnTo>
                  <a:pt x="64" y="56"/>
                </a:lnTo>
                <a:lnTo>
                  <a:pt x="88" y="56"/>
                </a:lnTo>
                <a:lnTo>
                  <a:pt x="112" y="48"/>
                </a:lnTo>
                <a:lnTo>
                  <a:pt x="136" y="40"/>
                </a:lnTo>
                <a:lnTo>
                  <a:pt x="159" y="32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" name="Freeform 11"/>
          <p:cNvSpPr>
            <a:spLocks noChangeArrowheads="1"/>
          </p:cNvSpPr>
          <p:nvPr/>
        </p:nvSpPr>
        <p:spPr bwMode="auto">
          <a:xfrm>
            <a:off x="5118100" y="2176463"/>
            <a:ext cx="165100" cy="1755775"/>
          </a:xfrm>
          <a:custGeom>
            <a:avLst/>
            <a:gdLst>
              <a:gd name="T0" fmla="*/ 56 w 104"/>
              <a:gd name="T1" fmla="*/ 16 h 1106"/>
              <a:gd name="T2" fmla="*/ 88 w 104"/>
              <a:gd name="T3" fmla="*/ 24 h 1106"/>
              <a:gd name="T4" fmla="*/ 104 w 104"/>
              <a:gd name="T5" fmla="*/ 65 h 1106"/>
              <a:gd name="T6" fmla="*/ 104 w 104"/>
              <a:gd name="T7" fmla="*/ 153 h 1106"/>
              <a:gd name="T8" fmla="*/ 104 w 104"/>
              <a:gd name="T9" fmla="*/ 233 h 1106"/>
              <a:gd name="T10" fmla="*/ 104 w 104"/>
              <a:gd name="T11" fmla="*/ 305 h 1106"/>
              <a:gd name="T12" fmla="*/ 104 w 104"/>
              <a:gd name="T13" fmla="*/ 377 h 1106"/>
              <a:gd name="T14" fmla="*/ 104 w 104"/>
              <a:gd name="T15" fmla="*/ 449 h 1106"/>
              <a:gd name="T16" fmla="*/ 104 w 104"/>
              <a:gd name="T17" fmla="*/ 513 h 1106"/>
              <a:gd name="T18" fmla="*/ 104 w 104"/>
              <a:gd name="T19" fmla="*/ 569 h 1106"/>
              <a:gd name="T20" fmla="*/ 96 w 104"/>
              <a:gd name="T21" fmla="*/ 626 h 1106"/>
              <a:gd name="T22" fmla="*/ 96 w 104"/>
              <a:gd name="T23" fmla="*/ 682 h 1106"/>
              <a:gd name="T24" fmla="*/ 96 w 104"/>
              <a:gd name="T25" fmla="*/ 730 h 1106"/>
              <a:gd name="T26" fmla="*/ 96 w 104"/>
              <a:gd name="T27" fmla="*/ 770 h 1106"/>
              <a:gd name="T28" fmla="*/ 96 w 104"/>
              <a:gd name="T29" fmla="*/ 810 h 1106"/>
              <a:gd name="T30" fmla="*/ 96 w 104"/>
              <a:gd name="T31" fmla="*/ 842 h 1106"/>
              <a:gd name="T32" fmla="*/ 88 w 104"/>
              <a:gd name="T33" fmla="*/ 874 h 1106"/>
              <a:gd name="T34" fmla="*/ 88 w 104"/>
              <a:gd name="T35" fmla="*/ 906 h 1106"/>
              <a:gd name="T36" fmla="*/ 88 w 104"/>
              <a:gd name="T37" fmla="*/ 938 h 1106"/>
              <a:gd name="T38" fmla="*/ 80 w 104"/>
              <a:gd name="T39" fmla="*/ 986 h 1106"/>
              <a:gd name="T40" fmla="*/ 80 w 104"/>
              <a:gd name="T41" fmla="*/ 1018 h 1106"/>
              <a:gd name="T42" fmla="*/ 72 w 104"/>
              <a:gd name="T43" fmla="*/ 1050 h 1106"/>
              <a:gd name="T44" fmla="*/ 72 w 104"/>
              <a:gd name="T45" fmla="*/ 1074 h 1106"/>
              <a:gd name="T46" fmla="*/ 64 w 104"/>
              <a:gd name="T47" fmla="*/ 1090 h 1106"/>
              <a:gd name="T48" fmla="*/ 56 w 104"/>
              <a:gd name="T49" fmla="*/ 1106 h 1106"/>
              <a:gd name="T50" fmla="*/ 48 w 104"/>
              <a:gd name="T51" fmla="*/ 1098 h 1106"/>
              <a:gd name="T52" fmla="*/ 40 w 104"/>
              <a:gd name="T53" fmla="*/ 1082 h 1106"/>
              <a:gd name="T54" fmla="*/ 40 w 104"/>
              <a:gd name="T55" fmla="*/ 1058 h 1106"/>
              <a:gd name="T56" fmla="*/ 32 w 104"/>
              <a:gd name="T57" fmla="*/ 1034 h 1106"/>
              <a:gd name="T58" fmla="*/ 32 w 104"/>
              <a:gd name="T59" fmla="*/ 994 h 1106"/>
              <a:gd name="T60" fmla="*/ 32 w 104"/>
              <a:gd name="T61" fmla="*/ 954 h 1106"/>
              <a:gd name="T62" fmla="*/ 32 w 104"/>
              <a:gd name="T63" fmla="*/ 914 h 1106"/>
              <a:gd name="T64" fmla="*/ 24 w 104"/>
              <a:gd name="T65" fmla="*/ 810 h 1106"/>
              <a:gd name="T66" fmla="*/ 24 w 104"/>
              <a:gd name="T67" fmla="*/ 698 h 1106"/>
              <a:gd name="T68" fmla="*/ 24 w 104"/>
              <a:gd name="T69" fmla="*/ 585 h 1106"/>
              <a:gd name="T70" fmla="*/ 24 w 104"/>
              <a:gd name="T71" fmla="*/ 457 h 1106"/>
              <a:gd name="T72" fmla="*/ 24 w 104"/>
              <a:gd name="T73" fmla="*/ 393 h 1106"/>
              <a:gd name="T74" fmla="*/ 24 w 104"/>
              <a:gd name="T75" fmla="*/ 337 h 1106"/>
              <a:gd name="T76" fmla="*/ 24 w 104"/>
              <a:gd name="T77" fmla="*/ 289 h 1106"/>
              <a:gd name="T78" fmla="*/ 24 w 104"/>
              <a:gd name="T79" fmla="*/ 241 h 1106"/>
              <a:gd name="T80" fmla="*/ 24 w 104"/>
              <a:gd name="T81" fmla="*/ 201 h 1106"/>
              <a:gd name="T82" fmla="*/ 16 w 104"/>
              <a:gd name="T83" fmla="*/ 169 h 1106"/>
              <a:gd name="T84" fmla="*/ 16 w 104"/>
              <a:gd name="T85" fmla="*/ 137 h 1106"/>
              <a:gd name="T86" fmla="*/ 8 w 104"/>
              <a:gd name="T87" fmla="*/ 113 h 1106"/>
              <a:gd name="T88" fmla="*/ 0 w 104"/>
              <a:gd name="T89" fmla="*/ 73 h 1106"/>
              <a:gd name="T90" fmla="*/ 0 w 104"/>
              <a:gd name="T91" fmla="*/ 40 h 1106"/>
              <a:gd name="T92" fmla="*/ 0 w 104"/>
              <a:gd name="T93" fmla="*/ 24 h 1106"/>
              <a:gd name="T94" fmla="*/ 0 w 104"/>
              <a:gd name="T95" fmla="*/ 8 h 1106"/>
              <a:gd name="T96" fmla="*/ 16 w 104"/>
              <a:gd name="T97" fmla="*/ 0 h 1106"/>
              <a:gd name="T98" fmla="*/ 32 w 104"/>
              <a:gd name="T99" fmla="*/ 8 h 1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4" h="1106">
                <a:moveTo>
                  <a:pt x="40" y="8"/>
                </a:moveTo>
                <a:lnTo>
                  <a:pt x="56" y="16"/>
                </a:lnTo>
                <a:lnTo>
                  <a:pt x="72" y="24"/>
                </a:lnTo>
                <a:lnTo>
                  <a:pt x="88" y="24"/>
                </a:lnTo>
                <a:lnTo>
                  <a:pt x="104" y="24"/>
                </a:lnTo>
                <a:lnTo>
                  <a:pt x="104" y="65"/>
                </a:lnTo>
                <a:lnTo>
                  <a:pt x="104" y="113"/>
                </a:lnTo>
                <a:lnTo>
                  <a:pt x="104" y="153"/>
                </a:lnTo>
                <a:lnTo>
                  <a:pt x="104" y="193"/>
                </a:lnTo>
                <a:lnTo>
                  <a:pt x="104" y="233"/>
                </a:lnTo>
                <a:lnTo>
                  <a:pt x="104" y="273"/>
                </a:lnTo>
                <a:lnTo>
                  <a:pt x="104" y="305"/>
                </a:lnTo>
                <a:lnTo>
                  <a:pt x="104" y="345"/>
                </a:lnTo>
                <a:lnTo>
                  <a:pt x="104" y="377"/>
                </a:lnTo>
                <a:lnTo>
                  <a:pt x="104" y="417"/>
                </a:lnTo>
                <a:lnTo>
                  <a:pt x="104" y="449"/>
                </a:lnTo>
                <a:lnTo>
                  <a:pt x="104" y="481"/>
                </a:lnTo>
                <a:lnTo>
                  <a:pt x="104" y="513"/>
                </a:lnTo>
                <a:lnTo>
                  <a:pt x="104" y="537"/>
                </a:lnTo>
                <a:lnTo>
                  <a:pt x="104" y="569"/>
                </a:lnTo>
                <a:lnTo>
                  <a:pt x="104" y="602"/>
                </a:lnTo>
                <a:lnTo>
                  <a:pt x="96" y="626"/>
                </a:lnTo>
                <a:lnTo>
                  <a:pt x="96" y="650"/>
                </a:lnTo>
                <a:lnTo>
                  <a:pt x="96" y="682"/>
                </a:lnTo>
                <a:lnTo>
                  <a:pt x="96" y="706"/>
                </a:lnTo>
                <a:lnTo>
                  <a:pt x="96" y="730"/>
                </a:lnTo>
                <a:lnTo>
                  <a:pt x="96" y="746"/>
                </a:lnTo>
                <a:lnTo>
                  <a:pt x="96" y="770"/>
                </a:lnTo>
                <a:lnTo>
                  <a:pt x="96" y="794"/>
                </a:lnTo>
                <a:lnTo>
                  <a:pt x="96" y="810"/>
                </a:lnTo>
                <a:lnTo>
                  <a:pt x="96" y="826"/>
                </a:lnTo>
                <a:lnTo>
                  <a:pt x="96" y="842"/>
                </a:lnTo>
                <a:lnTo>
                  <a:pt x="88" y="858"/>
                </a:lnTo>
                <a:lnTo>
                  <a:pt x="88" y="874"/>
                </a:lnTo>
                <a:lnTo>
                  <a:pt x="88" y="890"/>
                </a:lnTo>
                <a:lnTo>
                  <a:pt x="88" y="906"/>
                </a:lnTo>
                <a:lnTo>
                  <a:pt x="88" y="914"/>
                </a:lnTo>
                <a:lnTo>
                  <a:pt x="88" y="938"/>
                </a:lnTo>
                <a:lnTo>
                  <a:pt x="88" y="962"/>
                </a:lnTo>
                <a:lnTo>
                  <a:pt x="80" y="986"/>
                </a:lnTo>
                <a:lnTo>
                  <a:pt x="80" y="1002"/>
                </a:lnTo>
                <a:lnTo>
                  <a:pt x="80" y="1018"/>
                </a:lnTo>
                <a:lnTo>
                  <a:pt x="80" y="1034"/>
                </a:lnTo>
                <a:lnTo>
                  <a:pt x="72" y="1050"/>
                </a:lnTo>
                <a:lnTo>
                  <a:pt x="72" y="1058"/>
                </a:lnTo>
                <a:lnTo>
                  <a:pt x="72" y="1074"/>
                </a:lnTo>
                <a:lnTo>
                  <a:pt x="64" y="1082"/>
                </a:lnTo>
                <a:lnTo>
                  <a:pt x="64" y="1090"/>
                </a:lnTo>
                <a:lnTo>
                  <a:pt x="64" y="1098"/>
                </a:lnTo>
                <a:lnTo>
                  <a:pt x="56" y="1106"/>
                </a:lnTo>
                <a:lnTo>
                  <a:pt x="48" y="1106"/>
                </a:lnTo>
                <a:lnTo>
                  <a:pt x="48" y="1098"/>
                </a:lnTo>
                <a:lnTo>
                  <a:pt x="40" y="1090"/>
                </a:lnTo>
                <a:lnTo>
                  <a:pt x="40" y="1082"/>
                </a:lnTo>
                <a:lnTo>
                  <a:pt x="40" y="1074"/>
                </a:lnTo>
                <a:lnTo>
                  <a:pt x="40" y="1058"/>
                </a:lnTo>
                <a:lnTo>
                  <a:pt x="40" y="1042"/>
                </a:lnTo>
                <a:lnTo>
                  <a:pt x="32" y="1034"/>
                </a:lnTo>
                <a:lnTo>
                  <a:pt x="32" y="1018"/>
                </a:lnTo>
                <a:lnTo>
                  <a:pt x="32" y="994"/>
                </a:lnTo>
                <a:lnTo>
                  <a:pt x="32" y="978"/>
                </a:lnTo>
                <a:lnTo>
                  <a:pt x="32" y="954"/>
                </a:lnTo>
                <a:lnTo>
                  <a:pt x="32" y="938"/>
                </a:lnTo>
                <a:lnTo>
                  <a:pt x="32" y="914"/>
                </a:lnTo>
                <a:lnTo>
                  <a:pt x="24" y="858"/>
                </a:lnTo>
                <a:lnTo>
                  <a:pt x="24" y="810"/>
                </a:lnTo>
                <a:lnTo>
                  <a:pt x="24" y="754"/>
                </a:lnTo>
                <a:lnTo>
                  <a:pt x="24" y="698"/>
                </a:lnTo>
                <a:lnTo>
                  <a:pt x="24" y="642"/>
                </a:lnTo>
                <a:lnTo>
                  <a:pt x="24" y="585"/>
                </a:lnTo>
                <a:lnTo>
                  <a:pt x="24" y="521"/>
                </a:lnTo>
                <a:lnTo>
                  <a:pt x="24" y="457"/>
                </a:lnTo>
                <a:lnTo>
                  <a:pt x="24" y="425"/>
                </a:lnTo>
                <a:lnTo>
                  <a:pt x="24" y="393"/>
                </a:lnTo>
                <a:lnTo>
                  <a:pt x="24" y="369"/>
                </a:lnTo>
                <a:lnTo>
                  <a:pt x="24" y="337"/>
                </a:lnTo>
                <a:lnTo>
                  <a:pt x="24" y="313"/>
                </a:lnTo>
                <a:lnTo>
                  <a:pt x="24" y="289"/>
                </a:lnTo>
                <a:lnTo>
                  <a:pt x="24" y="265"/>
                </a:lnTo>
                <a:lnTo>
                  <a:pt x="24" y="241"/>
                </a:lnTo>
                <a:lnTo>
                  <a:pt x="24" y="225"/>
                </a:lnTo>
                <a:lnTo>
                  <a:pt x="24" y="201"/>
                </a:lnTo>
                <a:lnTo>
                  <a:pt x="16" y="185"/>
                </a:lnTo>
                <a:lnTo>
                  <a:pt x="16" y="169"/>
                </a:lnTo>
                <a:lnTo>
                  <a:pt x="16" y="153"/>
                </a:lnTo>
                <a:lnTo>
                  <a:pt x="16" y="137"/>
                </a:lnTo>
                <a:lnTo>
                  <a:pt x="16" y="129"/>
                </a:lnTo>
                <a:lnTo>
                  <a:pt x="8" y="113"/>
                </a:lnTo>
                <a:lnTo>
                  <a:pt x="8" y="89"/>
                </a:lnTo>
                <a:lnTo>
                  <a:pt x="0" y="73"/>
                </a:lnTo>
                <a:lnTo>
                  <a:pt x="0" y="56"/>
                </a:lnTo>
                <a:lnTo>
                  <a:pt x="0" y="40"/>
                </a:lnTo>
                <a:lnTo>
                  <a:pt x="0" y="32"/>
                </a:lnTo>
                <a:lnTo>
                  <a:pt x="0" y="24"/>
                </a:lnTo>
                <a:lnTo>
                  <a:pt x="0" y="16"/>
                </a:lnTo>
                <a:lnTo>
                  <a:pt x="0" y="8"/>
                </a:lnTo>
                <a:lnTo>
                  <a:pt x="8" y="0"/>
                </a:lnTo>
                <a:lnTo>
                  <a:pt x="16" y="0"/>
                </a:lnTo>
                <a:lnTo>
                  <a:pt x="24" y="0"/>
                </a:lnTo>
                <a:lnTo>
                  <a:pt x="32" y="8"/>
                </a:lnTo>
                <a:lnTo>
                  <a:pt x="40" y="8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" name="Freeform 12"/>
          <p:cNvSpPr>
            <a:spLocks noChangeArrowheads="1"/>
          </p:cNvSpPr>
          <p:nvPr/>
        </p:nvSpPr>
        <p:spPr bwMode="auto">
          <a:xfrm>
            <a:off x="5181600" y="2112963"/>
            <a:ext cx="633413" cy="903287"/>
          </a:xfrm>
          <a:custGeom>
            <a:avLst/>
            <a:gdLst>
              <a:gd name="T0" fmla="*/ 192 w 399"/>
              <a:gd name="T1" fmla="*/ 513 h 569"/>
              <a:gd name="T2" fmla="*/ 176 w 399"/>
              <a:gd name="T3" fmla="*/ 481 h 569"/>
              <a:gd name="T4" fmla="*/ 152 w 399"/>
              <a:gd name="T5" fmla="*/ 457 h 569"/>
              <a:gd name="T6" fmla="*/ 128 w 399"/>
              <a:gd name="T7" fmla="*/ 433 h 569"/>
              <a:gd name="T8" fmla="*/ 120 w 399"/>
              <a:gd name="T9" fmla="*/ 409 h 569"/>
              <a:gd name="T10" fmla="*/ 136 w 399"/>
              <a:gd name="T11" fmla="*/ 401 h 569"/>
              <a:gd name="T12" fmla="*/ 168 w 399"/>
              <a:gd name="T13" fmla="*/ 409 h 569"/>
              <a:gd name="T14" fmla="*/ 200 w 399"/>
              <a:gd name="T15" fmla="*/ 417 h 569"/>
              <a:gd name="T16" fmla="*/ 223 w 399"/>
              <a:gd name="T17" fmla="*/ 409 h 569"/>
              <a:gd name="T18" fmla="*/ 231 w 399"/>
              <a:gd name="T19" fmla="*/ 385 h 569"/>
              <a:gd name="T20" fmla="*/ 247 w 399"/>
              <a:gd name="T21" fmla="*/ 345 h 569"/>
              <a:gd name="T22" fmla="*/ 263 w 399"/>
              <a:gd name="T23" fmla="*/ 257 h 569"/>
              <a:gd name="T24" fmla="*/ 271 w 399"/>
              <a:gd name="T25" fmla="*/ 169 h 569"/>
              <a:gd name="T26" fmla="*/ 271 w 399"/>
              <a:gd name="T27" fmla="*/ 121 h 569"/>
              <a:gd name="T28" fmla="*/ 263 w 399"/>
              <a:gd name="T29" fmla="*/ 96 h 569"/>
              <a:gd name="T30" fmla="*/ 239 w 399"/>
              <a:gd name="T31" fmla="*/ 88 h 569"/>
              <a:gd name="T32" fmla="*/ 208 w 399"/>
              <a:gd name="T33" fmla="*/ 88 h 569"/>
              <a:gd name="T34" fmla="*/ 144 w 399"/>
              <a:gd name="T35" fmla="*/ 96 h 569"/>
              <a:gd name="T36" fmla="*/ 80 w 399"/>
              <a:gd name="T37" fmla="*/ 105 h 569"/>
              <a:gd name="T38" fmla="*/ 32 w 399"/>
              <a:gd name="T39" fmla="*/ 113 h 569"/>
              <a:gd name="T40" fmla="*/ 0 w 399"/>
              <a:gd name="T41" fmla="*/ 64 h 569"/>
              <a:gd name="T42" fmla="*/ 112 w 399"/>
              <a:gd name="T43" fmla="*/ 56 h 569"/>
              <a:gd name="T44" fmla="*/ 176 w 399"/>
              <a:gd name="T45" fmla="*/ 40 h 569"/>
              <a:gd name="T46" fmla="*/ 216 w 399"/>
              <a:gd name="T47" fmla="*/ 32 h 569"/>
              <a:gd name="T48" fmla="*/ 231 w 399"/>
              <a:gd name="T49" fmla="*/ 8 h 569"/>
              <a:gd name="T50" fmla="*/ 255 w 399"/>
              <a:gd name="T51" fmla="*/ 0 h 569"/>
              <a:gd name="T52" fmla="*/ 279 w 399"/>
              <a:gd name="T53" fmla="*/ 8 h 569"/>
              <a:gd name="T54" fmla="*/ 311 w 399"/>
              <a:gd name="T55" fmla="*/ 24 h 569"/>
              <a:gd name="T56" fmla="*/ 351 w 399"/>
              <a:gd name="T57" fmla="*/ 48 h 569"/>
              <a:gd name="T58" fmla="*/ 383 w 399"/>
              <a:gd name="T59" fmla="*/ 64 h 569"/>
              <a:gd name="T60" fmla="*/ 399 w 399"/>
              <a:gd name="T61" fmla="*/ 88 h 569"/>
              <a:gd name="T62" fmla="*/ 391 w 399"/>
              <a:gd name="T63" fmla="*/ 121 h 569"/>
              <a:gd name="T64" fmla="*/ 375 w 399"/>
              <a:gd name="T65" fmla="*/ 137 h 569"/>
              <a:gd name="T66" fmla="*/ 367 w 399"/>
              <a:gd name="T67" fmla="*/ 169 h 569"/>
              <a:gd name="T68" fmla="*/ 359 w 399"/>
              <a:gd name="T69" fmla="*/ 217 h 569"/>
              <a:gd name="T70" fmla="*/ 335 w 399"/>
              <a:gd name="T71" fmla="*/ 345 h 569"/>
              <a:gd name="T72" fmla="*/ 311 w 399"/>
              <a:gd name="T73" fmla="*/ 441 h 569"/>
              <a:gd name="T74" fmla="*/ 287 w 399"/>
              <a:gd name="T75" fmla="*/ 497 h 569"/>
              <a:gd name="T76" fmla="*/ 263 w 399"/>
              <a:gd name="T77" fmla="*/ 529 h 569"/>
              <a:gd name="T78" fmla="*/ 239 w 399"/>
              <a:gd name="T79" fmla="*/ 553 h 569"/>
              <a:gd name="T80" fmla="*/ 216 w 399"/>
              <a:gd name="T81" fmla="*/ 569 h 569"/>
              <a:gd name="T82" fmla="*/ 192 w 399"/>
              <a:gd name="T83" fmla="*/ 553 h 569"/>
              <a:gd name="T84" fmla="*/ 192 w 399"/>
              <a:gd name="T85" fmla="*/ 529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99" h="569">
                <a:moveTo>
                  <a:pt x="192" y="529"/>
                </a:moveTo>
                <a:lnTo>
                  <a:pt x="192" y="521"/>
                </a:lnTo>
                <a:lnTo>
                  <a:pt x="192" y="513"/>
                </a:lnTo>
                <a:lnTo>
                  <a:pt x="192" y="497"/>
                </a:lnTo>
                <a:lnTo>
                  <a:pt x="184" y="489"/>
                </a:lnTo>
                <a:lnTo>
                  <a:pt x="176" y="481"/>
                </a:lnTo>
                <a:lnTo>
                  <a:pt x="176" y="473"/>
                </a:lnTo>
                <a:lnTo>
                  <a:pt x="168" y="465"/>
                </a:lnTo>
                <a:lnTo>
                  <a:pt x="152" y="457"/>
                </a:lnTo>
                <a:lnTo>
                  <a:pt x="144" y="441"/>
                </a:lnTo>
                <a:lnTo>
                  <a:pt x="136" y="433"/>
                </a:lnTo>
                <a:lnTo>
                  <a:pt x="128" y="433"/>
                </a:lnTo>
                <a:lnTo>
                  <a:pt x="128" y="425"/>
                </a:lnTo>
                <a:lnTo>
                  <a:pt x="120" y="417"/>
                </a:lnTo>
                <a:lnTo>
                  <a:pt x="120" y="409"/>
                </a:lnTo>
                <a:lnTo>
                  <a:pt x="120" y="401"/>
                </a:lnTo>
                <a:lnTo>
                  <a:pt x="128" y="401"/>
                </a:lnTo>
                <a:lnTo>
                  <a:pt x="136" y="401"/>
                </a:lnTo>
                <a:lnTo>
                  <a:pt x="144" y="401"/>
                </a:lnTo>
                <a:lnTo>
                  <a:pt x="160" y="401"/>
                </a:lnTo>
                <a:lnTo>
                  <a:pt x="168" y="409"/>
                </a:lnTo>
                <a:lnTo>
                  <a:pt x="176" y="409"/>
                </a:lnTo>
                <a:lnTo>
                  <a:pt x="192" y="409"/>
                </a:lnTo>
                <a:lnTo>
                  <a:pt x="200" y="417"/>
                </a:lnTo>
                <a:lnTo>
                  <a:pt x="208" y="417"/>
                </a:lnTo>
                <a:lnTo>
                  <a:pt x="216" y="417"/>
                </a:lnTo>
                <a:lnTo>
                  <a:pt x="223" y="409"/>
                </a:lnTo>
                <a:lnTo>
                  <a:pt x="231" y="401"/>
                </a:lnTo>
                <a:lnTo>
                  <a:pt x="231" y="393"/>
                </a:lnTo>
                <a:lnTo>
                  <a:pt x="231" y="385"/>
                </a:lnTo>
                <a:lnTo>
                  <a:pt x="239" y="369"/>
                </a:lnTo>
                <a:lnTo>
                  <a:pt x="239" y="361"/>
                </a:lnTo>
                <a:lnTo>
                  <a:pt x="247" y="345"/>
                </a:lnTo>
                <a:lnTo>
                  <a:pt x="247" y="329"/>
                </a:lnTo>
                <a:lnTo>
                  <a:pt x="255" y="297"/>
                </a:lnTo>
                <a:lnTo>
                  <a:pt x="263" y="257"/>
                </a:lnTo>
                <a:lnTo>
                  <a:pt x="263" y="225"/>
                </a:lnTo>
                <a:lnTo>
                  <a:pt x="271" y="185"/>
                </a:lnTo>
                <a:lnTo>
                  <a:pt x="271" y="169"/>
                </a:lnTo>
                <a:lnTo>
                  <a:pt x="271" y="153"/>
                </a:lnTo>
                <a:lnTo>
                  <a:pt x="271" y="137"/>
                </a:lnTo>
                <a:lnTo>
                  <a:pt x="271" y="121"/>
                </a:lnTo>
                <a:lnTo>
                  <a:pt x="271" y="113"/>
                </a:lnTo>
                <a:lnTo>
                  <a:pt x="263" y="105"/>
                </a:lnTo>
                <a:lnTo>
                  <a:pt x="263" y="96"/>
                </a:lnTo>
                <a:lnTo>
                  <a:pt x="255" y="96"/>
                </a:lnTo>
                <a:lnTo>
                  <a:pt x="255" y="88"/>
                </a:lnTo>
                <a:lnTo>
                  <a:pt x="239" y="88"/>
                </a:lnTo>
                <a:lnTo>
                  <a:pt x="231" y="88"/>
                </a:lnTo>
                <a:lnTo>
                  <a:pt x="223" y="88"/>
                </a:lnTo>
                <a:lnTo>
                  <a:pt x="208" y="88"/>
                </a:lnTo>
                <a:lnTo>
                  <a:pt x="184" y="88"/>
                </a:lnTo>
                <a:lnTo>
                  <a:pt x="168" y="96"/>
                </a:lnTo>
                <a:lnTo>
                  <a:pt x="144" y="96"/>
                </a:lnTo>
                <a:lnTo>
                  <a:pt x="120" y="105"/>
                </a:lnTo>
                <a:lnTo>
                  <a:pt x="104" y="105"/>
                </a:lnTo>
                <a:lnTo>
                  <a:pt x="80" y="105"/>
                </a:lnTo>
                <a:lnTo>
                  <a:pt x="64" y="113"/>
                </a:lnTo>
                <a:lnTo>
                  <a:pt x="48" y="113"/>
                </a:lnTo>
                <a:lnTo>
                  <a:pt x="32" y="113"/>
                </a:lnTo>
                <a:lnTo>
                  <a:pt x="16" y="113"/>
                </a:lnTo>
                <a:lnTo>
                  <a:pt x="0" y="113"/>
                </a:lnTo>
                <a:lnTo>
                  <a:pt x="0" y="64"/>
                </a:lnTo>
                <a:lnTo>
                  <a:pt x="40" y="64"/>
                </a:lnTo>
                <a:lnTo>
                  <a:pt x="72" y="64"/>
                </a:lnTo>
                <a:lnTo>
                  <a:pt x="112" y="56"/>
                </a:lnTo>
                <a:lnTo>
                  <a:pt x="144" y="48"/>
                </a:lnTo>
                <a:lnTo>
                  <a:pt x="160" y="48"/>
                </a:lnTo>
                <a:lnTo>
                  <a:pt x="176" y="40"/>
                </a:lnTo>
                <a:lnTo>
                  <a:pt x="192" y="40"/>
                </a:lnTo>
                <a:lnTo>
                  <a:pt x="208" y="32"/>
                </a:lnTo>
                <a:lnTo>
                  <a:pt x="216" y="32"/>
                </a:lnTo>
                <a:lnTo>
                  <a:pt x="223" y="24"/>
                </a:lnTo>
                <a:lnTo>
                  <a:pt x="231" y="16"/>
                </a:lnTo>
                <a:lnTo>
                  <a:pt x="231" y="8"/>
                </a:lnTo>
                <a:lnTo>
                  <a:pt x="239" y="8"/>
                </a:lnTo>
                <a:lnTo>
                  <a:pt x="247" y="0"/>
                </a:lnTo>
                <a:lnTo>
                  <a:pt x="255" y="0"/>
                </a:lnTo>
                <a:lnTo>
                  <a:pt x="263" y="0"/>
                </a:lnTo>
                <a:lnTo>
                  <a:pt x="271" y="8"/>
                </a:lnTo>
                <a:lnTo>
                  <a:pt x="279" y="8"/>
                </a:lnTo>
                <a:lnTo>
                  <a:pt x="287" y="8"/>
                </a:lnTo>
                <a:lnTo>
                  <a:pt x="295" y="16"/>
                </a:lnTo>
                <a:lnTo>
                  <a:pt x="311" y="24"/>
                </a:lnTo>
                <a:lnTo>
                  <a:pt x="327" y="32"/>
                </a:lnTo>
                <a:lnTo>
                  <a:pt x="335" y="40"/>
                </a:lnTo>
                <a:lnTo>
                  <a:pt x="351" y="48"/>
                </a:lnTo>
                <a:lnTo>
                  <a:pt x="367" y="56"/>
                </a:lnTo>
                <a:lnTo>
                  <a:pt x="375" y="64"/>
                </a:lnTo>
                <a:lnTo>
                  <a:pt x="383" y="64"/>
                </a:lnTo>
                <a:lnTo>
                  <a:pt x="391" y="72"/>
                </a:lnTo>
                <a:lnTo>
                  <a:pt x="399" y="80"/>
                </a:lnTo>
                <a:lnTo>
                  <a:pt x="399" y="88"/>
                </a:lnTo>
                <a:lnTo>
                  <a:pt x="399" y="96"/>
                </a:lnTo>
                <a:lnTo>
                  <a:pt x="399" y="105"/>
                </a:lnTo>
                <a:lnTo>
                  <a:pt x="391" y="121"/>
                </a:lnTo>
                <a:lnTo>
                  <a:pt x="383" y="121"/>
                </a:lnTo>
                <a:lnTo>
                  <a:pt x="375" y="129"/>
                </a:lnTo>
                <a:lnTo>
                  <a:pt x="375" y="137"/>
                </a:lnTo>
                <a:lnTo>
                  <a:pt x="367" y="145"/>
                </a:lnTo>
                <a:lnTo>
                  <a:pt x="367" y="153"/>
                </a:lnTo>
                <a:lnTo>
                  <a:pt x="367" y="169"/>
                </a:lnTo>
                <a:lnTo>
                  <a:pt x="359" y="185"/>
                </a:lnTo>
                <a:lnTo>
                  <a:pt x="359" y="201"/>
                </a:lnTo>
                <a:lnTo>
                  <a:pt x="359" y="217"/>
                </a:lnTo>
                <a:lnTo>
                  <a:pt x="351" y="257"/>
                </a:lnTo>
                <a:lnTo>
                  <a:pt x="343" y="305"/>
                </a:lnTo>
                <a:lnTo>
                  <a:pt x="335" y="345"/>
                </a:lnTo>
                <a:lnTo>
                  <a:pt x="327" y="401"/>
                </a:lnTo>
                <a:lnTo>
                  <a:pt x="319" y="425"/>
                </a:lnTo>
                <a:lnTo>
                  <a:pt x="311" y="441"/>
                </a:lnTo>
                <a:lnTo>
                  <a:pt x="303" y="465"/>
                </a:lnTo>
                <a:lnTo>
                  <a:pt x="295" y="481"/>
                </a:lnTo>
                <a:lnTo>
                  <a:pt x="287" y="497"/>
                </a:lnTo>
                <a:lnTo>
                  <a:pt x="287" y="513"/>
                </a:lnTo>
                <a:lnTo>
                  <a:pt x="271" y="521"/>
                </a:lnTo>
                <a:lnTo>
                  <a:pt x="263" y="529"/>
                </a:lnTo>
                <a:lnTo>
                  <a:pt x="255" y="537"/>
                </a:lnTo>
                <a:lnTo>
                  <a:pt x="247" y="545"/>
                </a:lnTo>
                <a:lnTo>
                  <a:pt x="239" y="553"/>
                </a:lnTo>
                <a:lnTo>
                  <a:pt x="231" y="561"/>
                </a:lnTo>
                <a:lnTo>
                  <a:pt x="223" y="561"/>
                </a:lnTo>
                <a:lnTo>
                  <a:pt x="216" y="569"/>
                </a:lnTo>
                <a:lnTo>
                  <a:pt x="208" y="569"/>
                </a:lnTo>
                <a:lnTo>
                  <a:pt x="200" y="561"/>
                </a:lnTo>
                <a:lnTo>
                  <a:pt x="192" y="553"/>
                </a:lnTo>
                <a:lnTo>
                  <a:pt x="192" y="545"/>
                </a:lnTo>
                <a:lnTo>
                  <a:pt x="192" y="537"/>
                </a:lnTo>
                <a:lnTo>
                  <a:pt x="192" y="529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" name="Freeform 13"/>
          <p:cNvSpPr>
            <a:spLocks noChangeArrowheads="1"/>
          </p:cNvSpPr>
          <p:nvPr/>
        </p:nvSpPr>
        <p:spPr bwMode="auto">
          <a:xfrm>
            <a:off x="3635375" y="1566863"/>
            <a:ext cx="608013" cy="660400"/>
          </a:xfrm>
          <a:custGeom>
            <a:avLst/>
            <a:gdLst>
              <a:gd name="T0" fmla="*/ 0 w 383"/>
              <a:gd name="T1" fmla="*/ 416 h 416"/>
              <a:gd name="T2" fmla="*/ 0 w 383"/>
              <a:gd name="T3" fmla="*/ 416 h 416"/>
              <a:gd name="T4" fmla="*/ 0 w 383"/>
              <a:gd name="T5" fmla="*/ 408 h 416"/>
              <a:gd name="T6" fmla="*/ 8 w 383"/>
              <a:gd name="T7" fmla="*/ 400 h 416"/>
              <a:gd name="T8" fmla="*/ 16 w 383"/>
              <a:gd name="T9" fmla="*/ 392 h 416"/>
              <a:gd name="T10" fmla="*/ 24 w 383"/>
              <a:gd name="T11" fmla="*/ 376 h 416"/>
              <a:gd name="T12" fmla="*/ 40 w 383"/>
              <a:gd name="T13" fmla="*/ 360 h 416"/>
              <a:gd name="T14" fmla="*/ 56 w 383"/>
              <a:gd name="T15" fmla="*/ 336 h 416"/>
              <a:gd name="T16" fmla="*/ 80 w 383"/>
              <a:gd name="T17" fmla="*/ 320 h 416"/>
              <a:gd name="T18" fmla="*/ 103 w 383"/>
              <a:gd name="T19" fmla="*/ 296 h 416"/>
              <a:gd name="T20" fmla="*/ 119 w 383"/>
              <a:gd name="T21" fmla="*/ 272 h 416"/>
              <a:gd name="T22" fmla="*/ 143 w 383"/>
              <a:gd name="T23" fmla="*/ 248 h 416"/>
              <a:gd name="T24" fmla="*/ 159 w 383"/>
              <a:gd name="T25" fmla="*/ 224 h 416"/>
              <a:gd name="T26" fmla="*/ 175 w 383"/>
              <a:gd name="T27" fmla="*/ 208 h 416"/>
              <a:gd name="T28" fmla="*/ 191 w 383"/>
              <a:gd name="T29" fmla="*/ 184 h 416"/>
              <a:gd name="T30" fmla="*/ 207 w 383"/>
              <a:gd name="T31" fmla="*/ 160 h 416"/>
              <a:gd name="T32" fmla="*/ 223 w 383"/>
              <a:gd name="T33" fmla="*/ 136 h 416"/>
              <a:gd name="T34" fmla="*/ 239 w 383"/>
              <a:gd name="T35" fmla="*/ 120 h 416"/>
              <a:gd name="T36" fmla="*/ 247 w 383"/>
              <a:gd name="T37" fmla="*/ 104 h 416"/>
              <a:gd name="T38" fmla="*/ 255 w 383"/>
              <a:gd name="T39" fmla="*/ 88 h 416"/>
              <a:gd name="T40" fmla="*/ 263 w 383"/>
              <a:gd name="T41" fmla="*/ 72 h 416"/>
              <a:gd name="T42" fmla="*/ 263 w 383"/>
              <a:gd name="T43" fmla="*/ 56 h 416"/>
              <a:gd name="T44" fmla="*/ 263 w 383"/>
              <a:gd name="T45" fmla="*/ 48 h 416"/>
              <a:gd name="T46" fmla="*/ 263 w 383"/>
              <a:gd name="T47" fmla="*/ 40 h 416"/>
              <a:gd name="T48" fmla="*/ 255 w 383"/>
              <a:gd name="T49" fmla="*/ 32 h 416"/>
              <a:gd name="T50" fmla="*/ 255 w 383"/>
              <a:gd name="T51" fmla="*/ 24 h 416"/>
              <a:gd name="T52" fmla="*/ 255 w 383"/>
              <a:gd name="T53" fmla="*/ 16 h 416"/>
              <a:gd name="T54" fmla="*/ 263 w 383"/>
              <a:gd name="T55" fmla="*/ 8 h 416"/>
              <a:gd name="T56" fmla="*/ 263 w 383"/>
              <a:gd name="T57" fmla="*/ 0 h 416"/>
              <a:gd name="T58" fmla="*/ 279 w 383"/>
              <a:gd name="T59" fmla="*/ 0 h 416"/>
              <a:gd name="T60" fmla="*/ 287 w 383"/>
              <a:gd name="T61" fmla="*/ 0 h 416"/>
              <a:gd name="T62" fmla="*/ 303 w 383"/>
              <a:gd name="T63" fmla="*/ 0 h 416"/>
              <a:gd name="T64" fmla="*/ 319 w 383"/>
              <a:gd name="T65" fmla="*/ 8 h 416"/>
              <a:gd name="T66" fmla="*/ 327 w 383"/>
              <a:gd name="T67" fmla="*/ 16 h 416"/>
              <a:gd name="T68" fmla="*/ 343 w 383"/>
              <a:gd name="T69" fmla="*/ 24 h 416"/>
              <a:gd name="T70" fmla="*/ 359 w 383"/>
              <a:gd name="T71" fmla="*/ 40 h 416"/>
              <a:gd name="T72" fmla="*/ 367 w 383"/>
              <a:gd name="T73" fmla="*/ 48 h 416"/>
              <a:gd name="T74" fmla="*/ 375 w 383"/>
              <a:gd name="T75" fmla="*/ 56 h 416"/>
              <a:gd name="T76" fmla="*/ 383 w 383"/>
              <a:gd name="T77" fmla="*/ 64 h 416"/>
              <a:gd name="T78" fmla="*/ 383 w 383"/>
              <a:gd name="T79" fmla="*/ 80 h 416"/>
              <a:gd name="T80" fmla="*/ 375 w 383"/>
              <a:gd name="T81" fmla="*/ 88 h 416"/>
              <a:gd name="T82" fmla="*/ 375 w 383"/>
              <a:gd name="T83" fmla="*/ 104 h 416"/>
              <a:gd name="T84" fmla="*/ 367 w 383"/>
              <a:gd name="T85" fmla="*/ 112 h 416"/>
              <a:gd name="T86" fmla="*/ 351 w 383"/>
              <a:gd name="T87" fmla="*/ 128 h 416"/>
              <a:gd name="T88" fmla="*/ 335 w 383"/>
              <a:gd name="T89" fmla="*/ 144 h 416"/>
              <a:gd name="T90" fmla="*/ 319 w 383"/>
              <a:gd name="T91" fmla="*/ 168 h 416"/>
              <a:gd name="T92" fmla="*/ 303 w 383"/>
              <a:gd name="T93" fmla="*/ 184 h 416"/>
              <a:gd name="T94" fmla="*/ 287 w 383"/>
              <a:gd name="T95" fmla="*/ 208 h 416"/>
              <a:gd name="T96" fmla="*/ 263 w 383"/>
              <a:gd name="T97" fmla="*/ 232 h 416"/>
              <a:gd name="T98" fmla="*/ 239 w 383"/>
              <a:gd name="T99" fmla="*/ 256 h 416"/>
              <a:gd name="T100" fmla="*/ 215 w 383"/>
              <a:gd name="T101" fmla="*/ 272 h 416"/>
              <a:gd name="T102" fmla="*/ 191 w 383"/>
              <a:gd name="T103" fmla="*/ 296 h 416"/>
              <a:gd name="T104" fmla="*/ 167 w 383"/>
              <a:gd name="T105" fmla="*/ 312 h 416"/>
              <a:gd name="T106" fmla="*/ 143 w 383"/>
              <a:gd name="T107" fmla="*/ 336 h 416"/>
              <a:gd name="T108" fmla="*/ 119 w 383"/>
              <a:gd name="T109" fmla="*/ 352 h 416"/>
              <a:gd name="T110" fmla="*/ 87 w 383"/>
              <a:gd name="T111" fmla="*/ 368 h 416"/>
              <a:gd name="T112" fmla="*/ 72 w 383"/>
              <a:gd name="T113" fmla="*/ 384 h 416"/>
              <a:gd name="T114" fmla="*/ 48 w 383"/>
              <a:gd name="T115" fmla="*/ 400 h 416"/>
              <a:gd name="T116" fmla="*/ 32 w 383"/>
              <a:gd name="T117" fmla="*/ 408 h 416"/>
              <a:gd name="T118" fmla="*/ 24 w 383"/>
              <a:gd name="T119" fmla="*/ 416 h 416"/>
              <a:gd name="T120" fmla="*/ 8 w 383"/>
              <a:gd name="T121" fmla="*/ 416 h 416"/>
              <a:gd name="T122" fmla="*/ 0 w 383"/>
              <a:gd name="T123" fmla="*/ 416 h 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83" h="416">
                <a:moveTo>
                  <a:pt x="0" y="416"/>
                </a:moveTo>
                <a:lnTo>
                  <a:pt x="0" y="416"/>
                </a:lnTo>
                <a:lnTo>
                  <a:pt x="0" y="408"/>
                </a:lnTo>
                <a:lnTo>
                  <a:pt x="8" y="400"/>
                </a:lnTo>
                <a:lnTo>
                  <a:pt x="16" y="392"/>
                </a:lnTo>
                <a:lnTo>
                  <a:pt x="24" y="376"/>
                </a:lnTo>
                <a:lnTo>
                  <a:pt x="40" y="360"/>
                </a:lnTo>
                <a:lnTo>
                  <a:pt x="56" y="336"/>
                </a:lnTo>
                <a:lnTo>
                  <a:pt x="80" y="320"/>
                </a:lnTo>
                <a:lnTo>
                  <a:pt x="103" y="296"/>
                </a:lnTo>
                <a:lnTo>
                  <a:pt x="119" y="272"/>
                </a:lnTo>
                <a:lnTo>
                  <a:pt x="143" y="248"/>
                </a:lnTo>
                <a:lnTo>
                  <a:pt x="159" y="224"/>
                </a:lnTo>
                <a:lnTo>
                  <a:pt x="175" y="208"/>
                </a:lnTo>
                <a:lnTo>
                  <a:pt x="191" y="184"/>
                </a:lnTo>
                <a:lnTo>
                  <a:pt x="207" y="160"/>
                </a:lnTo>
                <a:lnTo>
                  <a:pt x="223" y="136"/>
                </a:lnTo>
                <a:lnTo>
                  <a:pt x="239" y="120"/>
                </a:lnTo>
                <a:lnTo>
                  <a:pt x="247" y="104"/>
                </a:lnTo>
                <a:lnTo>
                  <a:pt x="255" y="88"/>
                </a:lnTo>
                <a:lnTo>
                  <a:pt x="263" y="72"/>
                </a:lnTo>
                <a:lnTo>
                  <a:pt x="263" y="56"/>
                </a:lnTo>
                <a:lnTo>
                  <a:pt x="263" y="48"/>
                </a:lnTo>
                <a:lnTo>
                  <a:pt x="263" y="40"/>
                </a:lnTo>
                <a:lnTo>
                  <a:pt x="255" y="32"/>
                </a:lnTo>
                <a:lnTo>
                  <a:pt x="255" y="24"/>
                </a:lnTo>
                <a:lnTo>
                  <a:pt x="255" y="16"/>
                </a:lnTo>
                <a:lnTo>
                  <a:pt x="263" y="8"/>
                </a:lnTo>
                <a:lnTo>
                  <a:pt x="263" y="0"/>
                </a:lnTo>
                <a:lnTo>
                  <a:pt x="279" y="0"/>
                </a:lnTo>
                <a:lnTo>
                  <a:pt x="287" y="0"/>
                </a:lnTo>
                <a:lnTo>
                  <a:pt x="303" y="0"/>
                </a:lnTo>
                <a:lnTo>
                  <a:pt x="319" y="8"/>
                </a:lnTo>
                <a:lnTo>
                  <a:pt x="327" y="16"/>
                </a:lnTo>
                <a:lnTo>
                  <a:pt x="343" y="24"/>
                </a:lnTo>
                <a:lnTo>
                  <a:pt x="359" y="40"/>
                </a:lnTo>
                <a:lnTo>
                  <a:pt x="367" y="48"/>
                </a:lnTo>
                <a:lnTo>
                  <a:pt x="375" y="56"/>
                </a:lnTo>
                <a:lnTo>
                  <a:pt x="383" y="64"/>
                </a:lnTo>
                <a:lnTo>
                  <a:pt x="383" y="80"/>
                </a:lnTo>
                <a:lnTo>
                  <a:pt x="375" y="88"/>
                </a:lnTo>
                <a:lnTo>
                  <a:pt x="375" y="104"/>
                </a:lnTo>
                <a:lnTo>
                  <a:pt x="367" y="112"/>
                </a:lnTo>
                <a:lnTo>
                  <a:pt x="351" y="128"/>
                </a:lnTo>
                <a:lnTo>
                  <a:pt x="335" y="144"/>
                </a:lnTo>
                <a:lnTo>
                  <a:pt x="319" y="168"/>
                </a:lnTo>
                <a:lnTo>
                  <a:pt x="303" y="184"/>
                </a:lnTo>
                <a:lnTo>
                  <a:pt x="287" y="208"/>
                </a:lnTo>
                <a:lnTo>
                  <a:pt x="263" y="232"/>
                </a:lnTo>
                <a:lnTo>
                  <a:pt x="239" y="256"/>
                </a:lnTo>
                <a:lnTo>
                  <a:pt x="215" y="272"/>
                </a:lnTo>
                <a:lnTo>
                  <a:pt x="191" y="296"/>
                </a:lnTo>
                <a:lnTo>
                  <a:pt x="167" y="312"/>
                </a:lnTo>
                <a:lnTo>
                  <a:pt x="143" y="336"/>
                </a:lnTo>
                <a:lnTo>
                  <a:pt x="119" y="352"/>
                </a:lnTo>
                <a:lnTo>
                  <a:pt x="87" y="368"/>
                </a:lnTo>
                <a:lnTo>
                  <a:pt x="72" y="384"/>
                </a:lnTo>
                <a:lnTo>
                  <a:pt x="48" y="400"/>
                </a:lnTo>
                <a:lnTo>
                  <a:pt x="32" y="408"/>
                </a:lnTo>
                <a:lnTo>
                  <a:pt x="24" y="416"/>
                </a:lnTo>
                <a:lnTo>
                  <a:pt x="8" y="416"/>
                </a:lnTo>
                <a:lnTo>
                  <a:pt x="0" y="416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" name="Freeform 14"/>
          <p:cNvSpPr>
            <a:spLocks noChangeArrowheads="1"/>
          </p:cNvSpPr>
          <p:nvPr/>
        </p:nvSpPr>
        <p:spPr bwMode="auto">
          <a:xfrm>
            <a:off x="3368675" y="2138363"/>
            <a:ext cx="811213" cy="981075"/>
          </a:xfrm>
          <a:custGeom>
            <a:avLst/>
            <a:gdLst>
              <a:gd name="T0" fmla="*/ 0 w 511"/>
              <a:gd name="T1" fmla="*/ 618 h 618"/>
              <a:gd name="T2" fmla="*/ 8 w 511"/>
              <a:gd name="T3" fmla="*/ 593 h 618"/>
              <a:gd name="T4" fmla="*/ 32 w 511"/>
              <a:gd name="T5" fmla="*/ 569 h 618"/>
              <a:gd name="T6" fmla="*/ 72 w 511"/>
              <a:gd name="T7" fmla="*/ 529 h 618"/>
              <a:gd name="T8" fmla="*/ 144 w 511"/>
              <a:gd name="T9" fmla="*/ 457 h 618"/>
              <a:gd name="T10" fmla="*/ 232 w 511"/>
              <a:gd name="T11" fmla="*/ 337 h 618"/>
              <a:gd name="T12" fmla="*/ 303 w 511"/>
              <a:gd name="T13" fmla="*/ 249 h 618"/>
              <a:gd name="T14" fmla="*/ 335 w 511"/>
              <a:gd name="T15" fmla="*/ 193 h 618"/>
              <a:gd name="T16" fmla="*/ 367 w 511"/>
              <a:gd name="T17" fmla="*/ 153 h 618"/>
              <a:gd name="T18" fmla="*/ 383 w 511"/>
              <a:gd name="T19" fmla="*/ 121 h 618"/>
              <a:gd name="T20" fmla="*/ 391 w 511"/>
              <a:gd name="T21" fmla="*/ 97 h 618"/>
              <a:gd name="T22" fmla="*/ 399 w 511"/>
              <a:gd name="T23" fmla="*/ 80 h 618"/>
              <a:gd name="T24" fmla="*/ 399 w 511"/>
              <a:gd name="T25" fmla="*/ 64 h 618"/>
              <a:gd name="T26" fmla="*/ 399 w 511"/>
              <a:gd name="T27" fmla="*/ 48 h 618"/>
              <a:gd name="T28" fmla="*/ 391 w 511"/>
              <a:gd name="T29" fmla="*/ 40 h 618"/>
              <a:gd name="T30" fmla="*/ 391 w 511"/>
              <a:gd name="T31" fmla="*/ 24 h 618"/>
              <a:gd name="T32" fmla="*/ 399 w 511"/>
              <a:gd name="T33" fmla="*/ 8 h 618"/>
              <a:gd name="T34" fmla="*/ 407 w 511"/>
              <a:gd name="T35" fmla="*/ 0 h 618"/>
              <a:gd name="T36" fmla="*/ 423 w 511"/>
              <a:gd name="T37" fmla="*/ 8 h 618"/>
              <a:gd name="T38" fmla="*/ 447 w 511"/>
              <a:gd name="T39" fmla="*/ 16 h 618"/>
              <a:gd name="T40" fmla="*/ 479 w 511"/>
              <a:gd name="T41" fmla="*/ 40 h 618"/>
              <a:gd name="T42" fmla="*/ 495 w 511"/>
              <a:gd name="T43" fmla="*/ 64 h 618"/>
              <a:gd name="T44" fmla="*/ 511 w 511"/>
              <a:gd name="T45" fmla="*/ 89 h 618"/>
              <a:gd name="T46" fmla="*/ 511 w 511"/>
              <a:gd name="T47" fmla="*/ 105 h 618"/>
              <a:gd name="T48" fmla="*/ 495 w 511"/>
              <a:gd name="T49" fmla="*/ 121 h 618"/>
              <a:gd name="T50" fmla="*/ 487 w 511"/>
              <a:gd name="T51" fmla="*/ 145 h 618"/>
              <a:gd name="T52" fmla="*/ 471 w 511"/>
              <a:gd name="T53" fmla="*/ 169 h 618"/>
              <a:gd name="T54" fmla="*/ 447 w 511"/>
              <a:gd name="T55" fmla="*/ 201 h 618"/>
              <a:gd name="T56" fmla="*/ 415 w 511"/>
              <a:gd name="T57" fmla="*/ 233 h 618"/>
              <a:gd name="T58" fmla="*/ 383 w 511"/>
              <a:gd name="T59" fmla="*/ 273 h 618"/>
              <a:gd name="T60" fmla="*/ 335 w 511"/>
              <a:gd name="T61" fmla="*/ 345 h 618"/>
              <a:gd name="T62" fmla="*/ 263 w 511"/>
              <a:gd name="T63" fmla="*/ 417 h 618"/>
              <a:gd name="T64" fmla="*/ 200 w 511"/>
              <a:gd name="T65" fmla="*/ 481 h 618"/>
              <a:gd name="T66" fmla="*/ 144 w 511"/>
              <a:gd name="T67" fmla="*/ 537 h 618"/>
              <a:gd name="T68" fmla="*/ 88 w 511"/>
              <a:gd name="T69" fmla="*/ 577 h 618"/>
              <a:gd name="T70" fmla="*/ 48 w 511"/>
              <a:gd name="T71" fmla="*/ 601 h 618"/>
              <a:gd name="T72" fmla="*/ 24 w 511"/>
              <a:gd name="T73" fmla="*/ 618 h 618"/>
              <a:gd name="T74" fmla="*/ 0 w 511"/>
              <a:gd name="T75" fmla="*/ 618 h 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11" h="618">
                <a:moveTo>
                  <a:pt x="0" y="618"/>
                </a:moveTo>
                <a:lnTo>
                  <a:pt x="0" y="618"/>
                </a:lnTo>
                <a:lnTo>
                  <a:pt x="8" y="609"/>
                </a:lnTo>
                <a:lnTo>
                  <a:pt x="8" y="593"/>
                </a:lnTo>
                <a:lnTo>
                  <a:pt x="24" y="585"/>
                </a:lnTo>
                <a:lnTo>
                  <a:pt x="32" y="569"/>
                </a:lnTo>
                <a:lnTo>
                  <a:pt x="48" y="553"/>
                </a:lnTo>
                <a:lnTo>
                  <a:pt x="72" y="529"/>
                </a:lnTo>
                <a:lnTo>
                  <a:pt x="88" y="505"/>
                </a:lnTo>
                <a:lnTo>
                  <a:pt x="144" y="457"/>
                </a:lnTo>
                <a:lnTo>
                  <a:pt x="184" y="401"/>
                </a:lnTo>
                <a:lnTo>
                  <a:pt x="232" y="337"/>
                </a:lnTo>
                <a:lnTo>
                  <a:pt x="279" y="281"/>
                </a:lnTo>
                <a:lnTo>
                  <a:pt x="303" y="249"/>
                </a:lnTo>
                <a:lnTo>
                  <a:pt x="319" y="217"/>
                </a:lnTo>
                <a:lnTo>
                  <a:pt x="335" y="193"/>
                </a:lnTo>
                <a:lnTo>
                  <a:pt x="351" y="169"/>
                </a:lnTo>
                <a:lnTo>
                  <a:pt x="367" y="153"/>
                </a:lnTo>
                <a:lnTo>
                  <a:pt x="375" y="129"/>
                </a:lnTo>
                <a:lnTo>
                  <a:pt x="383" y="121"/>
                </a:lnTo>
                <a:lnTo>
                  <a:pt x="391" y="105"/>
                </a:lnTo>
                <a:lnTo>
                  <a:pt x="391" y="97"/>
                </a:lnTo>
                <a:lnTo>
                  <a:pt x="399" y="89"/>
                </a:lnTo>
                <a:lnTo>
                  <a:pt x="399" y="80"/>
                </a:lnTo>
                <a:lnTo>
                  <a:pt x="399" y="72"/>
                </a:lnTo>
                <a:lnTo>
                  <a:pt x="399" y="64"/>
                </a:lnTo>
                <a:lnTo>
                  <a:pt x="399" y="56"/>
                </a:lnTo>
                <a:lnTo>
                  <a:pt x="399" y="48"/>
                </a:lnTo>
                <a:lnTo>
                  <a:pt x="391" y="48"/>
                </a:lnTo>
                <a:lnTo>
                  <a:pt x="391" y="40"/>
                </a:lnTo>
                <a:lnTo>
                  <a:pt x="391" y="32"/>
                </a:lnTo>
                <a:lnTo>
                  <a:pt x="391" y="24"/>
                </a:lnTo>
                <a:lnTo>
                  <a:pt x="391" y="8"/>
                </a:lnTo>
                <a:lnTo>
                  <a:pt x="399" y="8"/>
                </a:lnTo>
                <a:lnTo>
                  <a:pt x="399" y="0"/>
                </a:lnTo>
                <a:lnTo>
                  <a:pt x="407" y="0"/>
                </a:lnTo>
                <a:lnTo>
                  <a:pt x="415" y="0"/>
                </a:lnTo>
                <a:lnTo>
                  <a:pt x="423" y="8"/>
                </a:lnTo>
                <a:lnTo>
                  <a:pt x="431" y="8"/>
                </a:lnTo>
                <a:lnTo>
                  <a:pt x="447" y="16"/>
                </a:lnTo>
                <a:lnTo>
                  <a:pt x="463" y="24"/>
                </a:lnTo>
                <a:lnTo>
                  <a:pt x="479" y="40"/>
                </a:lnTo>
                <a:lnTo>
                  <a:pt x="487" y="56"/>
                </a:lnTo>
                <a:lnTo>
                  <a:pt x="495" y="64"/>
                </a:lnTo>
                <a:lnTo>
                  <a:pt x="511" y="80"/>
                </a:lnTo>
                <a:lnTo>
                  <a:pt x="511" y="89"/>
                </a:lnTo>
                <a:lnTo>
                  <a:pt x="511" y="97"/>
                </a:lnTo>
                <a:lnTo>
                  <a:pt x="511" y="105"/>
                </a:lnTo>
                <a:lnTo>
                  <a:pt x="503" y="113"/>
                </a:lnTo>
                <a:lnTo>
                  <a:pt x="495" y="121"/>
                </a:lnTo>
                <a:lnTo>
                  <a:pt x="495" y="129"/>
                </a:lnTo>
                <a:lnTo>
                  <a:pt x="487" y="145"/>
                </a:lnTo>
                <a:lnTo>
                  <a:pt x="479" y="153"/>
                </a:lnTo>
                <a:lnTo>
                  <a:pt x="471" y="169"/>
                </a:lnTo>
                <a:lnTo>
                  <a:pt x="455" y="185"/>
                </a:lnTo>
                <a:lnTo>
                  <a:pt x="447" y="201"/>
                </a:lnTo>
                <a:lnTo>
                  <a:pt x="431" y="217"/>
                </a:lnTo>
                <a:lnTo>
                  <a:pt x="415" y="233"/>
                </a:lnTo>
                <a:lnTo>
                  <a:pt x="399" y="249"/>
                </a:lnTo>
                <a:lnTo>
                  <a:pt x="383" y="273"/>
                </a:lnTo>
                <a:lnTo>
                  <a:pt x="367" y="297"/>
                </a:lnTo>
                <a:lnTo>
                  <a:pt x="335" y="345"/>
                </a:lnTo>
                <a:lnTo>
                  <a:pt x="303" y="385"/>
                </a:lnTo>
                <a:lnTo>
                  <a:pt x="263" y="417"/>
                </a:lnTo>
                <a:lnTo>
                  <a:pt x="232" y="457"/>
                </a:lnTo>
                <a:lnTo>
                  <a:pt x="200" y="481"/>
                </a:lnTo>
                <a:lnTo>
                  <a:pt x="176" y="513"/>
                </a:lnTo>
                <a:lnTo>
                  <a:pt x="144" y="537"/>
                </a:lnTo>
                <a:lnTo>
                  <a:pt x="120" y="553"/>
                </a:lnTo>
                <a:lnTo>
                  <a:pt x="88" y="577"/>
                </a:lnTo>
                <a:lnTo>
                  <a:pt x="72" y="585"/>
                </a:lnTo>
                <a:lnTo>
                  <a:pt x="48" y="601"/>
                </a:lnTo>
                <a:lnTo>
                  <a:pt x="32" y="609"/>
                </a:lnTo>
                <a:lnTo>
                  <a:pt x="24" y="618"/>
                </a:lnTo>
                <a:lnTo>
                  <a:pt x="8" y="618"/>
                </a:lnTo>
                <a:lnTo>
                  <a:pt x="0" y="618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" name="Freeform 15"/>
          <p:cNvSpPr>
            <a:spLocks noChangeArrowheads="1"/>
          </p:cNvSpPr>
          <p:nvPr/>
        </p:nvSpPr>
        <p:spPr bwMode="auto">
          <a:xfrm>
            <a:off x="3862388" y="2584450"/>
            <a:ext cx="152400" cy="1119188"/>
          </a:xfrm>
          <a:custGeom>
            <a:avLst/>
            <a:gdLst>
              <a:gd name="T0" fmla="*/ 0 w 96"/>
              <a:gd name="T1" fmla="*/ 561 h 705"/>
              <a:gd name="T2" fmla="*/ 0 w 96"/>
              <a:gd name="T3" fmla="*/ 545 h 705"/>
              <a:gd name="T4" fmla="*/ 8 w 96"/>
              <a:gd name="T5" fmla="*/ 513 h 705"/>
              <a:gd name="T6" fmla="*/ 8 w 96"/>
              <a:gd name="T7" fmla="*/ 465 h 705"/>
              <a:gd name="T8" fmla="*/ 16 w 96"/>
              <a:gd name="T9" fmla="*/ 385 h 705"/>
              <a:gd name="T10" fmla="*/ 24 w 96"/>
              <a:gd name="T11" fmla="*/ 280 h 705"/>
              <a:gd name="T12" fmla="*/ 24 w 96"/>
              <a:gd name="T13" fmla="*/ 208 h 705"/>
              <a:gd name="T14" fmla="*/ 24 w 96"/>
              <a:gd name="T15" fmla="*/ 152 h 705"/>
              <a:gd name="T16" fmla="*/ 16 w 96"/>
              <a:gd name="T17" fmla="*/ 96 h 705"/>
              <a:gd name="T18" fmla="*/ 16 w 96"/>
              <a:gd name="T19" fmla="*/ 32 h 705"/>
              <a:gd name="T20" fmla="*/ 24 w 96"/>
              <a:gd name="T21" fmla="*/ 16 h 705"/>
              <a:gd name="T22" fmla="*/ 48 w 96"/>
              <a:gd name="T23" fmla="*/ 40 h 705"/>
              <a:gd name="T24" fmla="*/ 72 w 96"/>
              <a:gd name="T25" fmla="*/ 64 h 705"/>
              <a:gd name="T26" fmla="*/ 80 w 96"/>
              <a:gd name="T27" fmla="*/ 80 h 705"/>
              <a:gd name="T28" fmla="*/ 88 w 96"/>
              <a:gd name="T29" fmla="*/ 96 h 705"/>
              <a:gd name="T30" fmla="*/ 88 w 96"/>
              <a:gd name="T31" fmla="*/ 112 h 705"/>
              <a:gd name="T32" fmla="*/ 96 w 96"/>
              <a:gd name="T33" fmla="*/ 136 h 705"/>
              <a:gd name="T34" fmla="*/ 96 w 96"/>
              <a:gd name="T35" fmla="*/ 168 h 705"/>
              <a:gd name="T36" fmla="*/ 96 w 96"/>
              <a:gd name="T37" fmla="*/ 200 h 705"/>
              <a:gd name="T38" fmla="*/ 96 w 96"/>
              <a:gd name="T39" fmla="*/ 240 h 705"/>
              <a:gd name="T40" fmla="*/ 96 w 96"/>
              <a:gd name="T41" fmla="*/ 288 h 705"/>
              <a:gd name="T42" fmla="*/ 96 w 96"/>
              <a:gd name="T43" fmla="*/ 361 h 705"/>
              <a:gd name="T44" fmla="*/ 96 w 96"/>
              <a:gd name="T45" fmla="*/ 449 h 705"/>
              <a:gd name="T46" fmla="*/ 88 w 96"/>
              <a:gd name="T47" fmla="*/ 529 h 705"/>
              <a:gd name="T48" fmla="*/ 88 w 96"/>
              <a:gd name="T49" fmla="*/ 585 h 705"/>
              <a:gd name="T50" fmla="*/ 80 w 96"/>
              <a:gd name="T51" fmla="*/ 633 h 705"/>
              <a:gd name="T52" fmla="*/ 72 w 96"/>
              <a:gd name="T53" fmla="*/ 665 h 705"/>
              <a:gd name="T54" fmla="*/ 64 w 96"/>
              <a:gd name="T55" fmla="*/ 689 h 705"/>
              <a:gd name="T56" fmla="*/ 56 w 96"/>
              <a:gd name="T57" fmla="*/ 705 h 705"/>
              <a:gd name="T58" fmla="*/ 48 w 96"/>
              <a:gd name="T59" fmla="*/ 697 h 705"/>
              <a:gd name="T60" fmla="*/ 40 w 96"/>
              <a:gd name="T61" fmla="*/ 689 h 705"/>
              <a:gd name="T62" fmla="*/ 32 w 96"/>
              <a:gd name="T63" fmla="*/ 665 h 705"/>
              <a:gd name="T64" fmla="*/ 24 w 96"/>
              <a:gd name="T65" fmla="*/ 641 h 705"/>
              <a:gd name="T66" fmla="*/ 16 w 96"/>
              <a:gd name="T67" fmla="*/ 617 h 705"/>
              <a:gd name="T68" fmla="*/ 8 w 96"/>
              <a:gd name="T69" fmla="*/ 593 h 705"/>
              <a:gd name="T70" fmla="*/ 0 w 96"/>
              <a:gd name="T71" fmla="*/ 577 h 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6" h="705">
                <a:moveTo>
                  <a:pt x="0" y="569"/>
                </a:moveTo>
                <a:lnTo>
                  <a:pt x="0" y="561"/>
                </a:lnTo>
                <a:lnTo>
                  <a:pt x="0" y="553"/>
                </a:lnTo>
                <a:lnTo>
                  <a:pt x="0" y="545"/>
                </a:lnTo>
                <a:lnTo>
                  <a:pt x="8" y="529"/>
                </a:lnTo>
                <a:lnTo>
                  <a:pt x="8" y="513"/>
                </a:lnTo>
                <a:lnTo>
                  <a:pt x="8" y="489"/>
                </a:lnTo>
                <a:lnTo>
                  <a:pt x="8" y="465"/>
                </a:lnTo>
                <a:lnTo>
                  <a:pt x="16" y="441"/>
                </a:lnTo>
                <a:lnTo>
                  <a:pt x="16" y="385"/>
                </a:lnTo>
                <a:lnTo>
                  <a:pt x="24" y="337"/>
                </a:lnTo>
                <a:lnTo>
                  <a:pt x="24" y="280"/>
                </a:lnTo>
                <a:lnTo>
                  <a:pt x="24" y="232"/>
                </a:lnTo>
                <a:lnTo>
                  <a:pt x="24" y="208"/>
                </a:lnTo>
                <a:lnTo>
                  <a:pt x="24" y="176"/>
                </a:lnTo>
                <a:lnTo>
                  <a:pt x="24" y="152"/>
                </a:lnTo>
                <a:lnTo>
                  <a:pt x="24" y="120"/>
                </a:lnTo>
                <a:lnTo>
                  <a:pt x="16" y="96"/>
                </a:lnTo>
                <a:lnTo>
                  <a:pt x="16" y="64"/>
                </a:lnTo>
                <a:lnTo>
                  <a:pt x="16" y="32"/>
                </a:lnTo>
                <a:lnTo>
                  <a:pt x="8" y="0"/>
                </a:lnTo>
                <a:lnTo>
                  <a:pt x="24" y="16"/>
                </a:lnTo>
                <a:lnTo>
                  <a:pt x="40" y="32"/>
                </a:lnTo>
                <a:lnTo>
                  <a:pt x="48" y="40"/>
                </a:lnTo>
                <a:lnTo>
                  <a:pt x="64" y="56"/>
                </a:lnTo>
                <a:lnTo>
                  <a:pt x="72" y="64"/>
                </a:lnTo>
                <a:lnTo>
                  <a:pt x="80" y="72"/>
                </a:lnTo>
                <a:lnTo>
                  <a:pt x="80" y="80"/>
                </a:lnTo>
                <a:lnTo>
                  <a:pt x="88" y="88"/>
                </a:lnTo>
                <a:lnTo>
                  <a:pt x="88" y="96"/>
                </a:lnTo>
                <a:lnTo>
                  <a:pt x="88" y="104"/>
                </a:lnTo>
                <a:lnTo>
                  <a:pt x="88" y="112"/>
                </a:lnTo>
                <a:lnTo>
                  <a:pt x="96" y="128"/>
                </a:lnTo>
                <a:lnTo>
                  <a:pt x="96" y="136"/>
                </a:lnTo>
                <a:lnTo>
                  <a:pt x="96" y="152"/>
                </a:lnTo>
                <a:lnTo>
                  <a:pt x="96" y="168"/>
                </a:lnTo>
                <a:lnTo>
                  <a:pt x="96" y="184"/>
                </a:lnTo>
                <a:lnTo>
                  <a:pt x="96" y="200"/>
                </a:lnTo>
                <a:lnTo>
                  <a:pt x="96" y="224"/>
                </a:lnTo>
                <a:lnTo>
                  <a:pt x="96" y="240"/>
                </a:lnTo>
                <a:lnTo>
                  <a:pt x="96" y="264"/>
                </a:lnTo>
                <a:lnTo>
                  <a:pt x="96" y="288"/>
                </a:lnTo>
                <a:lnTo>
                  <a:pt x="96" y="312"/>
                </a:lnTo>
                <a:lnTo>
                  <a:pt x="96" y="361"/>
                </a:lnTo>
                <a:lnTo>
                  <a:pt x="96" y="409"/>
                </a:lnTo>
                <a:lnTo>
                  <a:pt x="96" y="449"/>
                </a:lnTo>
                <a:lnTo>
                  <a:pt x="96" y="489"/>
                </a:lnTo>
                <a:lnTo>
                  <a:pt x="88" y="529"/>
                </a:lnTo>
                <a:lnTo>
                  <a:pt x="88" y="561"/>
                </a:lnTo>
                <a:lnTo>
                  <a:pt x="88" y="585"/>
                </a:lnTo>
                <a:lnTo>
                  <a:pt x="80" y="609"/>
                </a:lnTo>
                <a:lnTo>
                  <a:pt x="80" y="633"/>
                </a:lnTo>
                <a:lnTo>
                  <a:pt x="80" y="649"/>
                </a:lnTo>
                <a:lnTo>
                  <a:pt x="72" y="665"/>
                </a:lnTo>
                <a:lnTo>
                  <a:pt x="72" y="681"/>
                </a:lnTo>
                <a:lnTo>
                  <a:pt x="64" y="689"/>
                </a:lnTo>
                <a:lnTo>
                  <a:pt x="64" y="697"/>
                </a:lnTo>
                <a:lnTo>
                  <a:pt x="56" y="705"/>
                </a:lnTo>
                <a:lnTo>
                  <a:pt x="56" y="697"/>
                </a:lnTo>
                <a:lnTo>
                  <a:pt x="48" y="697"/>
                </a:lnTo>
                <a:lnTo>
                  <a:pt x="48" y="689"/>
                </a:lnTo>
                <a:lnTo>
                  <a:pt x="40" y="689"/>
                </a:lnTo>
                <a:lnTo>
                  <a:pt x="40" y="681"/>
                </a:lnTo>
                <a:lnTo>
                  <a:pt x="32" y="665"/>
                </a:lnTo>
                <a:lnTo>
                  <a:pt x="32" y="657"/>
                </a:lnTo>
                <a:lnTo>
                  <a:pt x="24" y="641"/>
                </a:lnTo>
                <a:lnTo>
                  <a:pt x="16" y="625"/>
                </a:lnTo>
                <a:lnTo>
                  <a:pt x="16" y="617"/>
                </a:lnTo>
                <a:lnTo>
                  <a:pt x="8" y="601"/>
                </a:lnTo>
                <a:lnTo>
                  <a:pt x="8" y="593"/>
                </a:lnTo>
                <a:lnTo>
                  <a:pt x="8" y="585"/>
                </a:lnTo>
                <a:lnTo>
                  <a:pt x="0" y="577"/>
                </a:lnTo>
                <a:lnTo>
                  <a:pt x="0" y="569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3" name="Freeform 16"/>
          <p:cNvSpPr>
            <a:spLocks noChangeArrowheads="1"/>
          </p:cNvSpPr>
          <p:nvPr/>
        </p:nvSpPr>
        <p:spPr bwMode="auto">
          <a:xfrm>
            <a:off x="4256088" y="2698750"/>
            <a:ext cx="165100" cy="420688"/>
          </a:xfrm>
          <a:custGeom>
            <a:avLst/>
            <a:gdLst>
              <a:gd name="T0" fmla="*/ 16 w 104"/>
              <a:gd name="T1" fmla="*/ 32 h 265"/>
              <a:gd name="T2" fmla="*/ 8 w 104"/>
              <a:gd name="T3" fmla="*/ 32 h 265"/>
              <a:gd name="T4" fmla="*/ 0 w 104"/>
              <a:gd name="T5" fmla="*/ 24 h 265"/>
              <a:gd name="T6" fmla="*/ 0 w 104"/>
              <a:gd name="T7" fmla="*/ 16 h 265"/>
              <a:gd name="T8" fmla="*/ 8 w 104"/>
              <a:gd name="T9" fmla="*/ 16 h 265"/>
              <a:gd name="T10" fmla="*/ 8 w 104"/>
              <a:gd name="T11" fmla="*/ 8 h 265"/>
              <a:gd name="T12" fmla="*/ 16 w 104"/>
              <a:gd name="T13" fmla="*/ 8 h 265"/>
              <a:gd name="T14" fmla="*/ 24 w 104"/>
              <a:gd name="T15" fmla="*/ 0 h 265"/>
              <a:gd name="T16" fmla="*/ 32 w 104"/>
              <a:gd name="T17" fmla="*/ 0 h 265"/>
              <a:gd name="T18" fmla="*/ 40 w 104"/>
              <a:gd name="T19" fmla="*/ 0 h 265"/>
              <a:gd name="T20" fmla="*/ 48 w 104"/>
              <a:gd name="T21" fmla="*/ 8 h 265"/>
              <a:gd name="T22" fmla="*/ 56 w 104"/>
              <a:gd name="T23" fmla="*/ 8 h 265"/>
              <a:gd name="T24" fmla="*/ 64 w 104"/>
              <a:gd name="T25" fmla="*/ 8 h 265"/>
              <a:gd name="T26" fmla="*/ 72 w 104"/>
              <a:gd name="T27" fmla="*/ 8 h 265"/>
              <a:gd name="T28" fmla="*/ 80 w 104"/>
              <a:gd name="T29" fmla="*/ 16 h 265"/>
              <a:gd name="T30" fmla="*/ 88 w 104"/>
              <a:gd name="T31" fmla="*/ 16 h 265"/>
              <a:gd name="T32" fmla="*/ 96 w 104"/>
              <a:gd name="T33" fmla="*/ 16 h 265"/>
              <a:gd name="T34" fmla="*/ 96 w 104"/>
              <a:gd name="T35" fmla="*/ 24 h 265"/>
              <a:gd name="T36" fmla="*/ 104 w 104"/>
              <a:gd name="T37" fmla="*/ 32 h 265"/>
              <a:gd name="T38" fmla="*/ 104 w 104"/>
              <a:gd name="T39" fmla="*/ 40 h 265"/>
              <a:gd name="T40" fmla="*/ 104 w 104"/>
              <a:gd name="T41" fmla="*/ 48 h 265"/>
              <a:gd name="T42" fmla="*/ 104 w 104"/>
              <a:gd name="T43" fmla="*/ 56 h 265"/>
              <a:gd name="T44" fmla="*/ 104 w 104"/>
              <a:gd name="T45" fmla="*/ 64 h 265"/>
              <a:gd name="T46" fmla="*/ 104 w 104"/>
              <a:gd name="T47" fmla="*/ 80 h 265"/>
              <a:gd name="T48" fmla="*/ 104 w 104"/>
              <a:gd name="T49" fmla="*/ 96 h 265"/>
              <a:gd name="T50" fmla="*/ 104 w 104"/>
              <a:gd name="T51" fmla="*/ 112 h 265"/>
              <a:gd name="T52" fmla="*/ 104 w 104"/>
              <a:gd name="T53" fmla="*/ 128 h 265"/>
              <a:gd name="T54" fmla="*/ 104 w 104"/>
              <a:gd name="T55" fmla="*/ 144 h 265"/>
              <a:gd name="T56" fmla="*/ 104 w 104"/>
              <a:gd name="T57" fmla="*/ 168 h 265"/>
              <a:gd name="T58" fmla="*/ 104 w 104"/>
              <a:gd name="T59" fmla="*/ 192 h 265"/>
              <a:gd name="T60" fmla="*/ 104 w 104"/>
              <a:gd name="T61" fmla="*/ 216 h 265"/>
              <a:gd name="T62" fmla="*/ 104 w 104"/>
              <a:gd name="T63" fmla="*/ 240 h 265"/>
              <a:gd name="T64" fmla="*/ 104 w 104"/>
              <a:gd name="T65" fmla="*/ 265 h 265"/>
              <a:gd name="T66" fmla="*/ 48 w 104"/>
              <a:gd name="T67" fmla="*/ 265 h 265"/>
              <a:gd name="T68" fmla="*/ 48 w 104"/>
              <a:gd name="T69" fmla="*/ 232 h 265"/>
              <a:gd name="T70" fmla="*/ 48 w 104"/>
              <a:gd name="T71" fmla="*/ 200 h 265"/>
              <a:gd name="T72" fmla="*/ 48 w 104"/>
              <a:gd name="T73" fmla="*/ 168 h 265"/>
              <a:gd name="T74" fmla="*/ 48 w 104"/>
              <a:gd name="T75" fmla="*/ 144 h 265"/>
              <a:gd name="T76" fmla="*/ 48 w 104"/>
              <a:gd name="T77" fmla="*/ 120 h 265"/>
              <a:gd name="T78" fmla="*/ 40 w 104"/>
              <a:gd name="T79" fmla="*/ 104 h 265"/>
              <a:gd name="T80" fmla="*/ 40 w 104"/>
              <a:gd name="T81" fmla="*/ 88 h 265"/>
              <a:gd name="T82" fmla="*/ 40 w 104"/>
              <a:gd name="T83" fmla="*/ 80 h 265"/>
              <a:gd name="T84" fmla="*/ 32 w 104"/>
              <a:gd name="T85" fmla="*/ 72 h 265"/>
              <a:gd name="T86" fmla="*/ 32 w 104"/>
              <a:gd name="T87" fmla="*/ 64 h 265"/>
              <a:gd name="T88" fmla="*/ 32 w 104"/>
              <a:gd name="T89" fmla="*/ 56 h 265"/>
              <a:gd name="T90" fmla="*/ 24 w 104"/>
              <a:gd name="T91" fmla="*/ 48 h 265"/>
              <a:gd name="T92" fmla="*/ 24 w 104"/>
              <a:gd name="T93" fmla="*/ 40 h 265"/>
              <a:gd name="T94" fmla="*/ 16 w 104"/>
              <a:gd name="T95" fmla="*/ 40 h 265"/>
              <a:gd name="T96" fmla="*/ 16 w 104"/>
              <a:gd name="T97" fmla="*/ 32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04" h="265">
                <a:moveTo>
                  <a:pt x="16" y="32"/>
                </a:moveTo>
                <a:lnTo>
                  <a:pt x="8" y="32"/>
                </a:lnTo>
                <a:lnTo>
                  <a:pt x="0" y="24"/>
                </a:lnTo>
                <a:lnTo>
                  <a:pt x="0" y="16"/>
                </a:lnTo>
                <a:lnTo>
                  <a:pt x="8" y="16"/>
                </a:lnTo>
                <a:lnTo>
                  <a:pt x="8" y="8"/>
                </a:lnTo>
                <a:lnTo>
                  <a:pt x="16" y="8"/>
                </a:lnTo>
                <a:lnTo>
                  <a:pt x="24" y="0"/>
                </a:lnTo>
                <a:lnTo>
                  <a:pt x="32" y="0"/>
                </a:lnTo>
                <a:lnTo>
                  <a:pt x="40" y="0"/>
                </a:lnTo>
                <a:lnTo>
                  <a:pt x="48" y="8"/>
                </a:lnTo>
                <a:lnTo>
                  <a:pt x="56" y="8"/>
                </a:lnTo>
                <a:lnTo>
                  <a:pt x="64" y="8"/>
                </a:lnTo>
                <a:lnTo>
                  <a:pt x="72" y="8"/>
                </a:lnTo>
                <a:lnTo>
                  <a:pt x="80" y="16"/>
                </a:lnTo>
                <a:lnTo>
                  <a:pt x="88" y="16"/>
                </a:lnTo>
                <a:lnTo>
                  <a:pt x="96" y="16"/>
                </a:lnTo>
                <a:lnTo>
                  <a:pt x="96" y="24"/>
                </a:lnTo>
                <a:lnTo>
                  <a:pt x="104" y="32"/>
                </a:lnTo>
                <a:lnTo>
                  <a:pt x="104" y="40"/>
                </a:lnTo>
                <a:lnTo>
                  <a:pt x="104" y="48"/>
                </a:lnTo>
                <a:lnTo>
                  <a:pt x="104" y="56"/>
                </a:lnTo>
                <a:lnTo>
                  <a:pt x="104" y="64"/>
                </a:lnTo>
                <a:lnTo>
                  <a:pt x="104" y="80"/>
                </a:lnTo>
                <a:lnTo>
                  <a:pt x="104" y="96"/>
                </a:lnTo>
                <a:lnTo>
                  <a:pt x="104" y="112"/>
                </a:lnTo>
                <a:lnTo>
                  <a:pt x="104" y="128"/>
                </a:lnTo>
                <a:lnTo>
                  <a:pt x="104" y="144"/>
                </a:lnTo>
                <a:lnTo>
                  <a:pt x="104" y="168"/>
                </a:lnTo>
                <a:lnTo>
                  <a:pt x="104" y="192"/>
                </a:lnTo>
                <a:lnTo>
                  <a:pt x="104" y="216"/>
                </a:lnTo>
                <a:lnTo>
                  <a:pt x="104" y="240"/>
                </a:lnTo>
                <a:lnTo>
                  <a:pt x="104" y="265"/>
                </a:lnTo>
                <a:lnTo>
                  <a:pt x="48" y="265"/>
                </a:lnTo>
                <a:lnTo>
                  <a:pt x="48" y="232"/>
                </a:lnTo>
                <a:lnTo>
                  <a:pt x="48" y="200"/>
                </a:lnTo>
                <a:lnTo>
                  <a:pt x="48" y="168"/>
                </a:lnTo>
                <a:lnTo>
                  <a:pt x="48" y="144"/>
                </a:lnTo>
                <a:lnTo>
                  <a:pt x="48" y="120"/>
                </a:lnTo>
                <a:lnTo>
                  <a:pt x="40" y="104"/>
                </a:lnTo>
                <a:lnTo>
                  <a:pt x="40" y="88"/>
                </a:lnTo>
                <a:lnTo>
                  <a:pt x="40" y="80"/>
                </a:lnTo>
                <a:lnTo>
                  <a:pt x="32" y="72"/>
                </a:lnTo>
                <a:lnTo>
                  <a:pt x="32" y="64"/>
                </a:lnTo>
                <a:lnTo>
                  <a:pt x="32" y="56"/>
                </a:lnTo>
                <a:lnTo>
                  <a:pt x="24" y="48"/>
                </a:lnTo>
                <a:lnTo>
                  <a:pt x="24" y="40"/>
                </a:lnTo>
                <a:lnTo>
                  <a:pt x="16" y="40"/>
                </a:lnTo>
                <a:lnTo>
                  <a:pt x="16" y="32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4" name="Freeform 17"/>
          <p:cNvSpPr>
            <a:spLocks noChangeArrowheads="1"/>
          </p:cNvSpPr>
          <p:nvPr/>
        </p:nvSpPr>
        <p:spPr bwMode="auto">
          <a:xfrm>
            <a:off x="4649788" y="2647950"/>
            <a:ext cx="303212" cy="101600"/>
          </a:xfrm>
          <a:custGeom>
            <a:avLst/>
            <a:gdLst>
              <a:gd name="T0" fmla="*/ 191 w 191"/>
              <a:gd name="T1" fmla="*/ 16 h 64"/>
              <a:gd name="T2" fmla="*/ 191 w 191"/>
              <a:gd name="T3" fmla="*/ 24 h 64"/>
              <a:gd name="T4" fmla="*/ 191 w 191"/>
              <a:gd name="T5" fmla="*/ 32 h 64"/>
              <a:gd name="T6" fmla="*/ 191 w 191"/>
              <a:gd name="T7" fmla="*/ 40 h 64"/>
              <a:gd name="T8" fmla="*/ 191 w 191"/>
              <a:gd name="T9" fmla="*/ 48 h 64"/>
              <a:gd name="T10" fmla="*/ 183 w 191"/>
              <a:gd name="T11" fmla="*/ 48 h 64"/>
              <a:gd name="T12" fmla="*/ 183 w 191"/>
              <a:gd name="T13" fmla="*/ 56 h 64"/>
              <a:gd name="T14" fmla="*/ 175 w 191"/>
              <a:gd name="T15" fmla="*/ 56 h 64"/>
              <a:gd name="T16" fmla="*/ 167 w 191"/>
              <a:gd name="T17" fmla="*/ 56 h 64"/>
              <a:gd name="T18" fmla="*/ 159 w 191"/>
              <a:gd name="T19" fmla="*/ 56 h 64"/>
              <a:gd name="T20" fmla="*/ 151 w 191"/>
              <a:gd name="T21" fmla="*/ 64 h 64"/>
              <a:gd name="T22" fmla="*/ 135 w 191"/>
              <a:gd name="T23" fmla="*/ 64 h 64"/>
              <a:gd name="T24" fmla="*/ 127 w 191"/>
              <a:gd name="T25" fmla="*/ 64 h 64"/>
              <a:gd name="T26" fmla="*/ 111 w 191"/>
              <a:gd name="T27" fmla="*/ 64 h 64"/>
              <a:gd name="T28" fmla="*/ 95 w 191"/>
              <a:gd name="T29" fmla="*/ 64 h 64"/>
              <a:gd name="T30" fmla="*/ 79 w 191"/>
              <a:gd name="T31" fmla="*/ 64 h 64"/>
              <a:gd name="T32" fmla="*/ 63 w 191"/>
              <a:gd name="T33" fmla="*/ 64 h 64"/>
              <a:gd name="T34" fmla="*/ 39 w 191"/>
              <a:gd name="T35" fmla="*/ 64 h 64"/>
              <a:gd name="T36" fmla="*/ 23 w 191"/>
              <a:gd name="T37" fmla="*/ 64 h 64"/>
              <a:gd name="T38" fmla="*/ 0 w 191"/>
              <a:gd name="T39" fmla="*/ 64 h 64"/>
              <a:gd name="T40" fmla="*/ 0 w 191"/>
              <a:gd name="T41" fmla="*/ 16 h 64"/>
              <a:gd name="T42" fmla="*/ 15 w 191"/>
              <a:gd name="T43" fmla="*/ 16 h 64"/>
              <a:gd name="T44" fmla="*/ 39 w 191"/>
              <a:gd name="T45" fmla="*/ 16 h 64"/>
              <a:gd name="T46" fmla="*/ 55 w 191"/>
              <a:gd name="T47" fmla="*/ 16 h 64"/>
              <a:gd name="T48" fmla="*/ 63 w 191"/>
              <a:gd name="T49" fmla="*/ 16 h 64"/>
              <a:gd name="T50" fmla="*/ 79 w 191"/>
              <a:gd name="T51" fmla="*/ 16 h 64"/>
              <a:gd name="T52" fmla="*/ 87 w 191"/>
              <a:gd name="T53" fmla="*/ 8 h 64"/>
              <a:gd name="T54" fmla="*/ 95 w 191"/>
              <a:gd name="T55" fmla="*/ 8 h 64"/>
              <a:gd name="T56" fmla="*/ 103 w 191"/>
              <a:gd name="T57" fmla="*/ 8 h 64"/>
              <a:gd name="T58" fmla="*/ 119 w 191"/>
              <a:gd name="T59" fmla="*/ 0 h 64"/>
              <a:gd name="T60" fmla="*/ 135 w 191"/>
              <a:gd name="T61" fmla="*/ 0 h 64"/>
              <a:gd name="T62" fmla="*/ 143 w 191"/>
              <a:gd name="T63" fmla="*/ 0 h 64"/>
              <a:gd name="T64" fmla="*/ 159 w 191"/>
              <a:gd name="T65" fmla="*/ 0 h 64"/>
              <a:gd name="T66" fmla="*/ 167 w 191"/>
              <a:gd name="T67" fmla="*/ 0 h 64"/>
              <a:gd name="T68" fmla="*/ 183 w 191"/>
              <a:gd name="T69" fmla="*/ 0 h 64"/>
              <a:gd name="T70" fmla="*/ 191 w 191"/>
              <a:gd name="T71" fmla="*/ 8 h 64"/>
              <a:gd name="T72" fmla="*/ 191 w 191"/>
              <a:gd name="T73" fmla="*/ 16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1" h="64">
                <a:moveTo>
                  <a:pt x="191" y="16"/>
                </a:moveTo>
                <a:lnTo>
                  <a:pt x="191" y="24"/>
                </a:lnTo>
                <a:lnTo>
                  <a:pt x="191" y="32"/>
                </a:lnTo>
                <a:lnTo>
                  <a:pt x="191" y="40"/>
                </a:lnTo>
                <a:lnTo>
                  <a:pt x="191" y="48"/>
                </a:lnTo>
                <a:lnTo>
                  <a:pt x="183" y="48"/>
                </a:lnTo>
                <a:lnTo>
                  <a:pt x="183" y="56"/>
                </a:lnTo>
                <a:lnTo>
                  <a:pt x="175" y="56"/>
                </a:lnTo>
                <a:lnTo>
                  <a:pt x="167" y="56"/>
                </a:lnTo>
                <a:lnTo>
                  <a:pt x="159" y="56"/>
                </a:lnTo>
                <a:lnTo>
                  <a:pt x="151" y="64"/>
                </a:lnTo>
                <a:lnTo>
                  <a:pt x="135" y="64"/>
                </a:lnTo>
                <a:lnTo>
                  <a:pt x="127" y="64"/>
                </a:lnTo>
                <a:lnTo>
                  <a:pt x="111" y="64"/>
                </a:lnTo>
                <a:lnTo>
                  <a:pt x="95" y="64"/>
                </a:lnTo>
                <a:lnTo>
                  <a:pt x="79" y="64"/>
                </a:lnTo>
                <a:lnTo>
                  <a:pt x="63" y="64"/>
                </a:lnTo>
                <a:lnTo>
                  <a:pt x="39" y="64"/>
                </a:lnTo>
                <a:lnTo>
                  <a:pt x="23" y="64"/>
                </a:lnTo>
                <a:lnTo>
                  <a:pt x="0" y="64"/>
                </a:lnTo>
                <a:lnTo>
                  <a:pt x="0" y="16"/>
                </a:lnTo>
                <a:lnTo>
                  <a:pt x="15" y="16"/>
                </a:lnTo>
                <a:lnTo>
                  <a:pt x="39" y="16"/>
                </a:lnTo>
                <a:lnTo>
                  <a:pt x="55" y="16"/>
                </a:lnTo>
                <a:lnTo>
                  <a:pt x="63" y="16"/>
                </a:lnTo>
                <a:lnTo>
                  <a:pt x="79" y="16"/>
                </a:lnTo>
                <a:lnTo>
                  <a:pt x="87" y="8"/>
                </a:lnTo>
                <a:lnTo>
                  <a:pt x="95" y="8"/>
                </a:lnTo>
                <a:lnTo>
                  <a:pt x="103" y="8"/>
                </a:lnTo>
                <a:lnTo>
                  <a:pt x="119" y="0"/>
                </a:lnTo>
                <a:lnTo>
                  <a:pt x="135" y="0"/>
                </a:lnTo>
                <a:lnTo>
                  <a:pt x="143" y="0"/>
                </a:lnTo>
                <a:lnTo>
                  <a:pt x="159" y="0"/>
                </a:lnTo>
                <a:lnTo>
                  <a:pt x="167" y="0"/>
                </a:lnTo>
                <a:lnTo>
                  <a:pt x="183" y="0"/>
                </a:lnTo>
                <a:lnTo>
                  <a:pt x="191" y="8"/>
                </a:lnTo>
                <a:lnTo>
                  <a:pt x="191" y="16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" name="Freeform 18"/>
          <p:cNvSpPr>
            <a:spLocks noChangeArrowheads="1"/>
          </p:cNvSpPr>
          <p:nvPr/>
        </p:nvSpPr>
        <p:spPr bwMode="auto">
          <a:xfrm>
            <a:off x="4090988" y="2952750"/>
            <a:ext cx="925512" cy="293688"/>
          </a:xfrm>
          <a:custGeom>
            <a:avLst/>
            <a:gdLst>
              <a:gd name="T0" fmla="*/ 64 w 583"/>
              <a:gd name="T1" fmla="*/ 185 h 185"/>
              <a:gd name="T2" fmla="*/ 48 w 583"/>
              <a:gd name="T3" fmla="*/ 177 h 185"/>
              <a:gd name="T4" fmla="*/ 40 w 583"/>
              <a:gd name="T5" fmla="*/ 169 h 185"/>
              <a:gd name="T6" fmla="*/ 24 w 583"/>
              <a:gd name="T7" fmla="*/ 153 h 185"/>
              <a:gd name="T8" fmla="*/ 8 w 583"/>
              <a:gd name="T9" fmla="*/ 137 h 185"/>
              <a:gd name="T10" fmla="*/ 0 w 583"/>
              <a:gd name="T11" fmla="*/ 121 h 185"/>
              <a:gd name="T12" fmla="*/ 0 w 583"/>
              <a:gd name="T13" fmla="*/ 105 h 185"/>
              <a:gd name="T14" fmla="*/ 8 w 583"/>
              <a:gd name="T15" fmla="*/ 88 h 185"/>
              <a:gd name="T16" fmla="*/ 24 w 583"/>
              <a:gd name="T17" fmla="*/ 88 h 185"/>
              <a:gd name="T18" fmla="*/ 40 w 583"/>
              <a:gd name="T19" fmla="*/ 96 h 185"/>
              <a:gd name="T20" fmla="*/ 56 w 583"/>
              <a:gd name="T21" fmla="*/ 96 h 185"/>
              <a:gd name="T22" fmla="*/ 72 w 583"/>
              <a:gd name="T23" fmla="*/ 96 h 185"/>
              <a:gd name="T24" fmla="*/ 96 w 583"/>
              <a:gd name="T25" fmla="*/ 96 h 185"/>
              <a:gd name="T26" fmla="*/ 128 w 583"/>
              <a:gd name="T27" fmla="*/ 88 h 185"/>
              <a:gd name="T28" fmla="*/ 168 w 583"/>
              <a:gd name="T29" fmla="*/ 80 h 185"/>
              <a:gd name="T30" fmla="*/ 208 w 583"/>
              <a:gd name="T31" fmla="*/ 72 h 185"/>
              <a:gd name="T32" fmla="*/ 256 w 583"/>
              <a:gd name="T33" fmla="*/ 64 h 185"/>
              <a:gd name="T34" fmla="*/ 312 w 583"/>
              <a:gd name="T35" fmla="*/ 48 h 185"/>
              <a:gd name="T36" fmla="*/ 359 w 583"/>
              <a:gd name="T37" fmla="*/ 40 h 185"/>
              <a:gd name="T38" fmla="*/ 407 w 583"/>
              <a:gd name="T39" fmla="*/ 32 h 185"/>
              <a:gd name="T40" fmla="*/ 439 w 583"/>
              <a:gd name="T41" fmla="*/ 24 h 185"/>
              <a:gd name="T42" fmla="*/ 471 w 583"/>
              <a:gd name="T43" fmla="*/ 16 h 185"/>
              <a:gd name="T44" fmla="*/ 495 w 583"/>
              <a:gd name="T45" fmla="*/ 8 h 185"/>
              <a:gd name="T46" fmla="*/ 519 w 583"/>
              <a:gd name="T47" fmla="*/ 8 h 185"/>
              <a:gd name="T48" fmla="*/ 535 w 583"/>
              <a:gd name="T49" fmla="*/ 0 h 185"/>
              <a:gd name="T50" fmla="*/ 559 w 583"/>
              <a:gd name="T51" fmla="*/ 0 h 185"/>
              <a:gd name="T52" fmla="*/ 575 w 583"/>
              <a:gd name="T53" fmla="*/ 8 h 185"/>
              <a:gd name="T54" fmla="*/ 583 w 583"/>
              <a:gd name="T55" fmla="*/ 24 h 185"/>
              <a:gd name="T56" fmla="*/ 567 w 583"/>
              <a:gd name="T57" fmla="*/ 32 h 185"/>
              <a:gd name="T58" fmla="*/ 559 w 583"/>
              <a:gd name="T59" fmla="*/ 40 h 185"/>
              <a:gd name="T60" fmla="*/ 535 w 583"/>
              <a:gd name="T61" fmla="*/ 48 h 185"/>
              <a:gd name="T62" fmla="*/ 511 w 583"/>
              <a:gd name="T63" fmla="*/ 56 h 185"/>
              <a:gd name="T64" fmla="*/ 479 w 583"/>
              <a:gd name="T65" fmla="*/ 64 h 185"/>
              <a:gd name="T66" fmla="*/ 447 w 583"/>
              <a:gd name="T67" fmla="*/ 72 h 185"/>
              <a:gd name="T68" fmla="*/ 399 w 583"/>
              <a:gd name="T69" fmla="*/ 88 h 185"/>
              <a:gd name="T70" fmla="*/ 352 w 583"/>
              <a:gd name="T71" fmla="*/ 105 h 185"/>
              <a:gd name="T72" fmla="*/ 296 w 583"/>
              <a:gd name="T73" fmla="*/ 121 h 185"/>
              <a:gd name="T74" fmla="*/ 248 w 583"/>
              <a:gd name="T75" fmla="*/ 137 h 185"/>
              <a:gd name="T76" fmla="*/ 200 w 583"/>
              <a:gd name="T77" fmla="*/ 153 h 185"/>
              <a:gd name="T78" fmla="*/ 160 w 583"/>
              <a:gd name="T79" fmla="*/ 161 h 185"/>
              <a:gd name="T80" fmla="*/ 128 w 583"/>
              <a:gd name="T81" fmla="*/ 169 h 185"/>
              <a:gd name="T82" fmla="*/ 104 w 583"/>
              <a:gd name="T83" fmla="*/ 177 h 185"/>
              <a:gd name="T84" fmla="*/ 88 w 583"/>
              <a:gd name="T85" fmla="*/ 185 h 185"/>
              <a:gd name="T86" fmla="*/ 72 w 583"/>
              <a:gd name="T87" fmla="*/ 185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83" h="185">
                <a:moveTo>
                  <a:pt x="72" y="185"/>
                </a:moveTo>
                <a:lnTo>
                  <a:pt x="64" y="185"/>
                </a:lnTo>
                <a:lnTo>
                  <a:pt x="56" y="185"/>
                </a:lnTo>
                <a:lnTo>
                  <a:pt x="48" y="177"/>
                </a:lnTo>
                <a:lnTo>
                  <a:pt x="48" y="169"/>
                </a:lnTo>
                <a:lnTo>
                  <a:pt x="40" y="169"/>
                </a:lnTo>
                <a:lnTo>
                  <a:pt x="32" y="161"/>
                </a:lnTo>
                <a:lnTo>
                  <a:pt x="24" y="153"/>
                </a:lnTo>
                <a:lnTo>
                  <a:pt x="16" y="145"/>
                </a:lnTo>
                <a:lnTo>
                  <a:pt x="8" y="137"/>
                </a:lnTo>
                <a:lnTo>
                  <a:pt x="8" y="129"/>
                </a:lnTo>
                <a:lnTo>
                  <a:pt x="0" y="121"/>
                </a:lnTo>
                <a:lnTo>
                  <a:pt x="0" y="113"/>
                </a:lnTo>
                <a:lnTo>
                  <a:pt x="0" y="105"/>
                </a:lnTo>
                <a:lnTo>
                  <a:pt x="0" y="96"/>
                </a:lnTo>
                <a:lnTo>
                  <a:pt x="8" y="88"/>
                </a:lnTo>
                <a:lnTo>
                  <a:pt x="16" y="88"/>
                </a:lnTo>
                <a:lnTo>
                  <a:pt x="24" y="88"/>
                </a:lnTo>
                <a:lnTo>
                  <a:pt x="32" y="96"/>
                </a:lnTo>
                <a:lnTo>
                  <a:pt x="40" y="96"/>
                </a:lnTo>
                <a:lnTo>
                  <a:pt x="48" y="96"/>
                </a:lnTo>
                <a:lnTo>
                  <a:pt x="56" y="96"/>
                </a:lnTo>
                <a:lnTo>
                  <a:pt x="64" y="96"/>
                </a:lnTo>
                <a:lnTo>
                  <a:pt x="72" y="96"/>
                </a:lnTo>
                <a:lnTo>
                  <a:pt x="88" y="96"/>
                </a:lnTo>
                <a:lnTo>
                  <a:pt x="96" y="96"/>
                </a:lnTo>
                <a:lnTo>
                  <a:pt x="112" y="88"/>
                </a:lnTo>
                <a:lnTo>
                  <a:pt x="128" y="88"/>
                </a:lnTo>
                <a:lnTo>
                  <a:pt x="144" y="88"/>
                </a:lnTo>
                <a:lnTo>
                  <a:pt x="168" y="80"/>
                </a:lnTo>
                <a:lnTo>
                  <a:pt x="184" y="80"/>
                </a:lnTo>
                <a:lnTo>
                  <a:pt x="208" y="72"/>
                </a:lnTo>
                <a:lnTo>
                  <a:pt x="232" y="64"/>
                </a:lnTo>
                <a:lnTo>
                  <a:pt x="256" y="64"/>
                </a:lnTo>
                <a:lnTo>
                  <a:pt x="288" y="56"/>
                </a:lnTo>
                <a:lnTo>
                  <a:pt x="312" y="48"/>
                </a:lnTo>
                <a:lnTo>
                  <a:pt x="336" y="48"/>
                </a:lnTo>
                <a:lnTo>
                  <a:pt x="359" y="40"/>
                </a:lnTo>
                <a:lnTo>
                  <a:pt x="383" y="32"/>
                </a:lnTo>
                <a:lnTo>
                  <a:pt x="407" y="32"/>
                </a:lnTo>
                <a:lnTo>
                  <a:pt x="423" y="24"/>
                </a:lnTo>
                <a:lnTo>
                  <a:pt x="439" y="24"/>
                </a:lnTo>
                <a:lnTo>
                  <a:pt x="455" y="16"/>
                </a:lnTo>
                <a:lnTo>
                  <a:pt x="471" y="16"/>
                </a:lnTo>
                <a:lnTo>
                  <a:pt x="487" y="8"/>
                </a:lnTo>
                <a:lnTo>
                  <a:pt x="495" y="8"/>
                </a:lnTo>
                <a:lnTo>
                  <a:pt x="511" y="8"/>
                </a:lnTo>
                <a:lnTo>
                  <a:pt x="519" y="8"/>
                </a:lnTo>
                <a:lnTo>
                  <a:pt x="527" y="0"/>
                </a:lnTo>
                <a:lnTo>
                  <a:pt x="535" y="0"/>
                </a:lnTo>
                <a:lnTo>
                  <a:pt x="551" y="0"/>
                </a:lnTo>
                <a:lnTo>
                  <a:pt x="559" y="0"/>
                </a:lnTo>
                <a:lnTo>
                  <a:pt x="567" y="8"/>
                </a:lnTo>
                <a:lnTo>
                  <a:pt x="575" y="8"/>
                </a:lnTo>
                <a:lnTo>
                  <a:pt x="583" y="16"/>
                </a:lnTo>
                <a:lnTo>
                  <a:pt x="583" y="24"/>
                </a:lnTo>
                <a:lnTo>
                  <a:pt x="575" y="24"/>
                </a:lnTo>
                <a:lnTo>
                  <a:pt x="567" y="32"/>
                </a:lnTo>
                <a:lnTo>
                  <a:pt x="559" y="32"/>
                </a:lnTo>
                <a:lnTo>
                  <a:pt x="559" y="40"/>
                </a:lnTo>
                <a:lnTo>
                  <a:pt x="551" y="40"/>
                </a:lnTo>
                <a:lnTo>
                  <a:pt x="535" y="48"/>
                </a:lnTo>
                <a:lnTo>
                  <a:pt x="527" y="48"/>
                </a:lnTo>
                <a:lnTo>
                  <a:pt x="511" y="56"/>
                </a:lnTo>
                <a:lnTo>
                  <a:pt x="495" y="56"/>
                </a:lnTo>
                <a:lnTo>
                  <a:pt x="479" y="64"/>
                </a:lnTo>
                <a:lnTo>
                  <a:pt x="463" y="72"/>
                </a:lnTo>
                <a:lnTo>
                  <a:pt x="447" y="72"/>
                </a:lnTo>
                <a:lnTo>
                  <a:pt x="423" y="80"/>
                </a:lnTo>
                <a:lnTo>
                  <a:pt x="399" y="88"/>
                </a:lnTo>
                <a:lnTo>
                  <a:pt x="375" y="96"/>
                </a:lnTo>
                <a:lnTo>
                  <a:pt x="352" y="105"/>
                </a:lnTo>
                <a:lnTo>
                  <a:pt x="320" y="113"/>
                </a:lnTo>
                <a:lnTo>
                  <a:pt x="296" y="121"/>
                </a:lnTo>
                <a:lnTo>
                  <a:pt x="272" y="129"/>
                </a:lnTo>
                <a:lnTo>
                  <a:pt x="248" y="137"/>
                </a:lnTo>
                <a:lnTo>
                  <a:pt x="224" y="145"/>
                </a:lnTo>
                <a:lnTo>
                  <a:pt x="200" y="153"/>
                </a:lnTo>
                <a:lnTo>
                  <a:pt x="184" y="161"/>
                </a:lnTo>
                <a:lnTo>
                  <a:pt x="160" y="161"/>
                </a:lnTo>
                <a:lnTo>
                  <a:pt x="144" y="169"/>
                </a:lnTo>
                <a:lnTo>
                  <a:pt x="128" y="169"/>
                </a:lnTo>
                <a:lnTo>
                  <a:pt x="120" y="177"/>
                </a:lnTo>
                <a:lnTo>
                  <a:pt x="104" y="177"/>
                </a:lnTo>
                <a:lnTo>
                  <a:pt x="96" y="185"/>
                </a:lnTo>
                <a:lnTo>
                  <a:pt x="88" y="185"/>
                </a:lnTo>
                <a:lnTo>
                  <a:pt x="80" y="185"/>
                </a:lnTo>
                <a:lnTo>
                  <a:pt x="72" y="185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6" name="Freeform 19"/>
          <p:cNvSpPr>
            <a:spLocks noChangeArrowheads="1"/>
          </p:cNvSpPr>
          <p:nvPr/>
        </p:nvSpPr>
        <p:spPr bwMode="auto">
          <a:xfrm>
            <a:off x="4624388" y="2112963"/>
            <a:ext cx="112712" cy="915987"/>
          </a:xfrm>
          <a:custGeom>
            <a:avLst/>
            <a:gdLst>
              <a:gd name="T0" fmla="*/ 71 w 71"/>
              <a:gd name="T1" fmla="*/ 0 h 577"/>
              <a:gd name="T2" fmla="*/ 63 w 71"/>
              <a:gd name="T3" fmla="*/ 56 h 577"/>
              <a:gd name="T4" fmla="*/ 63 w 71"/>
              <a:gd name="T5" fmla="*/ 129 h 577"/>
              <a:gd name="T6" fmla="*/ 63 w 71"/>
              <a:gd name="T7" fmla="*/ 193 h 577"/>
              <a:gd name="T8" fmla="*/ 55 w 71"/>
              <a:gd name="T9" fmla="*/ 265 h 577"/>
              <a:gd name="T10" fmla="*/ 55 w 71"/>
              <a:gd name="T11" fmla="*/ 337 h 577"/>
              <a:gd name="T12" fmla="*/ 55 w 71"/>
              <a:gd name="T13" fmla="*/ 417 h 577"/>
              <a:gd name="T14" fmla="*/ 55 w 71"/>
              <a:gd name="T15" fmla="*/ 497 h 577"/>
              <a:gd name="T16" fmla="*/ 55 w 71"/>
              <a:gd name="T17" fmla="*/ 577 h 577"/>
              <a:gd name="T18" fmla="*/ 0 w 71"/>
              <a:gd name="T19" fmla="*/ 577 h 577"/>
              <a:gd name="T20" fmla="*/ 0 w 71"/>
              <a:gd name="T21" fmla="*/ 0 h 577"/>
              <a:gd name="T22" fmla="*/ 71 w 71"/>
              <a:gd name="T23" fmla="*/ 0 h 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1" h="577">
                <a:moveTo>
                  <a:pt x="71" y="0"/>
                </a:moveTo>
                <a:lnTo>
                  <a:pt x="63" y="56"/>
                </a:lnTo>
                <a:lnTo>
                  <a:pt x="63" y="129"/>
                </a:lnTo>
                <a:lnTo>
                  <a:pt x="63" y="193"/>
                </a:lnTo>
                <a:lnTo>
                  <a:pt x="55" y="265"/>
                </a:lnTo>
                <a:lnTo>
                  <a:pt x="55" y="337"/>
                </a:lnTo>
                <a:lnTo>
                  <a:pt x="55" y="417"/>
                </a:lnTo>
                <a:lnTo>
                  <a:pt x="55" y="497"/>
                </a:lnTo>
                <a:lnTo>
                  <a:pt x="55" y="577"/>
                </a:lnTo>
                <a:lnTo>
                  <a:pt x="0" y="577"/>
                </a:lnTo>
                <a:lnTo>
                  <a:pt x="0" y="0"/>
                </a:lnTo>
                <a:lnTo>
                  <a:pt x="71" y="0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" name="Freeform 20"/>
          <p:cNvSpPr>
            <a:spLocks noChangeArrowheads="1"/>
          </p:cNvSpPr>
          <p:nvPr/>
        </p:nvSpPr>
        <p:spPr bwMode="auto">
          <a:xfrm>
            <a:off x="4154488" y="2343150"/>
            <a:ext cx="874712" cy="254000"/>
          </a:xfrm>
          <a:custGeom>
            <a:avLst/>
            <a:gdLst>
              <a:gd name="T0" fmla="*/ 96 w 551"/>
              <a:gd name="T1" fmla="*/ 160 h 160"/>
              <a:gd name="T2" fmla="*/ 88 w 551"/>
              <a:gd name="T3" fmla="*/ 160 h 160"/>
              <a:gd name="T4" fmla="*/ 72 w 551"/>
              <a:gd name="T5" fmla="*/ 160 h 160"/>
              <a:gd name="T6" fmla="*/ 64 w 551"/>
              <a:gd name="T7" fmla="*/ 160 h 160"/>
              <a:gd name="T8" fmla="*/ 40 w 551"/>
              <a:gd name="T9" fmla="*/ 152 h 160"/>
              <a:gd name="T10" fmla="*/ 32 w 551"/>
              <a:gd name="T11" fmla="*/ 152 h 160"/>
              <a:gd name="T12" fmla="*/ 24 w 551"/>
              <a:gd name="T13" fmla="*/ 144 h 160"/>
              <a:gd name="T14" fmla="*/ 16 w 551"/>
              <a:gd name="T15" fmla="*/ 144 h 160"/>
              <a:gd name="T16" fmla="*/ 8 w 551"/>
              <a:gd name="T17" fmla="*/ 136 h 160"/>
              <a:gd name="T18" fmla="*/ 0 w 551"/>
              <a:gd name="T19" fmla="*/ 136 h 160"/>
              <a:gd name="T20" fmla="*/ 0 w 551"/>
              <a:gd name="T21" fmla="*/ 128 h 160"/>
              <a:gd name="T22" fmla="*/ 8 w 551"/>
              <a:gd name="T23" fmla="*/ 128 h 160"/>
              <a:gd name="T24" fmla="*/ 16 w 551"/>
              <a:gd name="T25" fmla="*/ 120 h 160"/>
              <a:gd name="T26" fmla="*/ 24 w 551"/>
              <a:gd name="T27" fmla="*/ 120 h 160"/>
              <a:gd name="T28" fmla="*/ 32 w 551"/>
              <a:gd name="T29" fmla="*/ 112 h 160"/>
              <a:gd name="T30" fmla="*/ 48 w 551"/>
              <a:gd name="T31" fmla="*/ 112 h 160"/>
              <a:gd name="T32" fmla="*/ 64 w 551"/>
              <a:gd name="T33" fmla="*/ 104 h 160"/>
              <a:gd name="T34" fmla="*/ 80 w 551"/>
              <a:gd name="T35" fmla="*/ 104 h 160"/>
              <a:gd name="T36" fmla="*/ 96 w 551"/>
              <a:gd name="T37" fmla="*/ 96 h 160"/>
              <a:gd name="T38" fmla="*/ 120 w 551"/>
              <a:gd name="T39" fmla="*/ 88 h 160"/>
              <a:gd name="T40" fmla="*/ 136 w 551"/>
              <a:gd name="T41" fmla="*/ 80 h 160"/>
              <a:gd name="T42" fmla="*/ 168 w 551"/>
              <a:gd name="T43" fmla="*/ 72 h 160"/>
              <a:gd name="T44" fmla="*/ 192 w 551"/>
              <a:gd name="T45" fmla="*/ 72 h 160"/>
              <a:gd name="T46" fmla="*/ 216 w 551"/>
              <a:gd name="T47" fmla="*/ 64 h 160"/>
              <a:gd name="T48" fmla="*/ 248 w 551"/>
              <a:gd name="T49" fmla="*/ 48 h 160"/>
              <a:gd name="T50" fmla="*/ 280 w 551"/>
              <a:gd name="T51" fmla="*/ 48 h 160"/>
              <a:gd name="T52" fmla="*/ 304 w 551"/>
              <a:gd name="T53" fmla="*/ 40 h 160"/>
              <a:gd name="T54" fmla="*/ 335 w 551"/>
              <a:gd name="T55" fmla="*/ 32 h 160"/>
              <a:gd name="T56" fmla="*/ 359 w 551"/>
              <a:gd name="T57" fmla="*/ 24 h 160"/>
              <a:gd name="T58" fmla="*/ 383 w 551"/>
              <a:gd name="T59" fmla="*/ 16 h 160"/>
              <a:gd name="T60" fmla="*/ 407 w 551"/>
              <a:gd name="T61" fmla="*/ 16 h 160"/>
              <a:gd name="T62" fmla="*/ 423 w 551"/>
              <a:gd name="T63" fmla="*/ 8 h 160"/>
              <a:gd name="T64" fmla="*/ 439 w 551"/>
              <a:gd name="T65" fmla="*/ 8 h 160"/>
              <a:gd name="T66" fmla="*/ 455 w 551"/>
              <a:gd name="T67" fmla="*/ 0 h 160"/>
              <a:gd name="T68" fmla="*/ 471 w 551"/>
              <a:gd name="T69" fmla="*/ 0 h 160"/>
              <a:gd name="T70" fmla="*/ 487 w 551"/>
              <a:gd name="T71" fmla="*/ 0 h 160"/>
              <a:gd name="T72" fmla="*/ 495 w 551"/>
              <a:gd name="T73" fmla="*/ 0 h 160"/>
              <a:gd name="T74" fmla="*/ 503 w 551"/>
              <a:gd name="T75" fmla="*/ 0 h 160"/>
              <a:gd name="T76" fmla="*/ 511 w 551"/>
              <a:gd name="T77" fmla="*/ 0 h 160"/>
              <a:gd name="T78" fmla="*/ 519 w 551"/>
              <a:gd name="T79" fmla="*/ 0 h 160"/>
              <a:gd name="T80" fmla="*/ 535 w 551"/>
              <a:gd name="T81" fmla="*/ 8 h 160"/>
              <a:gd name="T82" fmla="*/ 543 w 551"/>
              <a:gd name="T83" fmla="*/ 16 h 160"/>
              <a:gd name="T84" fmla="*/ 543 w 551"/>
              <a:gd name="T85" fmla="*/ 24 h 160"/>
              <a:gd name="T86" fmla="*/ 551 w 551"/>
              <a:gd name="T87" fmla="*/ 32 h 160"/>
              <a:gd name="T88" fmla="*/ 543 w 551"/>
              <a:gd name="T89" fmla="*/ 32 h 160"/>
              <a:gd name="T90" fmla="*/ 543 w 551"/>
              <a:gd name="T91" fmla="*/ 40 h 160"/>
              <a:gd name="T92" fmla="*/ 535 w 551"/>
              <a:gd name="T93" fmla="*/ 40 h 160"/>
              <a:gd name="T94" fmla="*/ 519 w 551"/>
              <a:gd name="T95" fmla="*/ 48 h 160"/>
              <a:gd name="T96" fmla="*/ 503 w 551"/>
              <a:gd name="T97" fmla="*/ 56 h 160"/>
              <a:gd name="T98" fmla="*/ 487 w 551"/>
              <a:gd name="T99" fmla="*/ 64 h 160"/>
              <a:gd name="T100" fmla="*/ 463 w 551"/>
              <a:gd name="T101" fmla="*/ 64 h 160"/>
              <a:gd name="T102" fmla="*/ 439 w 551"/>
              <a:gd name="T103" fmla="*/ 72 h 160"/>
              <a:gd name="T104" fmla="*/ 327 w 551"/>
              <a:gd name="T105" fmla="*/ 104 h 160"/>
              <a:gd name="T106" fmla="*/ 224 w 551"/>
              <a:gd name="T107" fmla="*/ 128 h 160"/>
              <a:gd name="T108" fmla="*/ 200 w 551"/>
              <a:gd name="T109" fmla="*/ 136 h 160"/>
              <a:gd name="T110" fmla="*/ 176 w 551"/>
              <a:gd name="T111" fmla="*/ 144 h 160"/>
              <a:gd name="T112" fmla="*/ 160 w 551"/>
              <a:gd name="T113" fmla="*/ 144 h 160"/>
              <a:gd name="T114" fmla="*/ 136 w 551"/>
              <a:gd name="T115" fmla="*/ 152 h 160"/>
              <a:gd name="T116" fmla="*/ 128 w 551"/>
              <a:gd name="T117" fmla="*/ 152 h 160"/>
              <a:gd name="T118" fmla="*/ 112 w 551"/>
              <a:gd name="T119" fmla="*/ 160 h 160"/>
              <a:gd name="T120" fmla="*/ 104 w 551"/>
              <a:gd name="T121" fmla="*/ 160 h 160"/>
              <a:gd name="T122" fmla="*/ 96 w 551"/>
              <a:gd name="T123" fmla="*/ 16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51" h="160">
                <a:moveTo>
                  <a:pt x="96" y="160"/>
                </a:moveTo>
                <a:lnTo>
                  <a:pt x="88" y="160"/>
                </a:lnTo>
                <a:lnTo>
                  <a:pt x="72" y="160"/>
                </a:lnTo>
                <a:lnTo>
                  <a:pt x="64" y="160"/>
                </a:lnTo>
                <a:lnTo>
                  <a:pt x="40" y="152"/>
                </a:lnTo>
                <a:lnTo>
                  <a:pt x="32" y="152"/>
                </a:lnTo>
                <a:lnTo>
                  <a:pt x="24" y="144"/>
                </a:lnTo>
                <a:lnTo>
                  <a:pt x="16" y="144"/>
                </a:lnTo>
                <a:lnTo>
                  <a:pt x="8" y="136"/>
                </a:lnTo>
                <a:lnTo>
                  <a:pt x="0" y="136"/>
                </a:lnTo>
                <a:lnTo>
                  <a:pt x="0" y="128"/>
                </a:lnTo>
                <a:lnTo>
                  <a:pt x="8" y="128"/>
                </a:lnTo>
                <a:lnTo>
                  <a:pt x="16" y="120"/>
                </a:lnTo>
                <a:lnTo>
                  <a:pt x="24" y="120"/>
                </a:lnTo>
                <a:lnTo>
                  <a:pt x="32" y="112"/>
                </a:lnTo>
                <a:lnTo>
                  <a:pt x="48" y="112"/>
                </a:lnTo>
                <a:lnTo>
                  <a:pt x="64" y="104"/>
                </a:lnTo>
                <a:lnTo>
                  <a:pt x="80" y="104"/>
                </a:lnTo>
                <a:lnTo>
                  <a:pt x="96" y="96"/>
                </a:lnTo>
                <a:lnTo>
                  <a:pt x="120" y="88"/>
                </a:lnTo>
                <a:lnTo>
                  <a:pt x="136" y="80"/>
                </a:lnTo>
                <a:lnTo>
                  <a:pt x="168" y="72"/>
                </a:lnTo>
                <a:lnTo>
                  <a:pt x="192" y="72"/>
                </a:lnTo>
                <a:lnTo>
                  <a:pt x="216" y="64"/>
                </a:lnTo>
                <a:lnTo>
                  <a:pt x="248" y="48"/>
                </a:lnTo>
                <a:lnTo>
                  <a:pt x="280" y="48"/>
                </a:lnTo>
                <a:lnTo>
                  <a:pt x="304" y="40"/>
                </a:lnTo>
                <a:lnTo>
                  <a:pt x="335" y="32"/>
                </a:lnTo>
                <a:lnTo>
                  <a:pt x="359" y="24"/>
                </a:lnTo>
                <a:lnTo>
                  <a:pt x="383" y="16"/>
                </a:lnTo>
                <a:lnTo>
                  <a:pt x="407" y="16"/>
                </a:lnTo>
                <a:lnTo>
                  <a:pt x="423" y="8"/>
                </a:lnTo>
                <a:lnTo>
                  <a:pt x="439" y="8"/>
                </a:lnTo>
                <a:lnTo>
                  <a:pt x="455" y="0"/>
                </a:lnTo>
                <a:lnTo>
                  <a:pt x="471" y="0"/>
                </a:lnTo>
                <a:lnTo>
                  <a:pt x="487" y="0"/>
                </a:lnTo>
                <a:lnTo>
                  <a:pt x="495" y="0"/>
                </a:lnTo>
                <a:lnTo>
                  <a:pt x="503" y="0"/>
                </a:lnTo>
                <a:lnTo>
                  <a:pt x="511" y="0"/>
                </a:lnTo>
                <a:lnTo>
                  <a:pt x="519" y="0"/>
                </a:lnTo>
                <a:lnTo>
                  <a:pt x="535" y="8"/>
                </a:lnTo>
                <a:lnTo>
                  <a:pt x="543" y="16"/>
                </a:lnTo>
                <a:lnTo>
                  <a:pt x="543" y="24"/>
                </a:lnTo>
                <a:lnTo>
                  <a:pt x="551" y="32"/>
                </a:lnTo>
                <a:lnTo>
                  <a:pt x="543" y="32"/>
                </a:lnTo>
                <a:lnTo>
                  <a:pt x="543" y="40"/>
                </a:lnTo>
                <a:lnTo>
                  <a:pt x="535" y="40"/>
                </a:lnTo>
                <a:lnTo>
                  <a:pt x="519" y="48"/>
                </a:lnTo>
                <a:lnTo>
                  <a:pt x="503" y="56"/>
                </a:lnTo>
                <a:lnTo>
                  <a:pt x="487" y="64"/>
                </a:lnTo>
                <a:lnTo>
                  <a:pt x="463" y="64"/>
                </a:lnTo>
                <a:lnTo>
                  <a:pt x="439" y="72"/>
                </a:lnTo>
                <a:lnTo>
                  <a:pt x="327" y="104"/>
                </a:lnTo>
                <a:lnTo>
                  <a:pt x="224" y="128"/>
                </a:lnTo>
                <a:lnTo>
                  <a:pt x="200" y="136"/>
                </a:lnTo>
                <a:lnTo>
                  <a:pt x="176" y="144"/>
                </a:lnTo>
                <a:lnTo>
                  <a:pt x="160" y="144"/>
                </a:lnTo>
                <a:lnTo>
                  <a:pt x="136" y="152"/>
                </a:lnTo>
                <a:lnTo>
                  <a:pt x="128" y="152"/>
                </a:lnTo>
                <a:lnTo>
                  <a:pt x="112" y="160"/>
                </a:lnTo>
                <a:lnTo>
                  <a:pt x="104" y="160"/>
                </a:lnTo>
                <a:lnTo>
                  <a:pt x="96" y="160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17425" name="Picture 18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73050" y="4665663"/>
            <a:ext cx="8656638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3" name="组合 38"/>
          <p:cNvGrpSpPr/>
          <p:nvPr/>
        </p:nvGrpSpPr>
        <p:grpSpPr bwMode="auto">
          <a:xfrm>
            <a:off x="3322638" y="1306513"/>
            <a:ext cx="2541587" cy="2538412"/>
            <a:chOff x="299400" y="609600"/>
            <a:chExt cx="2542863" cy="2539048"/>
          </a:xfrm>
        </p:grpSpPr>
        <p:cxnSp>
          <p:nvCxnSpPr>
            <p:cNvPr id="18434" name="直接连接符 2"/>
            <p:cNvCxnSpPr>
              <a:cxnSpLocks noChangeShapeType="1"/>
            </p:cNvCxnSpPr>
            <p:nvPr/>
          </p:nvCxnSpPr>
          <p:spPr bwMode="auto">
            <a:xfrm>
              <a:off x="321636" y="1876742"/>
              <a:ext cx="2520627" cy="1588"/>
            </a:xfrm>
            <a:prstGeom prst="line">
              <a:avLst/>
            </a:prstGeom>
            <a:noFill/>
            <a:ln w="15875">
              <a:solidFill>
                <a:srgbClr val="2E75B6"/>
              </a:solidFill>
              <a:prstDash val="lgDash"/>
              <a:round/>
            </a:ln>
          </p:spPr>
        </p:cxnSp>
        <p:cxnSp>
          <p:nvCxnSpPr>
            <p:cNvPr id="18435" name="直接连接符 3"/>
            <p:cNvCxnSpPr>
              <a:cxnSpLocks noChangeShapeType="1"/>
            </p:cNvCxnSpPr>
            <p:nvPr/>
          </p:nvCxnSpPr>
          <p:spPr bwMode="auto">
            <a:xfrm rot="5400000">
              <a:off x="288598" y="1868802"/>
              <a:ext cx="2519993" cy="1588"/>
            </a:xfrm>
            <a:prstGeom prst="line">
              <a:avLst/>
            </a:prstGeom>
            <a:noFill/>
            <a:ln w="15875">
              <a:solidFill>
                <a:srgbClr val="2E75B6"/>
              </a:solidFill>
              <a:prstDash val="lgDash"/>
              <a:round/>
            </a:ln>
          </p:spPr>
        </p:cxnSp>
        <p:sp>
          <p:nvSpPr>
            <p:cNvPr id="5" name="矩形 4"/>
            <p:cNvSpPr/>
            <p:nvPr/>
          </p:nvSpPr>
          <p:spPr bwMode="auto">
            <a:xfrm>
              <a:off x="299400" y="628655"/>
              <a:ext cx="2520627" cy="2519993"/>
            </a:xfrm>
            <a:prstGeom prst="rect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6" name="Freeform 6"/>
          <p:cNvSpPr>
            <a:spLocks noChangeArrowheads="1"/>
          </p:cNvSpPr>
          <p:nvPr/>
        </p:nvSpPr>
        <p:spPr bwMode="auto">
          <a:xfrm>
            <a:off x="4122738" y="1624013"/>
            <a:ext cx="1079500" cy="215900"/>
          </a:xfrm>
          <a:custGeom>
            <a:avLst/>
            <a:gdLst>
              <a:gd name="T0" fmla="*/ 1084 w 1702"/>
              <a:gd name="T1" fmla="*/ 63 h 340"/>
              <a:gd name="T2" fmla="*/ 1236 w 1702"/>
              <a:gd name="T3" fmla="*/ 38 h 340"/>
              <a:gd name="T4" fmla="*/ 1362 w 1702"/>
              <a:gd name="T5" fmla="*/ 13 h 340"/>
              <a:gd name="T6" fmla="*/ 1437 w 1702"/>
              <a:gd name="T7" fmla="*/ 13 h 340"/>
              <a:gd name="T8" fmla="*/ 1513 w 1702"/>
              <a:gd name="T9" fmla="*/ 13 h 340"/>
              <a:gd name="T10" fmla="*/ 1601 w 1702"/>
              <a:gd name="T11" fmla="*/ 25 h 340"/>
              <a:gd name="T12" fmla="*/ 1664 w 1702"/>
              <a:gd name="T13" fmla="*/ 38 h 340"/>
              <a:gd name="T14" fmla="*/ 1689 w 1702"/>
              <a:gd name="T15" fmla="*/ 76 h 340"/>
              <a:gd name="T16" fmla="*/ 1689 w 1702"/>
              <a:gd name="T17" fmla="*/ 101 h 340"/>
              <a:gd name="T18" fmla="*/ 1689 w 1702"/>
              <a:gd name="T19" fmla="*/ 126 h 340"/>
              <a:gd name="T20" fmla="*/ 1651 w 1702"/>
              <a:gd name="T21" fmla="*/ 138 h 340"/>
              <a:gd name="T22" fmla="*/ 1614 w 1702"/>
              <a:gd name="T23" fmla="*/ 164 h 340"/>
              <a:gd name="T24" fmla="*/ 1576 w 1702"/>
              <a:gd name="T25" fmla="*/ 176 h 340"/>
              <a:gd name="T26" fmla="*/ 1538 w 1702"/>
              <a:gd name="T27" fmla="*/ 189 h 340"/>
              <a:gd name="T28" fmla="*/ 1488 w 1702"/>
              <a:gd name="T29" fmla="*/ 201 h 340"/>
              <a:gd name="T30" fmla="*/ 1412 w 1702"/>
              <a:gd name="T31" fmla="*/ 214 h 340"/>
              <a:gd name="T32" fmla="*/ 1324 w 1702"/>
              <a:gd name="T33" fmla="*/ 227 h 340"/>
              <a:gd name="T34" fmla="*/ 1223 w 1702"/>
              <a:gd name="T35" fmla="*/ 239 h 340"/>
              <a:gd name="T36" fmla="*/ 1110 w 1702"/>
              <a:gd name="T37" fmla="*/ 252 h 340"/>
              <a:gd name="T38" fmla="*/ 971 w 1702"/>
              <a:gd name="T39" fmla="*/ 277 h 340"/>
              <a:gd name="T40" fmla="*/ 820 w 1702"/>
              <a:gd name="T41" fmla="*/ 290 h 340"/>
              <a:gd name="T42" fmla="*/ 694 w 1702"/>
              <a:gd name="T43" fmla="*/ 302 h 340"/>
              <a:gd name="T44" fmla="*/ 580 w 1702"/>
              <a:gd name="T45" fmla="*/ 315 h 340"/>
              <a:gd name="T46" fmla="*/ 479 w 1702"/>
              <a:gd name="T47" fmla="*/ 327 h 340"/>
              <a:gd name="T48" fmla="*/ 391 w 1702"/>
              <a:gd name="T49" fmla="*/ 327 h 340"/>
              <a:gd name="T50" fmla="*/ 328 w 1702"/>
              <a:gd name="T51" fmla="*/ 340 h 340"/>
              <a:gd name="T52" fmla="*/ 278 w 1702"/>
              <a:gd name="T53" fmla="*/ 340 h 340"/>
              <a:gd name="T54" fmla="*/ 240 w 1702"/>
              <a:gd name="T55" fmla="*/ 340 h 340"/>
              <a:gd name="T56" fmla="*/ 152 w 1702"/>
              <a:gd name="T57" fmla="*/ 315 h 340"/>
              <a:gd name="T58" fmla="*/ 51 w 1702"/>
              <a:gd name="T59" fmla="*/ 277 h 340"/>
              <a:gd name="T60" fmla="*/ 13 w 1702"/>
              <a:gd name="T61" fmla="*/ 239 h 340"/>
              <a:gd name="T62" fmla="*/ 0 w 1702"/>
              <a:gd name="T63" fmla="*/ 214 h 340"/>
              <a:gd name="T64" fmla="*/ 26 w 1702"/>
              <a:gd name="T65" fmla="*/ 201 h 340"/>
              <a:gd name="T66" fmla="*/ 63 w 1702"/>
              <a:gd name="T67" fmla="*/ 201 h 340"/>
              <a:gd name="T68" fmla="*/ 114 w 1702"/>
              <a:gd name="T69" fmla="*/ 201 h 340"/>
              <a:gd name="T70" fmla="*/ 265 w 1702"/>
              <a:gd name="T71" fmla="*/ 189 h 340"/>
              <a:gd name="T72" fmla="*/ 441 w 1702"/>
              <a:gd name="T73" fmla="*/ 176 h 340"/>
              <a:gd name="T74" fmla="*/ 542 w 1702"/>
              <a:gd name="T75" fmla="*/ 151 h 340"/>
              <a:gd name="T76" fmla="*/ 681 w 1702"/>
              <a:gd name="T77" fmla="*/ 138 h 340"/>
              <a:gd name="T78" fmla="*/ 832 w 1702"/>
              <a:gd name="T79" fmla="*/ 113 h 340"/>
              <a:gd name="T80" fmla="*/ 996 w 1702"/>
              <a:gd name="T81" fmla="*/ 76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702" h="340">
                <a:moveTo>
                  <a:pt x="996" y="76"/>
                </a:moveTo>
                <a:lnTo>
                  <a:pt x="1084" y="63"/>
                </a:lnTo>
                <a:lnTo>
                  <a:pt x="1173" y="50"/>
                </a:lnTo>
                <a:lnTo>
                  <a:pt x="1236" y="38"/>
                </a:lnTo>
                <a:lnTo>
                  <a:pt x="1299" y="25"/>
                </a:lnTo>
                <a:lnTo>
                  <a:pt x="1362" y="13"/>
                </a:lnTo>
                <a:lnTo>
                  <a:pt x="1399" y="13"/>
                </a:lnTo>
                <a:lnTo>
                  <a:pt x="1437" y="13"/>
                </a:lnTo>
                <a:lnTo>
                  <a:pt x="1475" y="0"/>
                </a:lnTo>
                <a:lnTo>
                  <a:pt x="1513" y="13"/>
                </a:lnTo>
                <a:lnTo>
                  <a:pt x="1563" y="13"/>
                </a:lnTo>
                <a:lnTo>
                  <a:pt x="1601" y="25"/>
                </a:lnTo>
                <a:lnTo>
                  <a:pt x="1639" y="25"/>
                </a:lnTo>
                <a:lnTo>
                  <a:pt x="1664" y="38"/>
                </a:lnTo>
                <a:lnTo>
                  <a:pt x="1677" y="63"/>
                </a:lnTo>
                <a:lnTo>
                  <a:pt x="1689" y="76"/>
                </a:lnTo>
                <a:lnTo>
                  <a:pt x="1702" y="88"/>
                </a:lnTo>
                <a:lnTo>
                  <a:pt x="1689" y="101"/>
                </a:lnTo>
                <a:lnTo>
                  <a:pt x="1689" y="113"/>
                </a:lnTo>
                <a:lnTo>
                  <a:pt x="1689" y="126"/>
                </a:lnTo>
                <a:lnTo>
                  <a:pt x="1677" y="126"/>
                </a:lnTo>
                <a:lnTo>
                  <a:pt x="1651" y="138"/>
                </a:lnTo>
                <a:lnTo>
                  <a:pt x="1639" y="151"/>
                </a:lnTo>
                <a:lnTo>
                  <a:pt x="1614" y="164"/>
                </a:lnTo>
                <a:lnTo>
                  <a:pt x="1588" y="176"/>
                </a:lnTo>
                <a:lnTo>
                  <a:pt x="1576" y="176"/>
                </a:lnTo>
                <a:lnTo>
                  <a:pt x="1563" y="176"/>
                </a:lnTo>
                <a:lnTo>
                  <a:pt x="1538" y="189"/>
                </a:lnTo>
                <a:lnTo>
                  <a:pt x="1513" y="189"/>
                </a:lnTo>
                <a:lnTo>
                  <a:pt x="1488" y="201"/>
                </a:lnTo>
                <a:lnTo>
                  <a:pt x="1450" y="201"/>
                </a:lnTo>
                <a:lnTo>
                  <a:pt x="1412" y="214"/>
                </a:lnTo>
                <a:lnTo>
                  <a:pt x="1374" y="214"/>
                </a:lnTo>
                <a:lnTo>
                  <a:pt x="1324" y="227"/>
                </a:lnTo>
                <a:lnTo>
                  <a:pt x="1273" y="227"/>
                </a:lnTo>
                <a:lnTo>
                  <a:pt x="1223" y="239"/>
                </a:lnTo>
                <a:lnTo>
                  <a:pt x="1160" y="252"/>
                </a:lnTo>
                <a:lnTo>
                  <a:pt x="1110" y="252"/>
                </a:lnTo>
                <a:lnTo>
                  <a:pt x="1034" y="264"/>
                </a:lnTo>
                <a:lnTo>
                  <a:pt x="971" y="277"/>
                </a:lnTo>
                <a:lnTo>
                  <a:pt x="895" y="277"/>
                </a:lnTo>
                <a:lnTo>
                  <a:pt x="820" y="290"/>
                </a:lnTo>
                <a:lnTo>
                  <a:pt x="757" y="302"/>
                </a:lnTo>
                <a:lnTo>
                  <a:pt x="694" y="302"/>
                </a:lnTo>
                <a:lnTo>
                  <a:pt x="631" y="315"/>
                </a:lnTo>
                <a:lnTo>
                  <a:pt x="580" y="315"/>
                </a:lnTo>
                <a:lnTo>
                  <a:pt x="530" y="315"/>
                </a:lnTo>
                <a:lnTo>
                  <a:pt x="479" y="327"/>
                </a:lnTo>
                <a:lnTo>
                  <a:pt x="429" y="327"/>
                </a:lnTo>
                <a:lnTo>
                  <a:pt x="391" y="327"/>
                </a:lnTo>
                <a:lnTo>
                  <a:pt x="353" y="340"/>
                </a:lnTo>
                <a:lnTo>
                  <a:pt x="328" y="340"/>
                </a:lnTo>
                <a:lnTo>
                  <a:pt x="303" y="340"/>
                </a:lnTo>
                <a:lnTo>
                  <a:pt x="278" y="340"/>
                </a:lnTo>
                <a:lnTo>
                  <a:pt x="252" y="340"/>
                </a:lnTo>
                <a:lnTo>
                  <a:pt x="240" y="340"/>
                </a:lnTo>
                <a:lnTo>
                  <a:pt x="227" y="340"/>
                </a:lnTo>
                <a:lnTo>
                  <a:pt x="152" y="315"/>
                </a:lnTo>
                <a:lnTo>
                  <a:pt x="76" y="290"/>
                </a:lnTo>
                <a:lnTo>
                  <a:pt x="51" y="277"/>
                </a:lnTo>
                <a:lnTo>
                  <a:pt x="26" y="252"/>
                </a:lnTo>
                <a:lnTo>
                  <a:pt x="13" y="239"/>
                </a:lnTo>
                <a:lnTo>
                  <a:pt x="0" y="227"/>
                </a:lnTo>
                <a:lnTo>
                  <a:pt x="0" y="214"/>
                </a:lnTo>
                <a:lnTo>
                  <a:pt x="13" y="201"/>
                </a:lnTo>
                <a:lnTo>
                  <a:pt x="26" y="201"/>
                </a:lnTo>
                <a:lnTo>
                  <a:pt x="38" y="201"/>
                </a:lnTo>
                <a:lnTo>
                  <a:pt x="63" y="201"/>
                </a:lnTo>
                <a:lnTo>
                  <a:pt x="89" y="201"/>
                </a:lnTo>
                <a:lnTo>
                  <a:pt x="114" y="201"/>
                </a:lnTo>
                <a:lnTo>
                  <a:pt x="189" y="189"/>
                </a:lnTo>
                <a:lnTo>
                  <a:pt x="265" y="189"/>
                </a:lnTo>
                <a:lnTo>
                  <a:pt x="341" y="176"/>
                </a:lnTo>
                <a:lnTo>
                  <a:pt x="441" y="176"/>
                </a:lnTo>
                <a:lnTo>
                  <a:pt x="492" y="164"/>
                </a:lnTo>
                <a:lnTo>
                  <a:pt x="542" y="151"/>
                </a:lnTo>
                <a:lnTo>
                  <a:pt x="605" y="151"/>
                </a:lnTo>
                <a:lnTo>
                  <a:pt x="681" y="138"/>
                </a:lnTo>
                <a:lnTo>
                  <a:pt x="744" y="126"/>
                </a:lnTo>
                <a:lnTo>
                  <a:pt x="832" y="113"/>
                </a:lnTo>
                <a:lnTo>
                  <a:pt x="908" y="101"/>
                </a:lnTo>
                <a:lnTo>
                  <a:pt x="996" y="76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Freeform 7"/>
          <p:cNvSpPr>
            <a:spLocks noChangeArrowheads="1"/>
          </p:cNvSpPr>
          <p:nvPr/>
        </p:nvSpPr>
        <p:spPr bwMode="auto">
          <a:xfrm>
            <a:off x="4530725" y="1382713"/>
            <a:ext cx="207963" cy="911225"/>
          </a:xfrm>
          <a:custGeom>
            <a:avLst/>
            <a:gdLst>
              <a:gd name="T0" fmla="*/ 25 w 328"/>
              <a:gd name="T1" fmla="*/ 89 h 1435"/>
              <a:gd name="T2" fmla="*/ 0 w 328"/>
              <a:gd name="T3" fmla="*/ 38 h 1435"/>
              <a:gd name="T4" fmla="*/ 13 w 328"/>
              <a:gd name="T5" fmla="*/ 13 h 1435"/>
              <a:gd name="T6" fmla="*/ 38 w 328"/>
              <a:gd name="T7" fmla="*/ 0 h 1435"/>
              <a:gd name="T8" fmla="*/ 76 w 328"/>
              <a:gd name="T9" fmla="*/ 0 h 1435"/>
              <a:gd name="T10" fmla="*/ 126 w 328"/>
              <a:gd name="T11" fmla="*/ 13 h 1435"/>
              <a:gd name="T12" fmla="*/ 189 w 328"/>
              <a:gd name="T13" fmla="*/ 26 h 1435"/>
              <a:gd name="T14" fmla="*/ 252 w 328"/>
              <a:gd name="T15" fmla="*/ 51 h 1435"/>
              <a:gd name="T16" fmla="*/ 290 w 328"/>
              <a:gd name="T17" fmla="*/ 63 h 1435"/>
              <a:gd name="T18" fmla="*/ 315 w 328"/>
              <a:gd name="T19" fmla="*/ 89 h 1435"/>
              <a:gd name="T20" fmla="*/ 328 w 328"/>
              <a:gd name="T21" fmla="*/ 114 h 1435"/>
              <a:gd name="T22" fmla="*/ 315 w 328"/>
              <a:gd name="T23" fmla="*/ 177 h 1435"/>
              <a:gd name="T24" fmla="*/ 303 w 328"/>
              <a:gd name="T25" fmla="*/ 227 h 1435"/>
              <a:gd name="T26" fmla="*/ 290 w 328"/>
              <a:gd name="T27" fmla="*/ 290 h 1435"/>
              <a:gd name="T28" fmla="*/ 290 w 328"/>
              <a:gd name="T29" fmla="*/ 378 h 1435"/>
              <a:gd name="T30" fmla="*/ 277 w 328"/>
              <a:gd name="T31" fmla="*/ 491 h 1435"/>
              <a:gd name="T32" fmla="*/ 277 w 328"/>
              <a:gd name="T33" fmla="*/ 642 h 1435"/>
              <a:gd name="T34" fmla="*/ 277 w 328"/>
              <a:gd name="T35" fmla="*/ 819 h 1435"/>
              <a:gd name="T36" fmla="*/ 277 w 328"/>
              <a:gd name="T37" fmla="*/ 1033 h 1435"/>
              <a:gd name="T38" fmla="*/ 277 w 328"/>
              <a:gd name="T39" fmla="*/ 1284 h 1435"/>
              <a:gd name="T40" fmla="*/ 101 w 328"/>
              <a:gd name="T41" fmla="*/ 1435 h 1435"/>
              <a:gd name="T42" fmla="*/ 101 w 328"/>
              <a:gd name="T43" fmla="*/ 1272 h 1435"/>
              <a:gd name="T44" fmla="*/ 101 w 328"/>
              <a:gd name="T45" fmla="*/ 1133 h 1435"/>
              <a:gd name="T46" fmla="*/ 101 w 328"/>
              <a:gd name="T47" fmla="*/ 995 h 1435"/>
              <a:gd name="T48" fmla="*/ 101 w 328"/>
              <a:gd name="T49" fmla="*/ 869 h 1435"/>
              <a:gd name="T50" fmla="*/ 88 w 328"/>
              <a:gd name="T51" fmla="*/ 756 h 1435"/>
              <a:gd name="T52" fmla="*/ 88 w 328"/>
              <a:gd name="T53" fmla="*/ 642 h 1435"/>
              <a:gd name="T54" fmla="*/ 88 w 328"/>
              <a:gd name="T55" fmla="*/ 542 h 1435"/>
              <a:gd name="T56" fmla="*/ 88 w 328"/>
              <a:gd name="T57" fmla="*/ 454 h 1435"/>
              <a:gd name="T58" fmla="*/ 76 w 328"/>
              <a:gd name="T59" fmla="*/ 378 h 1435"/>
              <a:gd name="T60" fmla="*/ 76 w 328"/>
              <a:gd name="T61" fmla="*/ 315 h 1435"/>
              <a:gd name="T62" fmla="*/ 76 w 328"/>
              <a:gd name="T63" fmla="*/ 252 h 1435"/>
              <a:gd name="T64" fmla="*/ 76 w 328"/>
              <a:gd name="T65" fmla="*/ 202 h 1435"/>
              <a:gd name="T66" fmla="*/ 63 w 328"/>
              <a:gd name="T67" fmla="*/ 164 h 1435"/>
              <a:gd name="T68" fmla="*/ 63 w 328"/>
              <a:gd name="T69" fmla="*/ 139 h 1435"/>
              <a:gd name="T70" fmla="*/ 51 w 328"/>
              <a:gd name="T71" fmla="*/ 114 h 1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28" h="1435">
                <a:moveTo>
                  <a:pt x="51" y="101"/>
                </a:moveTo>
                <a:lnTo>
                  <a:pt x="25" y="89"/>
                </a:lnTo>
                <a:lnTo>
                  <a:pt x="13" y="63"/>
                </a:lnTo>
                <a:lnTo>
                  <a:pt x="0" y="38"/>
                </a:lnTo>
                <a:lnTo>
                  <a:pt x="0" y="13"/>
                </a:lnTo>
                <a:lnTo>
                  <a:pt x="13" y="13"/>
                </a:lnTo>
                <a:lnTo>
                  <a:pt x="25" y="0"/>
                </a:lnTo>
                <a:lnTo>
                  <a:pt x="38" y="0"/>
                </a:lnTo>
                <a:lnTo>
                  <a:pt x="51" y="0"/>
                </a:lnTo>
                <a:lnTo>
                  <a:pt x="76" y="0"/>
                </a:lnTo>
                <a:lnTo>
                  <a:pt x="101" y="0"/>
                </a:lnTo>
                <a:lnTo>
                  <a:pt x="126" y="13"/>
                </a:lnTo>
                <a:lnTo>
                  <a:pt x="164" y="13"/>
                </a:lnTo>
                <a:lnTo>
                  <a:pt x="189" y="26"/>
                </a:lnTo>
                <a:lnTo>
                  <a:pt x="227" y="38"/>
                </a:lnTo>
                <a:lnTo>
                  <a:pt x="252" y="51"/>
                </a:lnTo>
                <a:lnTo>
                  <a:pt x="277" y="63"/>
                </a:lnTo>
                <a:lnTo>
                  <a:pt x="290" y="63"/>
                </a:lnTo>
                <a:lnTo>
                  <a:pt x="303" y="76"/>
                </a:lnTo>
                <a:lnTo>
                  <a:pt x="315" y="89"/>
                </a:lnTo>
                <a:lnTo>
                  <a:pt x="315" y="101"/>
                </a:lnTo>
                <a:lnTo>
                  <a:pt x="328" y="114"/>
                </a:lnTo>
                <a:lnTo>
                  <a:pt x="328" y="139"/>
                </a:lnTo>
                <a:lnTo>
                  <a:pt x="315" y="177"/>
                </a:lnTo>
                <a:lnTo>
                  <a:pt x="315" y="202"/>
                </a:lnTo>
                <a:lnTo>
                  <a:pt x="303" y="227"/>
                </a:lnTo>
                <a:lnTo>
                  <a:pt x="303" y="252"/>
                </a:lnTo>
                <a:lnTo>
                  <a:pt x="290" y="290"/>
                </a:lnTo>
                <a:lnTo>
                  <a:pt x="290" y="328"/>
                </a:lnTo>
                <a:lnTo>
                  <a:pt x="290" y="378"/>
                </a:lnTo>
                <a:lnTo>
                  <a:pt x="277" y="428"/>
                </a:lnTo>
                <a:lnTo>
                  <a:pt x="277" y="491"/>
                </a:lnTo>
                <a:lnTo>
                  <a:pt x="277" y="567"/>
                </a:lnTo>
                <a:lnTo>
                  <a:pt x="277" y="642"/>
                </a:lnTo>
                <a:lnTo>
                  <a:pt x="277" y="730"/>
                </a:lnTo>
                <a:lnTo>
                  <a:pt x="277" y="819"/>
                </a:lnTo>
                <a:lnTo>
                  <a:pt x="277" y="919"/>
                </a:lnTo>
                <a:lnTo>
                  <a:pt x="277" y="1033"/>
                </a:lnTo>
                <a:lnTo>
                  <a:pt x="277" y="1158"/>
                </a:lnTo>
                <a:lnTo>
                  <a:pt x="277" y="1284"/>
                </a:lnTo>
                <a:lnTo>
                  <a:pt x="277" y="1435"/>
                </a:lnTo>
                <a:lnTo>
                  <a:pt x="101" y="1435"/>
                </a:lnTo>
                <a:lnTo>
                  <a:pt x="101" y="1347"/>
                </a:lnTo>
                <a:lnTo>
                  <a:pt x="101" y="1272"/>
                </a:lnTo>
                <a:lnTo>
                  <a:pt x="101" y="1196"/>
                </a:lnTo>
                <a:lnTo>
                  <a:pt x="101" y="1133"/>
                </a:lnTo>
                <a:lnTo>
                  <a:pt x="101" y="1058"/>
                </a:lnTo>
                <a:lnTo>
                  <a:pt x="101" y="995"/>
                </a:lnTo>
                <a:lnTo>
                  <a:pt x="101" y="932"/>
                </a:lnTo>
                <a:lnTo>
                  <a:pt x="101" y="869"/>
                </a:lnTo>
                <a:lnTo>
                  <a:pt x="101" y="806"/>
                </a:lnTo>
                <a:lnTo>
                  <a:pt x="88" y="756"/>
                </a:lnTo>
                <a:lnTo>
                  <a:pt x="88" y="693"/>
                </a:lnTo>
                <a:lnTo>
                  <a:pt x="88" y="642"/>
                </a:lnTo>
                <a:lnTo>
                  <a:pt x="88" y="592"/>
                </a:lnTo>
                <a:lnTo>
                  <a:pt x="88" y="542"/>
                </a:lnTo>
                <a:lnTo>
                  <a:pt x="88" y="504"/>
                </a:lnTo>
                <a:lnTo>
                  <a:pt x="88" y="454"/>
                </a:lnTo>
                <a:lnTo>
                  <a:pt x="88" y="416"/>
                </a:lnTo>
                <a:lnTo>
                  <a:pt x="76" y="378"/>
                </a:lnTo>
                <a:lnTo>
                  <a:pt x="76" y="340"/>
                </a:lnTo>
                <a:lnTo>
                  <a:pt x="76" y="315"/>
                </a:lnTo>
                <a:lnTo>
                  <a:pt x="76" y="277"/>
                </a:lnTo>
                <a:lnTo>
                  <a:pt x="76" y="252"/>
                </a:lnTo>
                <a:lnTo>
                  <a:pt x="76" y="227"/>
                </a:lnTo>
                <a:lnTo>
                  <a:pt x="76" y="202"/>
                </a:lnTo>
                <a:lnTo>
                  <a:pt x="63" y="189"/>
                </a:lnTo>
                <a:lnTo>
                  <a:pt x="63" y="164"/>
                </a:lnTo>
                <a:lnTo>
                  <a:pt x="63" y="151"/>
                </a:lnTo>
                <a:lnTo>
                  <a:pt x="63" y="139"/>
                </a:lnTo>
                <a:lnTo>
                  <a:pt x="51" y="126"/>
                </a:lnTo>
                <a:lnTo>
                  <a:pt x="51" y="114"/>
                </a:lnTo>
                <a:lnTo>
                  <a:pt x="51" y="101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" name="Freeform 8"/>
          <p:cNvSpPr>
            <a:spLocks noChangeArrowheads="1"/>
          </p:cNvSpPr>
          <p:nvPr/>
        </p:nvSpPr>
        <p:spPr bwMode="auto">
          <a:xfrm>
            <a:off x="4194175" y="1943100"/>
            <a:ext cx="904875" cy="176213"/>
          </a:xfrm>
          <a:custGeom>
            <a:avLst/>
            <a:gdLst>
              <a:gd name="T0" fmla="*/ 1185 w 1424"/>
              <a:gd name="T1" fmla="*/ 138 h 276"/>
              <a:gd name="T2" fmla="*/ 1059 w 1424"/>
              <a:gd name="T3" fmla="*/ 163 h 276"/>
              <a:gd name="T4" fmla="*/ 907 w 1424"/>
              <a:gd name="T5" fmla="*/ 188 h 276"/>
              <a:gd name="T6" fmla="*/ 731 w 1424"/>
              <a:gd name="T7" fmla="*/ 213 h 276"/>
              <a:gd name="T8" fmla="*/ 580 w 1424"/>
              <a:gd name="T9" fmla="*/ 239 h 276"/>
              <a:gd name="T10" fmla="*/ 479 w 1424"/>
              <a:gd name="T11" fmla="*/ 251 h 276"/>
              <a:gd name="T12" fmla="*/ 403 w 1424"/>
              <a:gd name="T13" fmla="*/ 251 h 276"/>
              <a:gd name="T14" fmla="*/ 340 w 1424"/>
              <a:gd name="T15" fmla="*/ 264 h 276"/>
              <a:gd name="T16" fmla="*/ 277 w 1424"/>
              <a:gd name="T17" fmla="*/ 276 h 276"/>
              <a:gd name="T18" fmla="*/ 239 w 1424"/>
              <a:gd name="T19" fmla="*/ 276 h 276"/>
              <a:gd name="T20" fmla="*/ 201 w 1424"/>
              <a:gd name="T21" fmla="*/ 276 h 276"/>
              <a:gd name="T22" fmla="*/ 176 w 1424"/>
              <a:gd name="T23" fmla="*/ 276 h 276"/>
              <a:gd name="T24" fmla="*/ 138 w 1424"/>
              <a:gd name="T25" fmla="*/ 276 h 276"/>
              <a:gd name="T26" fmla="*/ 75 w 1424"/>
              <a:gd name="T27" fmla="*/ 239 h 276"/>
              <a:gd name="T28" fmla="*/ 25 w 1424"/>
              <a:gd name="T29" fmla="*/ 201 h 276"/>
              <a:gd name="T30" fmla="*/ 0 w 1424"/>
              <a:gd name="T31" fmla="*/ 176 h 276"/>
              <a:gd name="T32" fmla="*/ 38 w 1424"/>
              <a:gd name="T33" fmla="*/ 151 h 276"/>
              <a:gd name="T34" fmla="*/ 75 w 1424"/>
              <a:gd name="T35" fmla="*/ 151 h 276"/>
              <a:gd name="T36" fmla="*/ 101 w 1424"/>
              <a:gd name="T37" fmla="*/ 138 h 276"/>
              <a:gd name="T38" fmla="*/ 151 w 1424"/>
              <a:gd name="T39" fmla="*/ 138 h 276"/>
              <a:gd name="T40" fmla="*/ 201 w 1424"/>
              <a:gd name="T41" fmla="*/ 138 h 276"/>
              <a:gd name="T42" fmla="*/ 264 w 1424"/>
              <a:gd name="T43" fmla="*/ 125 h 276"/>
              <a:gd name="T44" fmla="*/ 353 w 1424"/>
              <a:gd name="T45" fmla="*/ 113 h 276"/>
              <a:gd name="T46" fmla="*/ 441 w 1424"/>
              <a:gd name="T47" fmla="*/ 100 h 276"/>
              <a:gd name="T48" fmla="*/ 554 w 1424"/>
              <a:gd name="T49" fmla="*/ 88 h 276"/>
              <a:gd name="T50" fmla="*/ 718 w 1424"/>
              <a:gd name="T51" fmla="*/ 50 h 276"/>
              <a:gd name="T52" fmla="*/ 920 w 1424"/>
              <a:gd name="T53" fmla="*/ 25 h 276"/>
              <a:gd name="T54" fmla="*/ 1084 w 1424"/>
              <a:gd name="T55" fmla="*/ 12 h 276"/>
              <a:gd name="T56" fmla="*/ 1210 w 1424"/>
              <a:gd name="T57" fmla="*/ 0 h 276"/>
              <a:gd name="T58" fmla="*/ 1298 w 1424"/>
              <a:gd name="T59" fmla="*/ 0 h 276"/>
              <a:gd name="T60" fmla="*/ 1361 w 1424"/>
              <a:gd name="T61" fmla="*/ 12 h 276"/>
              <a:gd name="T62" fmla="*/ 1399 w 1424"/>
              <a:gd name="T63" fmla="*/ 25 h 276"/>
              <a:gd name="T64" fmla="*/ 1424 w 1424"/>
              <a:gd name="T65" fmla="*/ 37 h 276"/>
              <a:gd name="T66" fmla="*/ 1424 w 1424"/>
              <a:gd name="T67" fmla="*/ 62 h 276"/>
              <a:gd name="T68" fmla="*/ 1399 w 1424"/>
              <a:gd name="T69" fmla="*/ 88 h 276"/>
              <a:gd name="T70" fmla="*/ 1348 w 1424"/>
              <a:gd name="T71" fmla="*/ 100 h 276"/>
              <a:gd name="T72" fmla="*/ 1285 w 1424"/>
              <a:gd name="T73" fmla="*/ 125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24" h="276">
                <a:moveTo>
                  <a:pt x="1235" y="138"/>
                </a:moveTo>
                <a:lnTo>
                  <a:pt x="1185" y="138"/>
                </a:lnTo>
                <a:lnTo>
                  <a:pt x="1134" y="151"/>
                </a:lnTo>
                <a:lnTo>
                  <a:pt x="1059" y="163"/>
                </a:lnTo>
                <a:lnTo>
                  <a:pt x="996" y="176"/>
                </a:lnTo>
                <a:lnTo>
                  <a:pt x="907" y="188"/>
                </a:lnTo>
                <a:lnTo>
                  <a:pt x="819" y="201"/>
                </a:lnTo>
                <a:lnTo>
                  <a:pt x="731" y="213"/>
                </a:lnTo>
                <a:lnTo>
                  <a:pt x="630" y="226"/>
                </a:lnTo>
                <a:lnTo>
                  <a:pt x="580" y="239"/>
                </a:lnTo>
                <a:lnTo>
                  <a:pt x="529" y="239"/>
                </a:lnTo>
                <a:lnTo>
                  <a:pt x="479" y="251"/>
                </a:lnTo>
                <a:lnTo>
                  <a:pt x="441" y="251"/>
                </a:lnTo>
                <a:lnTo>
                  <a:pt x="403" y="251"/>
                </a:lnTo>
                <a:lnTo>
                  <a:pt x="365" y="264"/>
                </a:lnTo>
                <a:lnTo>
                  <a:pt x="340" y="264"/>
                </a:lnTo>
                <a:lnTo>
                  <a:pt x="302" y="264"/>
                </a:lnTo>
                <a:lnTo>
                  <a:pt x="277" y="276"/>
                </a:lnTo>
                <a:lnTo>
                  <a:pt x="252" y="276"/>
                </a:lnTo>
                <a:lnTo>
                  <a:pt x="239" y="276"/>
                </a:lnTo>
                <a:lnTo>
                  <a:pt x="214" y="276"/>
                </a:lnTo>
                <a:lnTo>
                  <a:pt x="201" y="276"/>
                </a:lnTo>
                <a:lnTo>
                  <a:pt x="189" y="276"/>
                </a:lnTo>
                <a:lnTo>
                  <a:pt x="176" y="276"/>
                </a:lnTo>
                <a:lnTo>
                  <a:pt x="151" y="276"/>
                </a:lnTo>
                <a:lnTo>
                  <a:pt x="138" y="276"/>
                </a:lnTo>
                <a:lnTo>
                  <a:pt x="101" y="251"/>
                </a:lnTo>
                <a:lnTo>
                  <a:pt x="75" y="239"/>
                </a:lnTo>
                <a:lnTo>
                  <a:pt x="38" y="213"/>
                </a:lnTo>
                <a:lnTo>
                  <a:pt x="25" y="201"/>
                </a:lnTo>
                <a:lnTo>
                  <a:pt x="12" y="188"/>
                </a:lnTo>
                <a:lnTo>
                  <a:pt x="0" y="176"/>
                </a:lnTo>
                <a:lnTo>
                  <a:pt x="12" y="163"/>
                </a:lnTo>
                <a:lnTo>
                  <a:pt x="38" y="151"/>
                </a:lnTo>
                <a:lnTo>
                  <a:pt x="63" y="151"/>
                </a:lnTo>
                <a:lnTo>
                  <a:pt x="75" y="151"/>
                </a:lnTo>
                <a:lnTo>
                  <a:pt x="88" y="151"/>
                </a:lnTo>
                <a:lnTo>
                  <a:pt x="101" y="138"/>
                </a:lnTo>
                <a:lnTo>
                  <a:pt x="126" y="138"/>
                </a:lnTo>
                <a:lnTo>
                  <a:pt x="151" y="138"/>
                </a:lnTo>
                <a:lnTo>
                  <a:pt x="176" y="138"/>
                </a:lnTo>
                <a:lnTo>
                  <a:pt x="201" y="138"/>
                </a:lnTo>
                <a:lnTo>
                  <a:pt x="227" y="125"/>
                </a:lnTo>
                <a:lnTo>
                  <a:pt x="264" y="125"/>
                </a:lnTo>
                <a:lnTo>
                  <a:pt x="302" y="113"/>
                </a:lnTo>
                <a:lnTo>
                  <a:pt x="353" y="113"/>
                </a:lnTo>
                <a:lnTo>
                  <a:pt x="391" y="100"/>
                </a:lnTo>
                <a:lnTo>
                  <a:pt x="441" y="100"/>
                </a:lnTo>
                <a:lnTo>
                  <a:pt x="491" y="88"/>
                </a:lnTo>
                <a:lnTo>
                  <a:pt x="554" y="88"/>
                </a:lnTo>
                <a:lnTo>
                  <a:pt x="605" y="75"/>
                </a:lnTo>
                <a:lnTo>
                  <a:pt x="718" y="50"/>
                </a:lnTo>
                <a:lnTo>
                  <a:pt x="819" y="37"/>
                </a:lnTo>
                <a:lnTo>
                  <a:pt x="920" y="25"/>
                </a:lnTo>
                <a:lnTo>
                  <a:pt x="1008" y="25"/>
                </a:lnTo>
                <a:lnTo>
                  <a:pt x="1084" y="12"/>
                </a:lnTo>
                <a:lnTo>
                  <a:pt x="1147" y="12"/>
                </a:lnTo>
                <a:lnTo>
                  <a:pt x="1210" y="0"/>
                </a:lnTo>
                <a:lnTo>
                  <a:pt x="1260" y="0"/>
                </a:lnTo>
                <a:lnTo>
                  <a:pt x="1298" y="0"/>
                </a:lnTo>
                <a:lnTo>
                  <a:pt x="1323" y="0"/>
                </a:lnTo>
                <a:lnTo>
                  <a:pt x="1361" y="12"/>
                </a:lnTo>
                <a:lnTo>
                  <a:pt x="1386" y="12"/>
                </a:lnTo>
                <a:lnTo>
                  <a:pt x="1399" y="25"/>
                </a:lnTo>
                <a:lnTo>
                  <a:pt x="1411" y="25"/>
                </a:lnTo>
                <a:lnTo>
                  <a:pt x="1424" y="37"/>
                </a:lnTo>
                <a:lnTo>
                  <a:pt x="1424" y="50"/>
                </a:lnTo>
                <a:lnTo>
                  <a:pt x="1424" y="62"/>
                </a:lnTo>
                <a:lnTo>
                  <a:pt x="1411" y="75"/>
                </a:lnTo>
                <a:lnTo>
                  <a:pt x="1399" y="88"/>
                </a:lnTo>
                <a:lnTo>
                  <a:pt x="1374" y="88"/>
                </a:lnTo>
                <a:lnTo>
                  <a:pt x="1348" y="100"/>
                </a:lnTo>
                <a:lnTo>
                  <a:pt x="1323" y="113"/>
                </a:lnTo>
                <a:lnTo>
                  <a:pt x="1285" y="125"/>
                </a:lnTo>
                <a:lnTo>
                  <a:pt x="1235" y="138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" name="Freeform 9"/>
          <p:cNvSpPr>
            <a:spLocks noChangeArrowheads="1"/>
          </p:cNvSpPr>
          <p:nvPr/>
        </p:nvSpPr>
        <p:spPr bwMode="auto">
          <a:xfrm>
            <a:off x="3513138" y="2174875"/>
            <a:ext cx="2201862" cy="303213"/>
          </a:xfrm>
          <a:custGeom>
            <a:avLst/>
            <a:gdLst>
              <a:gd name="T0" fmla="*/ 3353 w 3467"/>
              <a:gd name="T1" fmla="*/ 88 h 478"/>
              <a:gd name="T2" fmla="*/ 3404 w 3467"/>
              <a:gd name="T3" fmla="*/ 125 h 478"/>
              <a:gd name="T4" fmla="*/ 3441 w 3467"/>
              <a:gd name="T5" fmla="*/ 151 h 478"/>
              <a:gd name="T6" fmla="*/ 3467 w 3467"/>
              <a:gd name="T7" fmla="*/ 188 h 478"/>
              <a:gd name="T8" fmla="*/ 3467 w 3467"/>
              <a:gd name="T9" fmla="*/ 226 h 478"/>
              <a:gd name="T10" fmla="*/ 3454 w 3467"/>
              <a:gd name="T11" fmla="*/ 264 h 478"/>
              <a:gd name="T12" fmla="*/ 3429 w 3467"/>
              <a:gd name="T13" fmla="*/ 264 h 478"/>
              <a:gd name="T14" fmla="*/ 3404 w 3467"/>
              <a:gd name="T15" fmla="*/ 264 h 478"/>
              <a:gd name="T16" fmla="*/ 3353 w 3467"/>
              <a:gd name="T17" fmla="*/ 264 h 478"/>
              <a:gd name="T18" fmla="*/ 3277 w 3467"/>
              <a:gd name="T19" fmla="*/ 264 h 478"/>
              <a:gd name="T20" fmla="*/ 3214 w 3467"/>
              <a:gd name="T21" fmla="*/ 251 h 478"/>
              <a:gd name="T22" fmla="*/ 3164 w 3467"/>
              <a:gd name="T23" fmla="*/ 251 h 478"/>
              <a:gd name="T24" fmla="*/ 3101 w 3467"/>
              <a:gd name="T25" fmla="*/ 239 h 478"/>
              <a:gd name="T26" fmla="*/ 3038 w 3467"/>
              <a:gd name="T27" fmla="*/ 239 h 478"/>
              <a:gd name="T28" fmla="*/ 2962 w 3467"/>
              <a:gd name="T29" fmla="*/ 239 h 478"/>
              <a:gd name="T30" fmla="*/ 2862 w 3467"/>
              <a:gd name="T31" fmla="*/ 226 h 478"/>
              <a:gd name="T32" fmla="*/ 2773 w 3467"/>
              <a:gd name="T33" fmla="*/ 226 h 478"/>
              <a:gd name="T34" fmla="*/ 2660 w 3467"/>
              <a:gd name="T35" fmla="*/ 226 h 478"/>
              <a:gd name="T36" fmla="*/ 2483 w 3467"/>
              <a:gd name="T37" fmla="*/ 226 h 478"/>
              <a:gd name="T38" fmla="*/ 2257 w 3467"/>
              <a:gd name="T39" fmla="*/ 239 h 478"/>
              <a:gd name="T40" fmla="*/ 2042 w 3467"/>
              <a:gd name="T41" fmla="*/ 251 h 478"/>
              <a:gd name="T42" fmla="*/ 1841 w 3467"/>
              <a:gd name="T43" fmla="*/ 264 h 478"/>
              <a:gd name="T44" fmla="*/ 1652 w 3467"/>
              <a:gd name="T45" fmla="*/ 276 h 478"/>
              <a:gd name="T46" fmla="*/ 1437 w 3467"/>
              <a:gd name="T47" fmla="*/ 302 h 478"/>
              <a:gd name="T48" fmla="*/ 1210 w 3467"/>
              <a:gd name="T49" fmla="*/ 339 h 478"/>
              <a:gd name="T50" fmla="*/ 958 w 3467"/>
              <a:gd name="T51" fmla="*/ 377 h 478"/>
              <a:gd name="T52" fmla="*/ 757 w 3467"/>
              <a:gd name="T53" fmla="*/ 402 h 478"/>
              <a:gd name="T54" fmla="*/ 631 w 3467"/>
              <a:gd name="T55" fmla="*/ 427 h 478"/>
              <a:gd name="T56" fmla="*/ 530 w 3467"/>
              <a:gd name="T57" fmla="*/ 440 h 478"/>
              <a:gd name="T58" fmla="*/ 442 w 3467"/>
              <a:gd name="T59" fmla="*/ 453 h 478"/>
              <a:gd name="T60" fmla="*/ 366 w 3467"/>
              <a:gd name="T61" fmla="*/ 465 h 478"/>
              <a:gd name="T62" fmla="*/ 303 w 3467"/>
              <a:gd name="T63" fmla="*/ 465 h 478"/>
              <a:gd name="T64" fmla="*/ 253 w 3467"/>
              <a:gd name="T65" fmla="*/ 478 h 478"/>
              <a:gd name="T66" fmla="*/ 227 w 3467"/>
              <a:gd name="T67" fmla="*/ 478 h 478"/>
              <a:gd name="T68" fmla="*/ 202 w 3467"/>
              <a:gd name="T69" fmla="*/ 478 h 478"/>
              <a:gd name="T70" fmla="*/ 164 w 3467"/>
              <a:gd name="T71" fmla="*/ 465 h 478"/>
              <a:gd name="T72" fmla="*/ 126 w 3467"/>
              <a:gd name="T73" fmla="*/ 440 h 478"/>
              <a:gd name="T74" fmla="*/ 76 w 3467"/>
              <a:gd name="T75" fmla="*/ 415 h 478"/>
              <a:gd name="T76" fmla="*/ 26 w 3467"/>
              <a:gd name="T77" fmla="*/ 377 h 478"/>
              <a:gd name="T78" fmla="*/ 0 w 3467"/>
              <a:gd name="T79" fmla="*/ 339 h 478"/>
              <a:gd name="T80" fmla="*/ 0 w 3467"/>
              <a:gd name="T81" fmla="*/ 314 h 478"/>
              <a:gd name="T82" fmla="*/ 38 w 3467"/>
              <a:gd name="T83" fmla="*/ 302 h 478"/>
              <a:gd name="T84" fmla="*/ 101 w 3467"/>
              <a:gd name="T85" fmla="*/ 302 h 478"/>
              <a:gd name="T86" fmla="*/ 190 w 3467"/>
              <a:gd name="T87" fmla="*/ 302 h 478"/>
              <a:gd name="T88" fmla="*/ 328 w 3467"/>
              <a:gd name="T89" fmla="*/ 289 h 478"/>
              <a:gd name="T90" fmla="*/ 492 w 3467"/>
              <a:gd name="T91" fmla="*/ 264 h 478"/>
              <a:gd name="T92" fmla="*/ 1349 w 3467"/>
              <a:gd name="T93" fmla="*/ 176 h 478"/>
              <a:gd name="T94" fmla="*/ 1576 w 3467"/>
              <a:gd name="T95" fmla="*/ 151 h 478"/>
              <a:gd name="T96" fmla="*/ 1828 w 3467"/>
              <a:gd name="T97" fmla="*/ 125 h 478"/>
              <a:gd name="T98" fmla="*/ 2131 w 3467"/>
              <a:gd name="T99" fmla="*/ 88 h 478"/>
              <a:gd name="T100" fmla="*/ 2370 w 3467"/>
              <a:gd name="T101" fmla="*/ 62 h 478"/>
              <a:gd name="T102" fmla="*/ 2521 w 3467"/>
              <a:gd name="T103" fmla="*/ 37 h 478"/>
              <a:gd name="T104" fmla="*/ 2647 w 3467"/>
              <a:gd name="T105" fmla="*/ 25 h 478"/>
              <a:gd name="T106" fmla="*/ 2761 w 3467"/>
              <a:gd name="T107" fmla="*/ 12 h 478"/>
              <a:gd name="T108" fmla="*/ 2862 w 3467"/>
              <a:gd name="T109" fmla="*/ 0 h 478"/>
              <a:gd name="T110" fmla="*/ 2950 w 3467"/>
              <a:gd name="T111" fmla="*/ 0 h 478"/>
              <a:gd name="T112" fmla="*/ 3013 w 3467"/>
              <a:gd name="T113" fmla="*/ 0 h 478"/>
              <a:gd name="T114" fmla="*/ 3063 w 3467"/>
              <a:gd name="T115" fmla="*/ 0 h 478"/>
              <a:gd name="T116" fmla="*/ 3139 w 3467"/>
              <a:gd name="T117" fmla="*/ 12 h 478"/>
              <a:gd name="T118" fmla="*/ 3265 w 3467"/>
              <a:gd name="T119" fmla="*/ 50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467" h="478">
                <a:moveTo>
                  <a:pt x="3328" y="75"/>
                </a:moveTo>
                <a:lnTo>
                  <a:pt x="3353" y="88"/>
                </a:lnTo>
                <a:lnTo>
                  <a:pt x="3378" y="100"/>
                </a:lnTo>
                <a:lnTo>
                  <a:pt x="3404" y="125"/>
                </a:lnTo>
                <a:lnTo>
                  <a:pt x="3429" y="138"/>
                </a:lnTo>
                <a:lnTo>
                  <a:pt x="3441" y="151"/>
                </a:lnTo>
                <a:lnTo>
                  <a:pt x="3454" y="163"/>
                </a:lnTo>
                <a:lnTo>
                  <a:pt x="3467" y="188"/>
                </a:lnTo>
                <a:lnTo>
                  <a:pt x="3467" y="201"/>
                </a:lnTo>
                <a:lnTo>
                  <a:pt x="3467" y="226"/>
                </a:lnTo>
                <a:lnTo>
                  <a:pt x="3467" y="251"/>
                </a:lnTo>
                <a:lnTo>
                  <a:pt x="3454" y="264"/>
                </a:lnTo>
                <a:lnTo>
                  <a:pt x="3441" y="264"/>
                </a:lnTo>
                <a:lnTo>
                  <a:pt x="3429" y="264"/>
                </a:lnTo>
                <a:lnTo>
                  <a:pt x="3416" y="264"/>
                </a:lnTo>
                <a:lnTo>
                  <a:pt x="3404" y="264"/>
                </a:lnTo>
                <a:lnTo>
                  <a:pt x="3378" y="264"/>
                </a:lnTo>
                <a:lnTo>
                  <a:pt x="3353" y="264"/>
                </a:lnTo>
                <a:lnTo>
                  <a:pt x="3315" y="264"/>
                </a:lnTo>
                <a:lnTo>
                  <a:pt x="3277" y="264"/>
                </a:lnTo>
                <a:lnTo>
                  <a:pt x="3240" y="251"/>
                </a:lnTo>
                <a:lnTo>
                  <a:pt x="3214" y="251"/>
                </a:lnTo>
                <a:lnTo>
                  <a:pt x="3202" y="251"/>
                </a:lnTo>
                <a:lnTo>
                  <a:pt x="3164" y="251"/>
                </a:lnTo>
                <a:lnTo>
                  <a:pt x="3139" y="239"/>
                </a:lnTo>
                <a:lnTo>
                  <a:pt x="3101" y="239"/>
                </a:lnTo>
                <a:lnTo>
                  <a:pt x="3076" y="239"/>
                </a:lnTo>
                <a:lnTo>
                  <a:pt x="3038" y="239"/>
                </a:lnTo>
                <a:lnTo>
                  <a:pt x="3000" y="239"/>
                </a:lnTo>
                <a:lnTo>
                  <a:pt x="2962" y="239"/>
                </a:lnTo>
                <a:lnTo>
                  <a:pt x="2912" y="239"/>
                </a:lnTo>
                <a:lnTo>
                  <a:pt x="2862" y="226"/>
                </a:lnTo>
                <a:lnTo>
                  <a:pt x="2824" y="226"/>
                </a:lnTo>
                <a:lnTo>
                  <a:pt x="2773" y="226"/>
                </a:lnTo>
                <a:lnTo>
                  <a:pt x="2710" y="226"/>
                </a:lnTo>
                <a:lnTo>
                  <a:pt x="2660" y="226"/>
                </a:lnTo>
                <a:lnTo>
                  <a:pt x="2597" y="226"/>
                </a:lnTo>
                <a:lnTo>
                  <a:pt x="2483" y="226"/>
                </a:lnTo>
                <a:lnTo>
                  <a:pt x="2370" y="226"/>
                </a:lnTo>
                <a:lnTo>
                  <a:pt x="2257" y="239"/>
                </a:lnTo>
                <a:lnTo>
                  <a:pt x="2143" y="239"/>
                </a:lnTo>
                <a:lnTo>
                  <a:pt x="2042" y="251"/>
                </a:lnTo>
                <a:lnTo>
                  <a:pt x="1941" y="251"/>
                </a:lnTo>
                <a:lnTo>
                  <a:pt x="1841" y="264"/>
                </a:lnTo>
                <a:lnTo>
                  <a:pt x="1752" y="264"/>
                </a:lnTo>
                <a:lnTo>
                  <a:pt x="1652" y="276"/>
                </a:lnTo>
                <a:lnTo>
                  <a:pt x="1551" y="289"/>
                </a:lnTo>
                <a:lnTo>
                  <a:pt x="1437" y="302"/>
                </a:lnTo>
                <a:lnTo>
                  <a:pt x="1324" y="314"/>
                </a:lnTo>
                <a:lnTo>
                  <a:pt x="1210" y="339"/>
                </a:lnTo>
                <a:lnTo>
                  <a:pt x="1084" y="352"/>
                </a:lnTo>
                <a:lnTo>
                  <a:pt x="958" y="377"/>
                </a:lnTo>
                <a:lnTo>
                  <a:pt x="820" y="390"/>
                </a:lnTo>
                <a:lnTo>
                  <a:pt x="757" y="402"/>
                </a:lnTo>
                <a:lnTo>
                  <a:pt x="694" y="415"/>
                </a:lnTo>
                <a:lnTo>
                  <a:pt x="631" y="427"/>
                </a:lnTo>
                <a:lnTo>
                  <a:pt x="580" y="427"/>
                </a:lnTo>
                <a:lnTo>
                  <a:pt x="530" y="440"/>
                </a:lnTo>
                <a:lnTo>
                  <a:pt x="479" y="440"/>
                </a:lnTo>
                <a:lnTo>
                  <a:pt x="442" y="453"/>
                </a:lnTo>
                <a:lnTo>
                  <a:pt x="404" y="453"/>
                </a:lnTo>
                <a:lnTo>
                  <a:pt x="366" y="465"/>
                </a:lnTo>
                <a:lnTo>
                  <a:pt x="328" y="465"/>
                </a:lnTo>
                <a:lnTo>
                  <a:pt x="303" y="465"/>
                </a:lnTo>
                <a:lnTo>
                  <a:pt x="278" y="478"/>
                </a:lnTo>
                <a:lnTo>
                  <a:pt x="253" y="478"/>
                </a:lnTo>
                <a:lnTo>
                  <a:pt x="240" y="478"/>
                </a:lnTo>
                <a:lnTo>
                  <a:pt x="227" y="478"/>
                </a:lnTo>
                <a:lnTo>
                  <a:pt x="215" y="478"/>
                </a:lnTo>
                <a:lnTo>
                  <a:pt x="202" y="478"/>
                </a:lnTo>
                <a:lnTo>
                  <a:pt x="177" y="478"/>
                </a:lnTo>
                <a:lnTo>
                  <a:pt x="164" y="465"/>
                </a:lnTo>
                <a:lnTo>
                  <a:pt x="139" y="453"/>
                </a:lnTo>
                <a:lnTo>
                  <a:pt x="126" y="440"/>
                </a:lnTo>
                <a:lnTo>
                  <a:pt x="101" y="427"/>
                </a:lnTo>
                <a:lnTo>
                  <a:pt x="76" y="415"/>
                </a:lnTo>
                <a:lnTo>
                  <a:pt x="51" y="390"/>
                </a:lnTo>
                <a:lnTo>
                  <a:pt x="26" y="377"/>
                </a:lnTo>
                <a:lnTo>
                  <a:pt x="13" y="352"/>
                </a:lnTo>
                <a:lnTo>
                  <a:pt x="0" y="339"/>
                </a:lnTo>
                <a:lnTo>
                  <a:pt x="0" y="327"/>
                </a:lnTo>
                <a:lnTo>
                  <a:pt x="0" y="314"/>
                </a:lnTo>
                <a:lnTo>
                  <a:pt x="13" y="302"/>
                </a:lnTo>
                <a:lnTo>
                  <a:pt x="38" y="302"/>
                </a:lnTo>
                <a:lnTo>
                  <a:pt x="63" y="302"/>
                </a:lnTo>
                <a:lnTo>
                  <a:pt x="101" y="302"/>
                </a:lnTo>
                <a:lnTo>
                  <a:pt x="139" y="302"/>
                </a:lnTo>
                <a:lnTo>
                  <a:pt x="190" y="302"/>
                </a:lnTo>
                <a:lnTo>
                  <a:pt x="253" y="289"/>
                </a:lnTo>
                <a:lnTo>
                  <a:pt x="328" y="289"/>
                </a:lnTo>
                <a:lnTo>
                  <a:pt x="404" y="276"/>
                </a:lnTo>
                <a:lnTo>
                  <a:pt x="492" y="264"/>
                </a:lnTo>
                <a:lnTo>
                  <a:pt x="1248" y="188"/>
                </a:lnTo>
                <a:lnTo>
                  <a:pt x="1349" y="176"/>
                </a:lnTo>
                <a:lnTo>
                  <a:pt x="1450" y="163"/>
                </a:lnTo>
                <a:lnTo>
                  <a:pt x="1576" y="151"/>
                </a:lnTo>
                <a:lnTo>
                  <a:pt x="1689" y="138"/>
                </a:lnTo>
                <a:lnTo>
                  <a:pt x="1828" y="125"/>
                </a:lnTo>
                <a:lnTo>
                  <a:pt x="1979" y="113"/>
                </a:lnTo>
                <a:lnTo>
                  <a:pt x="2131" y="88"/>
                </a:lnTo>
                <a:lnTo>
                  <a:pt x="2294" y="62"/>
                </a:lnTo>
                <a:lnTo>
                  <a:pt x="2370" y="62"/>
                </a:lnTo>
                <a:lnTo>
                  <a:pt x="2446" y="50"/>
                </a:lnTo>
                <a:lnTo>
                  <a:pt x="2521" y="37"/>
                </a:lnTo>
                <a:lnTo>
                  <a:pt x="2584" y="25"/>
                </a:lnTo>
                <a:lnTo>
                  <a:pt x="2647" y="25"/>
                </a:lnTo>
                <a:lnTo>
                  <a:pt x="2710" y="12"/>
                </a:lnTo>
                <a:lnTo>
                  <a:pt x="2761" y="12"/>
                </a:lnTo>
                <a:lnTo>
                  <a:pt x="2811" y="12"/>
                </a:lnTo>
                <a:lnTo>
                  <a:pt x="2862" y="0"/>
                </a:lnTo>
                <a:lnTo>
                  <a:pt x="2912" y="0"/>
                </a:lnTo>
                <a:lnTo>
                  <a:pt x="2950" y="0"/>
                </a:lnTo>
                <a:lnTo>
                  <a:pt x="2975" y="0"/>
                </a:lnTo>
                <a:lnTo>
                  <a:pt x="3013" y="0"/>
                </a:lnTo>
                <a:lnTo>
                  <a:pt x="3038" y="0"/>
                </a:lnTo>
                <a:lnTo>
                  <a:pt x="3063" y="0"/>
                </a:lnTo>
                <a:lnTo>
                  <a:pt x="3076" y="0"/>
                </a:lnTo>
                <a:lnTo>
                  <a:pt x="3139" y="12"/>
                </a:lnTo>
                <a:lnTo>
                  <a:pt x="3202" y="25"/>
                </a:lnTo>
                <a:lnTo>
                  <a:pt x="3265" y="50"/>
                </a:lnTo>
                <a:lnTo>
                  <a:pt x="3328" y="75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" name="Freeform 10"/>
          <p:cNvSpPr>
            <a:spLocks noChangeArrowheads="1"/>
          </p:cNvSpPr>
          <p:nvPr/>
        </p:nvSpPr>
        <p:spPr bwMode="auto">
          <a:xfrm>
            <a:off x="4114800" y="2398713"/>
            <a:ext cx="903288" cy="750887"/>
          </a:xfrm>
          <a:custGeom>
            <a:avLst/>
            <a:gdLst>
              <a:gd name="T0" fmla="*/ 88 w 1424"/>
              <a:gd name="T1" fmla="*/ 1183 h 1183"/>
              <a:gd name="T2" fmla="*/ 63 w 1424"/>
              <a:gd name="T3" fmla="*/ 1145 h 1183"/>
              <a:gd name="T4" fmla="*/ 38 w 1424"/>
              <a:gd name="T5" fmla="*/ 1095 h 1183"/>
              <a:gd name="T6" fmla="*/ 12 w 1424"/>
              <a:gd name="T7" fmla="*/ 982 h 1183"/>
              <a:gd name="T8" fmla="*/ 12 w 1424"/>
              <a:gd name="T9" fmla="*/ 931 h 1183"/>
              <a:gd name="T10" fmla="*/ 50 w 1424"/>
              <a:gd name="T11" fmla="*/ 906 h 1183"/>
              <a:gd name="T12" fmla="*/ 113 w 1424"/>
              <a:gd name="T13" fmla="*/ 894 h 1183"/>
              <a:gd name="T14" fmla="*/ 214 w 1424"/>
              <a:gd name="T15" fmla="*/ 843 h 1183"/>
              <a:gd name="T16" fmla="*/ 353 w 1424"/>
              <a:gd name="T17" fmla="*/ 768 h 1183"/>
              <a:gd name="T18" fmla="*/ 517 w 1424"/>
              <a:gd name="T19" fmla="*/ 642 h 1183"/>
              <a:gd name="T20" fmla="*/ 693 w 1424"/>
              <a:gd name="T21" fmla="*/ 516 h 1183"/>
              <a:gd name="T22" fmla="*/ 882 w 1424"/>
              <a:gd name="T23" fmla="*/ 352 h 1183"/>
              <a:gd name="T24" fmla="*/ 1033 w 1424"/>
              <a:gd name="T25" fmla="*/ 201 h 1183"/>
              <a:gd name="T26" fmla="*/ 1109 w 1424"/>
              <a:gd name="T27" fmla="*/ 101 h 1183"/>
              <a:gd name="T28" fmla="*/ 1122 w 1424"/>
              <a:gd name="T29" fmla="*/ 38 h 1183"/>
              <a:gd name="T30" fmla="*/ 1159 w 1424"/>
              <a:gd name="T31" fmla="*/ 0 h 1183"/>
              <a:gd name="T32" fmla="*/ 1197 w 1424"/>
              <a:gd name="T33" fmla="*/ 0 h 1183"/>
              <a:gd name="T34" fmla="*/ 1248 w 1424"/>
              <a:gd name="T35" fmla="*/ 25 h 1183"/>
              <a:gd name="T36" fmla="*/ 1298 w 1424"/>
              <a:gd name="T37" fmla="*/ 88 h 1183"/>
              <a:gd name="T38" fmla="*/ 1348 w 1424"/>
              <a:gd name="T39" fmla="*/ 138 h 1183"/>
              <a:gd name="T40" fmla="*/ 1348 w 1424"/>
              <a:gd name="T41" fmla="*/ 189 h 1183"/>
              <a:gd name="T42" fmla="*/ 1323 w 1424"/>
              <a:gd name="T43" fmla="*/ 227 h 1183"/>
              <a:gd name="T44" fmla="*/ 1273 w 1424"/>
              <a:gd name="T45" fmla="*/ 277 h 1183"/>
              <a:gd name="T46" fmla="*/ 1197 w 1424"/>
              <a:gd name="T47" fmla="*/ 340 h 1183"/>
              <a:gd name="T48" fmla="*/ 1084 w 1424"/>
              <a:gd name="T49" fmla="*/ 428 h 1183"/>
              <a:gd name="T50" fmla="*/ 932 w 1424"/>
              <a:gd name="T51" fmla="*/ 529 h 1183"/>
              <a:gd name="T52" fmla="*/ 769 w 1424"/>
              <a:gd name="T53" fmla="*/ 642 h 1183"/>
              <a:gd name="T54" fmla="*/ 643 w 1424"/>
              <a:gd name="T55" fmla="*/ 730 h 1183"/>
              <a:gd name="T56" fmla="*/ 542 w 1424"/>
              <a:gd name="T57" fmla="*/ 806 h 1183"/>
              <a:gd name="T58" fmla="*/ 479 w 1424"/>
              <a:gd name="T59" fmla="*/ 856 h 1183"/>
              <a:gd name="T60" fmla="*/ 441 w 1424"/>
              <a:gd name="T61" fmla="*/ 881 h 1183"/>
              <a:gd name="T62" fmla="*/ 453 w 1424"/>
              <a:gd name="T63" fmla="*/ 906 h 1183"/>
              <a:gd name="T64" fmla="*/ 529 w 1424"/>
              <a:gd name="T65" fmla="*/ 894 h 1183"/>
              <a:gd name="T66" fmla="*/ 668 w 1424"/>
              <a:gd name="T67" fmla="*/ 881 h 1183"/>
              <a:gd name="T68" fmla="*/ 857 w 1424"/>
              <a:gd name="T69" fmla="*/ 856 h 1183"/>
              <a:gd name="T70" fmla="*/ 1122 w 1424"/>
              <a:gd name="T71" fmla="*/ 818 h 1183"/>
              <a:gd name="T72" fmla="*/ 1424 w 1424"/>
              <a:gd name="T73" fmla="*/ 856 h 1183"/>
              <a:gd name="T74" fmla="*/ 1046 w 1424"/>
              <a:gd name="T75" fmla="*/ 931 h 1183"/>
              <a:gd name="T76" fmla="*/ 743 w 1424"/>
              <a:gd name="T77" fmla="*/ 994 h 1183"/>
              <a:gd name="T78" fmla="*/ 517 w 1424"/>
              <a:gd name="T79" fmla="*/ 1045 h 1183"/>
              <a:gd name="T80" fmla="*/ 353 w 1424"/>
              <a:gd name="T81" fmla="*/ 1082 h 1183"/>
              <a:gd name="T82" fmla="*/ 264 w 1424"/>
              <a:gd name="T83" fmla="*/ 1120 h 1183"/>
              <a:gd name="T84" fmla="*/ 176 w 1424"/>
              <a:gd name="T85" fmla="*/ 1171 h 1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424" h="1183">
                <a:moveTo>
                  <a:pt x="113" y="1183"/>
                </a:moveTo>
                <a:lnTo>
                  <a:pt x="101" y="1183"/>
                </a:lnTo>
                <a:lnTo>
                  <a:pt x="88" y="1183"/>
                </a:lnTo>
                <a:lnTo>
                  <a:pt x="75" y="1171"/>
                </a:lnTo>
                <a:lnTo>
                  <a:pt x="75" y="1158"/>
                </a:lnTo>
                <a:lnTo>
                  <a:pt x="63" y="1145"/>
                </a:lnTo>
                <a:lnTo>
                  <a:pt x="50" y="1133"/>
                </a:lnTo>
                <a:lnTo>
                  <a:pt x="38" y="1120"/>
                </a:lnTo>
                <a:lnTo>
                  <a:pt x="38" y="1095"/>
                </a:lnTo>
                <a:lnTo>
                  <a:pt x="25" y="1045"/>
                </a:lnTo>
                <a:lnTo>
                  <a:pt x="12" y="1019"/>
                </a:lnTo>
                <a:lnTo>
                  <a:pt x="12" y="982"/>
                </a:lnTo>
                <a:lnTo>
                  <a:pt x="0" y="957"/>
                </a:lnTo>
                <a:lnTo>
                  <a:pt x="12" y="944"/>
                </a:lnTo>
                <a:lnTo>
                  <a:pt x="12" y="931"/>
                </a:lnTo>
                <a:lnTo>
                  <a:pt x="25" y="931"/>
                </a:lnTo>
                <a:lnTo>
                  <a:pt x="38" y="919"/>
                </a:lnTo>
                <a:lnTo>
                  <a:pt x="50" y="906"/>
                </a:lnTo>
                <a:lnTo>
                  <a:pt x="75" y="906"/>
                </a:lnTo>
                <a:lnTo>
                  <a:pt x="88" y="894"/>
                </a:lnTo>
                <a:lnTo>
                  <a:pt x="113" y="894"/>
                </a:lnTo>
                <a:lnTo>
                  <a:pt x="138" y="881"/>
                </a:lnTo>
                <a:lnTo>
                  <a:pt x="176" y="868"/>
                </a:lnTo>
                <a:lnTo>
                  <a:pt x="214" y="843"/>
                </a:lnTo>
                <a:lnTo>
                  <a:pt x="252" y="818"/>
                </a:lnTo>
                <a:lnTo>
                  <a:pt x="302" y="793"/>
                </a:lnTo>
                <a:lnTo>
                  <a:pt x="353" y="768"/>
                </a:lnTo>
                <a:lnTo>
                  <a:pt x="403" y="730"/>
                </a:lnTo>
                <a:lnTo>
                  <a:pt x="466" y="692"/>
                </a:lnTo>
                <a:lnTo>
                  <a:pt x="517" y="642"/>
                </a:lnTo>
                <a:lnTo>
                  <a:pt x="580" y="604"/>
                </a:lnTo>
                <a:lnTo>
                  <a:pt x="630" y="554"/>
                </a:lnTo>
                <a:lnTo>
                  <a:pt x="693" y="516"/>
                </a:lnTo>
                <a:lnTo>
                  <a:pt x="756" y="466"/>
                </a:lnTo>
                <a:lnTo>
                  <a:pt x="819" y="403"/>
                </a:lnTo>
                <a:lnTo>
                  <a:pt x="882" y="352"/>
                </a:lnTo>
                <a:lnTo>
                  <a:pt x="932" y="302"/>
                </a:lnTo>
                <a:lnTo>
                  <a:pt x="983" y="252"/>
                </a:lnTo>
                <a:lnTo>
                  <a:pt x="1033" y="201"/>
                </a:lnTo>
                <a:lnTo>
                  <a:pt x="1071" y="164"/>
                </a:lnTo>
                <a:lnTo>
                  <a:pt x="1096" y="138"/>
                </a:lnTo>
                <a:lnTo>
                  <a:pt x="1109" y="101"/>
                </a:lnTo>
                <a:lnTo>
                  <a:pt x="1122" y="88"/>
                </a:lnTo>
                <a:lnTo>
                  <a:pt x="1122" y="63"/>
                </a:lnTo>
                <a:lnTo>
                  <a:pt x="1122" y="38"/>
                </a:lnTo>
                <a:lnTo>
                  <a:pt x="1134" y="13"/>
                </a:lnTo>
                <a:lnTo>
                  <a:pt x="1134" y="0"/>
                </a:lnTo>
                <a:lnTo>
                  <a:pt x="1159" y="0"/>
                </a:lnTo>
                <a:lnTo>
                  <a:pt x="1172" y="0"/>
                </a:lnTo>
                <a:lnTo>
                  <a:pt x="1185" y="0"/>
                </a:lnTo>
                <a:lnTo>
                  <a:pt x="1197" y="0"/>
                </a:lnTo>
                <a:lnTo>
                  <a:pt x="1222" y="13"/>
                </a:lnTo>
                <a:lnTo>
                  <a:pt x="1235" y="13"/>
                </a:lnTo>
                <a:lnTo>
                  <a:pt x="1248" y="25"/>
                </a:lnTo>
                <a:lnTo>
                  <a:pt x="1273" y="50"/>
                </a:lnTo>
                <a:lnTo>
                  <a:pt x="1285" y="63"/>
                </a:lnTo>
                <a:lnTo>
                  <a:pt x="1298" y="88"/>
                </a:lnTo>
                <a:lnTo>
                  <a:pt x="1323" y="101"/>
                </a:lnTo>
                <a:lnTo>
                  <a:pt x="1336" y="113"/>
                </a:lnTo>
                <a:lnTo>
                  <a:pt x="1348" y="138"/>
                </a:lnTo>
                <a:lnTo>
                  <a:pt x="1348" y="151"/>
                </a:lnTo>
                <a:lnTo>
                  <a:pt x="1348" y="164"/>
                </a:lnTo>
                <a:lnTo>
                  <a:pt x="1348" y="189"/>
                </a:lnTo>
                <a:lnTo>
                  <a:pt x="1348" y="201"/>
                </a:lnTo>
                <a:lnTo>
                  <a:pt x="1336" y="214"/>
                </a:lnTo>
                <a:lnTo>
                  <a:pt x="1323" y="227"/>
                </a:lnTo>
                <a:lnTo>
                  <a:pt x="1311" y="239"/>
                </a:lnTo>
                <a:lnTo>
                  <a:pt x="1298" y="252"/>
                </a:lnTo>
                <a:lnTo>
                  <a:pt x="1273" y="277"/>
                </a:lnTo>
                <a:lnTo>
                  <a:pt x="1248" y="289"/>
                </a:lnTo>
                <a:lnTo>
                  <a:pt x="1222" y="315"/>
                </a:lnTo>
                <a:lnTo>
                  <a:pt x="1197" y="340"/>
                </a:lnTo>
                <a:lnTo>
                  <a:pt x="1159" y="365"/>
                </a:lnTo>
                <a:lnTo>
                  <a:pt x="1122" y="390"/>
                </a:lnTo>
                <a:lnTo>
                  <a:pt x="1084" y="428"/>
                </a:lnTo>
                <a:lnTo>
                  <a:pt x="1033" y="453"/>
                </a:lnTo>
                <a:lnTo>
                  <a:pt x="983" y="491"/>
                </a:lnTo>
                <a:lnTo>
                  <a:pt x="932" y="529"/>
                </a:lnTo>
                <a:lnTo>
                  <a:pt x="882" y="566"/>
                </a:lnTo>
                <a:lnTo>
                  <a:pt x="832" y="604"/>
                </a:lnTo>
                <a:lnTo>
                  <a:pt x="769" y="642"/>
                </a:lnTo>
                <a:lnTo>
                  <a:pt x="731" y="667"/>
                </a:lnTo>
                <a:lnTo>
                  <a:pt x="680" y="705"/>
                </a:lnTo>
                <a:lnTo>
                  <a:pt x="643" y="730"/>
                </a:lnTo>
                <a:lnTo>
                  <a:pt x="605" y="755"/>
                </a:lnTo>
                <a:lnTo>
                  <a:pt x="580" y="780"/>
                </a:lnTo>
                <a:lnTo>
                  <a:pt x="542" y="806"/>
                </a:lnTo>
                <a:lnTo>
                  <a:pt x="517" y="818"/>
                </a:lnTo>
                <a:lnTo>
                  <a:pt x="491" y="843"/>
                </a:lnTo>
                <a:lnTo>
                  <a:pt x="479" y="856"/>
                </a:lnTo>
                <a:lnTo>
                  <a:pt x="466" y="868"/>
                </a:lnTo>
                <a:lnTo>
                  <a:pt x="453" y="881"/>
                </a:lnTo>
                <a:lnTo>
                  <a:pt x="441" y="881"/>
                </a:lnTo>
                <a:lnTo>
                  <a:pt x="441" y="894"/>
                </a:lnTo>
                <a:lnTo>
                  <a:pt x="441" y="906"/>
                </a:lnTo>
                <a:lnTo>
                  <a:pt x="453" y="906"/>
                </a:lnTo>
                <a:lnTo>
                  <a:pt x="479" y="906"/>
                </a:lnTo>
                <a:lnTo>
                  <a:pt x="504" y="894"/>
                </a:lnTo>
                <a:lnTo>
                  <a:pt x="529" y="894"/>
                </a:lnTo>
                <a:lnTo>
                  <a:pt x="580" y="894"/>
                </a:lnTo>
                <a:lnTo>
                  <a:pt x="617" y="881"/>
                </a:lnTo>
                <a:lnTo>
                  <a:pt x="668" y="881"/>
                </a:lnTo>
                <a:lnTo>
                  <a:pt x="731" y="868"/>
                </a:lnTo>
                <a:lnTo>
                  <a:pt x="794" y="868"/>
                </a:lnTo>
                <a:lnTo>
                  <a:pt x="857" y="856"/>
                </a:lnTo>
                <a:lnTo>
                  <a:pt x="945" y="843"/>
                </a:lnTo>
                <a:lnTo>
                  <a:pt x="1021" y="831"/>
                </a:lnTo>
                <a:lnTo>
                  <a:pt x="1122" y="818"/>
                </a:lnTo>
                <a:lnTo>
                  <a:pt x="1210" y="793"/>
                </a:lnTo>
                <a:lnTo>
                  <a:pt x="1323" y="780"/>
                </a:lnTo>
                <a:lnTo>
                  <a:pt x="1424" y="856"/>
                </a:lnTo>
                <a:lnTo>
                  <a:pt x="1298" y="881"/>
                </a:lnTo>
                <a:lnTo>
                  <a:pt x="1172" y="906"/>
                </a:lnTo>
                <a:lnTo>
                  <a:pt x="1046" y="931"/>
                </a:lnTo>
                <a:lnTo>
                  <a:pt x="945" y="957"/>
                </a:lnTo>
                <a:lnTo>
                  <a:pt x="844" y="969"/>
                </a:lnTo>
                <a:lnTo>
                  <a:pt x="743" y="994"/>
                </a:lnTo>
                <a:lnTo>
                  <a:pt x="668" y="1007"/>
                </a:lnTo>
                <a:lnTo>
                  <a:pt x="580" y="1032"/>
                </a:lnTo>
                <a:lnTo>
                  <a:pt x="517" y="1045"/>
                </a:lnTo>
                <a:lnTo>
                  <a:pt x="453" y="1057"/>
                </a:lnTo>
                <a:lnTo>
                  <a:pt x="403" y="1070"/>
                </a:lnTo>
                <a:lnTo>
                  <a:pt x="353" y="1082"/>
                </a:lnTo>
                <a:lnTo>
                  <a:pt x="315" y="1095"/>
                </a:lnTo>
                <a:lnTo>
                  <a:pt x="277" y="1108"/>
                </a:lnTo>
                <a:lnTo>
                  <a:pt x="264" y="1120"/>
                </a:lnTo>
                <a:lnTo>
                  <a:pt x="252" y="1120"/>
                </a:lnTo>
                <a:lnTo>
                  <a:pt x="201" y="1145"/>
                </a:lnTo>
                <a:lnTo>
                  <a:pt x="176" y="1171"/>
                </a:lnTo>
                <a:lnTo>
                  <a:pt x="138" y="1183"/>
                </a:lnTo>
                <a:lnTo>
                  <a:pt x="113" y="1183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" name="Freeform 11"/>
          <p:cNvSpPr>
            <a:spLocks noChangeArrowheads="1"/>
          </p:cNvSpPr>
          <p:nvPr/>
        </p:nvSpPr>
        <p:spPr bwMode="auto">
          <a:xfrm>
            <a:off x="4322763" y="2989263"/>
            <a:ext cx="384175" cy="800100"/>
          </a:xfrm>
          <a:custGeom>
            <a:avLst/>
            <a:gdLst>
              <a:gd name="T0" fmla="*/ 114 w 605"/>
              <a:gd name="T1" fmla="*/ 919 h 1259"/>
              <a:gd name="T2" fmla="*/ 51 w 605"/>
              <a:gd name="T3" fmla="*/ 869 h 1259"/>
              <a:gd name="T4" fmla="*/ 13 w 605"/>
              <a:gd name="T5" fmla="*/ 831 h 1259"/>
              <a:gd name="T6" fmla="*/ 0 w 605"/>
              <a:gd name="T7" fmla="*/ 806 h 1259"/>
              <a:gd name="T8" fmla="*/ 13 w 605"/>
              <a:gd name="T9" fmla="*/ 793 h 1259"/>
              <a:gd name="T10" fmla="*/ 38 w 605"/>
              <a:gd name="T11" fmla="*/ 781 h 1259"/>
              <a:gd name="T12" fmla="*/ 89 w 605"/>
              <a:gd name="T13" fmla="*/ 793 h 1259"/>
              <a:gd name="T14" fmla="*/ 164 w 605"/>
              <a:gd name="T15" fmla="*/ 806 h 1259"/>
              <a:gd name="T16" fmla="*/ 227 w 605"/>
              <a:gd name="T17" fmla="*/ 819 h 1259"/>
              <a:gd name="T18" fmla="*/ 290 w 605"/>
              <a:gd name="T19" fmla="*/ 819 h 1259"/>
              <a:gd name="T20" fmla="*/ 328 w 605"/>
              <a:gd name="T21" fmla="*/ 806 h 1259"/>
              <a:gd name="T22" fmla="*/ 353 w 605"/>
              <a:gd name="T23" fmla="*/ 793 h 1259"/>
              <a:gd name="T24" fmla="*/ 366 w 605"/>
              <a:gd name="T25" fmla="*/ 768 h 1259"/>
              <a:gd name="T26" fmla="*/ 379 w 605"/>
              <a:gd name="T27" fmla="*/ 718 h 1259"/>
              <a:gd name="T28" fmla="*/ 391 w 605"/>
              <a:gd name="T29" fmla="*/ 642 h 1259"/>
              <a:gd name="T30" fmla="*/ 404 w 605"/>
              <a:gd name="T31" fmla="*/ 554 h 1259"/>
              <a:gd name="T32" fmla="*/ 404 w 605"/>
              <a:gd name="T33" fmla="*/ 441 h 1259"/>
              <a:gd name="T34" fmla="*/ 404 w 605"/>
              <a:gd name="T35" fmla="*/ 315 h 1259"/>
              <a:gd name="T36" fmla="*/ 379 w 605"/>
              <a:gd name="T37" fmla="*/ 164 h 1259"/>
              <a:gd name="T38" fmla="*/ 328 w 605"/>
              <a:gd name="T39" fmla="*/ 0 h 1259"/>
              <a:gd name="T40" fmla="*/ 593 w 605"/>
              <a:gd name="T41" fmla="*/ 101 h 1259"/>
              <a:gd name="T42" fmla="*/ 593 w 605"/>
              <a:gd name="T43" fmla="*/ 277 h 1259"/>
              <a:gd name="T44" fmla="*/ 605 w 605"/>
              <a:gd name="T45" fmla="*/ 428 h 1259"/>
              <a:gd name="T46" fmla="*/ 605 w 605"/>
              <a:gd name="T47" fmla="*/ 567 h 1259"/>
              <a:gd name="T48" fmla="*/ 605 w 605"/>
              <a:gd name="T49" fmla="*/ 680 h 1259"/>
              <a:gd name="T50" fmla="*/ 605 w 605"/>
              <a:gd name="T51" fmla="*/ 781 h 1259"/>
              <a:gd name="T52" fmla="*/ 605 w 605"/>
              <a:gd name="T53" fmla="*/ 856 h 1259"/>
              <a:gd name="T54" fmla="*/ 605 w 605"/>
              <a:gd name="T55" fmla="*/ 907 h 1259"/>
              <a:gd name="T56" fmla="*/ 593 w 605"/>
              <a:gd name="T57" fmla="*/ 995 h 1259"/>
              <a:gd name="T58" fmla="*/ 542 w 605"/>
              <a:gd name="T59" fmla="*/ 1108 h 1259"/>
              <a:gd name="T60" fmla="*/ 492 w 605"/>
              <a:gd name="T61" fmla="*/ 1184 h 1259"/>
              <a:gd name="T62" fmla="*/ 454 w 605"/>
              <a:gd name="T63" fmla="*/ 1221 h 1259"/>
              <a:gd name="T64" fmla="*/ 416 w 605"/>
              <a:gd name="T65" fmla="*/ 1246 h 1259"/>
              <a:gd name="T66" fmla="*/ 391 w 605"/>
              <a:gd name="T67" fmla="*/ 1259 h 1259"/>
              <a:gd name="T68" fmla="*/ 366 w 605"/>
              <a:gd name="T69" fmla="*/ 1259 h 1259"/>
              <a:gd name="T70" fmla="*/ 353 w 605"/>
              <a:gd name="T71" fmla="*/ 1246 h 1259"/>
              <a:gd name="T72" fmla="*/ 341 w 605"/>
              <a:gd name="T73" fmla="*/ 1221 h 1259"/>
              <a:gd name="T74" fmla="*/ 328 w 605"/>
              <a:gd name="T75" fmla="*/ 1196 h 1259"/>
              <a:gd name="T76" fmla="*/ 316 w 605"/>
              <a:gd name="T77" fmla="*/ 1146 h 1259"/>
              <a:gd name="T78" fmla="*/ 303 w 605"/>
              <a:gd name="T79" fmla="*/ 1083 h 1259"/>
              <a:gd name="T80" fmla="*/ 253 w 605"/>
              <a:gd name="T81" fmla="*/ 1032 h 1259"/>
              <a:gd name="T82" fmla="*/ 190 w 605"/>
              <a:gd name="T83" fmla="*/ 982 h 1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05" h="1259">
                <a:moveTo>
                  <a:pt x="152" y="944"/>
                </a:moveTo>
                <a:lnTo>
                  <a:pt x="114" y="919"/>
                </a:lnTo>
                <a:lnTo>
                  <a:pt x="89" y="894"/>
                </a:lnTo>
                <a:lnTo>
                  <a:pt x="51" y="869"/>
                </a:lnTo>
                <a:lnTo>
                  <a:pt x="38" y="856"/>
                </a:lnTo>
                <a:lnTo>
                  <a:pt x="13" y="831"/>
                </a:lnTo>
                <a:lnTo>
                  <a:pt x="0" y="819"/>
                </a:lnTo>
                <a:lnTo>
                  <a:pt x="0" y="806"/>
                </a:lnTo>
                <a:lnTo>
                  <a:pt x="0" y="793"/>
                </a:lnTo>
                <a:lnTo>
                  <a:pt x="13" y="793"/>
                </a:lnTo>
                <a:lnTo>
                  <a:pt x="26" y="781"/>
                </a:lnTo>
                <a:lnTo>
                  <a:pt x="38" y="781"/>
                </a:lnTo>
                <a:lnTo>
                  <a:pt x="63" y="781"/>
                </a:lnTo>
                <a:lnTo>
                  <a:pt x="89" y="793"/>
                </a:lnTo>
                <a:lnTo>
                  <a:pt x="126" y="793"/>
                </a:lnTo>
                <a:lnTo>
                  <a:pt x="164" y="806"/>
                </a:lnTo>
                <a:lnTo>
                  <a:pt x="202" y="806"/>
                </a:lnTo>
                <a:lnTo>
                  <a:pt x="227" y="819"/>
                </a:lnTo>
                <a:lnTo>
                  <a:pt x="265" y="819"/>
                </a:lnTo>
                <a:lnTo>
                  <a:pt x="290" y="819"/>
                </a:lnTo>
                <a:lnTo>
                  <a:pt x="303" y="819"/>
                </a:lnTo>
                <a:lnTo>
                  <a:pt x="328" y="806"/>
                </a:lnTo>
                <a:lnTo>
                  <a:pt x="341" y="806"/>
                </a:lnTo>
                <a:lnTo>
                  <a:pt x="353" y="793"/>
                </a:lnTo>
                <a:lnTo>
                  <a:pt x="353" y="781"/>
                </a:lnTo>
                <a:lnTo>
                  <a:pt x="366" y="768"/>
                </a:lnTo>
                <a:lnTo>
                  <a:pt x="366" y="743"/>
                </a:lnTo>
                <a:lnTo>
                  <a:pt x="379" y="718"/>
                </a:lnTo>
                <a:lnTo>
                  <a:pt x="391" y="680"/>
                </a:lnTo>
                <a:lnTo>
                  <a:pt x="391" y="642"/>
                </a:lnTo>
                <a:lnTo>
                  <a:pt x="404" y="605"/>
                </a:lnTo>
                <a:lnTo>
                  <a:pt x="404" y="554"/>
                </a:lnTo>
                <a:lnTo>
                  <a:pt x="404" y="504"/>
                </a:lnTo>
                <a:lnTo>
                  <a:pt x="404" y="441"/>
                </a:lnTo>
                <a:lnTo>
                  <a:pt x="404" y="378"/>
                </a:lnTo>
                <a:lnTo>
                  <a:pt x="404" y="315"/>
                </a:lnTo>
                <a:lnTo>
                  <a:pt x="391" y="240"/>
                </a:lnTo>
                <a:lnTo>
                  <a:pt x="379" y="164"/>
                </a:lnTo>
                <a:lnTo>
                  <a:pt x="353" y="88"/>
                </a:lnTo>
                <a:lnTo>
                  <a:pt x="328" y="0"/>
                </a:lnTo>
                <a:lnTo>
                  <a:pt x="580" y="0"/>
                </a:lnTo>
                <a:lnTo>
                  <a:pt x="593" y="101"/>
                </a:lnTo>
                <a:lnTo>
                  <a:pt x="593" y="189"/>
                </a:lnTo>
                <a:lnTo>
                  <a:pt x="593" y="277"/>
                </a:lnTo>
                <a:lnTo>
                  <a:pt x="593" y="353"/>
                </a:lnTo>
                <a:lnTo>
                  <a:pt x="605" y="428"/>
                </a:lnTo>
                <a:lnTo>
                  <a:pt x="605" y="504"/>
                </a:lnTo>
                <a:lnTo>
                  <a:pt x="605" y="567"/>
                </a:lnTo>
                <a:lnTo>
                  <a:pt x="605" y="630"/>
                </a:lnTo>
                <a:lnTo>
                  <a:pt x="605" y="680"/>
                </a:lnTo>
                <a:lnTo>
                  <a:pt x="605" y="730"/>
                </a:lnTo>
                <a:lnTo>
                  <a:pt x="605" y="781"/>
                </a:lnTo>
                <a:lnTo>
                  <a:pt x="605" y="819"/>
                </a:lnTo>
                <a:lnTo>
                  <a:pt x="605" y="856"/>
                </a:lnTo>
                <a:lnTo>
                  <a:pt x="605" y="881"/>
                </a:lnTo>
                <a:lnTo>
                  <a:pt x="605" y="907"/>
                </a:lnTo>
                <a:lnTo>
                  <a:pt x="605" y="932"/>
                </a:lnTo>
                <a:lnTo>
                  <a:pt x="593" y="995"/>
                </a:lnTo>
                <a:lnTo>
                  <a:pt x="568" y="1058"/>
                </a:lnTo>
                <a:lnTo>
                  <a:pt x="542" y="1108"/>
                </a:lnTo>
                <a:lnTo>
                  <a:pt x="505" y="1158"/>
                </a:lnTo>
                <a:lnTo>
                  <a:pt x="492" y="1184"/>
                </a:lnTo>
                <a:lnTo>
                  <a:pt x="467" y="1196"/>
                </a:lnTo>
                <a:lnTo>
                  <a:pt x="454" y="1221"/>
                </a:lnTo>
                <a:lnTo>
                  <a:pt x="442" y="1234"/>
                </a:lnTo>
                <a:lnTo>
                  <a:pt x="416" y="1246"/>
                </a:lnTo>
                <a:lnTo>
                  <a:pt x="404" y="1246"/>
                </a:lnTo>
                <a:lnTo>
                  <a:pt x="391" y="1259"/>
                </a:lnTo>
                <a:lnTo>
                  <a:pt x="379" y="1259"/>
                </a:lnTo>
                <a:lnTo>
                  <a:pt x="366" y="1259"/>
                </a:lnTo>
                <a:lnTo>
                  <a:pt x="353" y="1259"/>
                </a:lnTo>
                <a:lnTo>
                  <a:pt x="353" y="1246"/>
                </a:lnTo>
                <a:lnTo>
                  <a:pt x="341" y="1246"/>
                </a:lnTo>
                <a:lnTo>
                  <a:pt x="341" y="1221"/>
                </a:lnTo>
                <a:lnTo>
                  <a:pt x="328" y="1209"/>
                </a:lnTo>
                <a:lnTo>
                  <a:pt x="328" y="1196"/>
                </a:lnTo>
                <a:lnTo>
                  <a:pt x="328" y="1171"/>
                </a:lnTo>
                <a:lnTo>
                  <a:pt x="316" y="1146"/>
                </a:lnTo>
                <a:lnTo>
                  <a:pt x="316" y="1121"/>
                </a:lnTo>
                <a:lnTo>
                  <a:pt x="303" y="1083"/>
                </a:lnTo>
                <a:lnTo>
                  <a:pt x="278" y="1058"/>
                </a:lnTo>
                <a:lnTo>
                  <a:pt x="253" y="1032"/>
                </a:lnTo>
                <a:lnTo>
                  <a:pt x="227" y="1007"/>
                </a:lnTo>
                <a:lnTo>
                  <a:pt x="190" y="982"/>
                </a:lnTo>
                <a:lnTo>
                  <a:pt x="152" y="944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" name="Freeform 12"/>
          <p:cNvSpPr>
            <a:spLocks noChangeArrowheads="1"/>
          </p:cNvSpPr>
          <p:nvPr/>
        </p:nvSpPr>
        <p:spPr bwMode="auto">
          <a:xfrm>
            <a:off x="3865563" y="3173413"/>
            <a:ext cx="273050" cy="471487"/>
          </a:xfrm>
          <a:custGeom>
            <a:avLst/>
            <a:gdLst>
              <a:gd name="T0" fmla="*/ 164 w 429"/>
              <a:gd name="T1" fmla="*/ 742 h 742"/>
              <a:gd name="T2" fmla="*/ 151 w 429"/>
              <a:gd name="T3" fmla="*/ 742 h 742"/>
              <a:gd name="T4" fmla="*/ 126 w 429"/>
              <a:gd name="T5" fmla="*/ 742 h 742"/>
              <a:gd name="T6" fmla="*/ 113 w 429"/>
              <a:gd name="T7" fmla="*/ 730 h 742"/>
              <a:gd name="T8" fmla="*/ 101 w 429"/>
              <a:gd name="T9" fmla="*/ 730 h 742"/>
              <a:gd name="T10" fmla="*/ 88 w 429"/>
              <a:gd name="T11" fmla="*/ 717 h 742"/>
              <a:gd name="T12" fmla="*/ 76 w 429"/>
              <a:gd name="T13" fmla="*/ 692 h 742"/>
              <a:gd name="T14" fmla="*/ 63 w 429"/>
              <a:gd name="T15" fmla="*/ 680 h 742"/>
              <a:gd name="T16" fmla="*/ 50 w 429"/>
              <a:gd name="T17" fmla="*/ 654 h 742"/>
              <a:gd name="T18" fmla="*/ 25 w 429"/>
              <a:gd name="T19" fmla="*/ 617 h 742"/>
              <a:gd name="T20" fmla="*/ 13 w 429"/>
              <a:gd name="T21" fmla="*/ 591 h 742"/>
              <a:gd name="T22" fmla="*/ 0 w 429"/>
              <a:gd name="T23" fmla="*/ 566 h 742"/>
              <a:gd name="T24" fmla="*/ 0 w 429"/>
              <a:gd name="T25" fmla="*/ 541 h 742"/>
              <a:gd name="T26" fmla="*/ 0 w 429"/>
              <a:gd name="T27" fmla="*/ 529 h 742"/>
              <a:gd name="T28" fmla="*/ 13 w 429"/>
              <a:gd name="T29" fmla="*/ 529 h 742"/>
              <a:gd name="T30" fmla="*/ 13 w 429"/>
              <a:gd name="T31" fmla="*/ 503 h 742"/>
              <a:gd name="T32" fmla="*/ 25 w 429"/>
              <a:gd name="T33" fmla="*/ 491 h 742"/>
              <a:gd name="T34" fmla="*/ 50 w 429"/>
              <a:gd name="T35" fmla="*/ 478 h 742"/>
              <a:gd name="T36" fmla="*/ 63 w 429"/>
              <a:gd name="T37" fmla="*/ 453 h 742"/>
              <a:gd name="T38" fmla="*/ 76 w 429"/>
              <a:gd name="T39" fmla="*/ 440 h 742"/>
              <a:gd name="T40" fmla="*/ 101 w 429"/>
              <a:gd name="T41" fmla="*/ 415 h 742"/>
              <a:gd name="T42" fmla="*/ 151 w 429"/>
              <a:gd name="T43" fmla="*/ 352 h 742"/>
              <a:gd name="T44" fmla="*/ 202 w 429"/>
              <a:gd name="T45" fmla="*/ 302 h 742"/>
              <a:gd name="T46" fmla="*/ 227 w 429"/>
              <a:gd name="T47" fmla="*/ 226 h 742"/>
              <a:gd name="T48" fmla="*/ 265 w 429"/>
              <a:gd name="T49" fmla="*/ 151 h 742"/>
              <a:gd name="T50" fmla="*/ 277 w 429"/>
              <a:gd name="T51" fmla="*/ 113 h 742"/>
              <a:gd name="T52" fmla="*/ 290 w 429"/>
              <a:gd name="T53" fmla="*/ 88 h 742"/>
              <a:gd name="T54" fmla="*/ 303 w 429"/>
              <a:gd name="T55" fmla="*/ 63 h 742"/>
              <a:gd name="T56" fmla="*/ 315 w 429"/>
              <a:gd name="T57" fmla="*/ 38 h 742"/>
              <a:gd name="T58" fmla="*/ 315 w 429"/>
              <a:gd name="T59" fmla="*/ 12 h 742"/>
              <a:gd name="T60" fmla="*/ 328 w 429"/>
              <a:gd name="T61" fmla="*/ 0 h 742"/>
              <a:gd name="T62" fmla="*/ 340 w 429"/>
              <a:gd name="T63" fmla="*/ 0 h 742"/>
              <a:gd name="T64" fmla="*/ 353 w 429"/>
              <a:gd name="T65" fmla="*/ 0 h 742"/>
              <a:gd name="T66" fmla="*/ 366 w 429"/>
              <a:gd name="T67" fmla="*/ 12 h 742"/>
              <a:gd name="T68" fmla="*/ 378 w 429"/>
              <a:gd name="T69" fmla="*/ 25 h 742"/>
              <a:gd name="T70" fmla="*/ 391 w 429"/>
              <a:gd name="T71" fmla="*/ 50 h 742"/>
              <a:gd name="T72" fmla="*/ 403 w 429"/>
              <a:gd name="T73" fmla="*/ 50 h 742"/>
              <a:gd name="T74" fmla="*/ 416 w 429"/>
              <a:gd name="T75" fmla="*/ 75 h 742"/>
              <a:gd name="T76" fmla="*/ 416 w 429"/>
              <a:gd name="T77" fmla="*/ 88 h 742"/>
              <a:gd name="T78" fmla="*/ 416 w 429"/>
              <a:gd name="T79" fmla="*/ 113 h 742"/>
              <a:gd name="T80" fmla="*/ 429 w 429"/>
              <a:gd name="T81" fmla="*/ 138 h 742"/>
              <a:gd name="T82" fmla="*/ 429 w 429"/>
              <a:gd name="T83" fmla="*/ 176 h 742"/>
              <a:gd name="T84" fmla="*/ 429 w 429"/>
              <a:gd name="T85" fmla="*/ 201 h 742"/>
              <a:gd name="T86" fmla="*/ 429 w 429"/>
              <a:gd name="T87" fmla="*/ 239 h 742"/>
              <a:gd name="T88" fmla="*/ 429 w 429"/>
              <a:gd name="T89" fmla="*/ 277 h 742"/>
              <a:gd name="T90" fmla="*/ 429 w 429"/>
              <a:gd name="T91" fmla="*/ 315 h 742"/>
              <a:gd name="T92" fmla="*/ 429 w 429"/>
              <a:gd name="T93" fmla="*/ 352 h 742"/>
              <a:gd name="T94" fmla="*/ 416 w 429"/>
              <a:gd name="T95" fmla="*/ 390 h 742"/>
              <a:gd name="T96" fmla="*/ 403 w 429"/>
              <a:gd name="T97" fmla="*/ 440 h 742"/>
              <a:gd name="T98" fmla="*/ 378 w 429"/>
              <a:gd name="T99" fmla="*/ 478 h 742"/>
              <a:gd name="T100" fmla="*/ 353 w 429"/>
              <a:gd name="T101" fmla="*/ 516 h 742"/>
              <a:gd name="T102" fmla="*/ 328 w 429"/>
              <a:gd name="T103" fmla="*/ 566 h 742"/>
              <a:gd name="T104" fmla="*/ 303 w 429"/>
              <a:gd name="T105" fmla="*/ 604 h 742"/>
              <a:gd name="T106" fmla="*/ 277 w 429"/>
              <a:gd name="T107" fmla="*/ 642 h 742"/>
              <a:gd name="T108" fmla="*/ 252 w 429"/>
              <a:gd name="T109" fmla="*/ 680 h 742"/>
              <a:gd name="T110" fmla="*/ 240 w 429"/>
              <a:gd name="T111" fmla="*/ 705 h 742"/>
              <a:gd name="T112" fmla="*/ 214 w 429"/>
              <a:gd name="T113" fmla="*/ 717 h 742"/>
              <a:gd name="T114" fmla="*/ 189 w 429"/>
              <a:gd name="T115" fmla="*/ 730 h 742"/>
              <a:gd name="T116" fmla="*/ 176 w 429"/>
              <a:gd name="T117" fmla="*/ 742 h 742"/>
              <a:gd name="T118" fmla="*/ 164 w 429"/>
              <a:gd name="T119" fmla="*/ 742 h 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29" h="742">
                <a:moveTo>
                  <a:pt x="164" y="742"/>
                </a:moveTo>
                <a:lnTo>
                  <a:pt x="151" y="742"/>
                </a:lnTo>
                <a:lnTo>
                  <a:pt x="126" y="742"/>
                </a:lnTo>
                <a:lnTo>
                  <a:pt x="113" y="730"/>
                </a:lnTo>
                <a:lnTo>
                  <a:pt x="101" y="730"/>
                </a:lnTo>
                <a:lnTo>
                  <a:pt x="88" y="717"/>
                </a:lnTo>
                <a:lnTo>
                  <a:pt x="76" y="692"/>
                </a:lnTo>
                <a:lnTo>
                  <a:pt x="63" y="680"/>
                </a:lnTo>
                <a:lnTo>
                  <a:pt x="50" y="654"/>
                </a:lnTo>
                <a:lnTo>
                  <a:pt x="25" y="617"/>
                </a:lnTo>
                <a:lnTo>
                  <a:pt x="13" y="591"/>
                </a:lnTo>
                <a:lnTo>
                  <a:pt x="0" y="566"/>
                </a:lnTo>
                <a:lnTo>
                  <a:pt x="0" y="541"/>
                </a:lnTo>
                <a:lnTo>
                  <a:pt x="0" y="529"/>
                </a:lnTo>
                <a:lnTo>
                  <a:pt x="13" y="529"/>
                </a:lnTo>
                <a:lnTo>
                  <a:pt x="13" y="503"/>
                </a:lnTo>
                <a:lnTo>
                  <a:pt x="25" y="491"/>
                </a:lnTo>
                <a:lnTo>
                  <a:pt x="50" y="478"/>
                </a:lnTo>
                <a:lnTo>
                  <a:pt x="63" y="453"/>
                </a:lnTo>
                <a:lnTo>
                  <a:pt x="76" y="440"/>
                </a:lnTo>
                <a:lnTo>
                  <a:pt x="101" y="415"/>
                </a:lnTo>
                <a:lnTo>
                  <a:pt x="151" y="352"/>
                </a:lnTo>
                <a:lnTo>
                  <a:pt x="202" y="302"/>
                </a:lnTo>
                <a:lnTo>
                  <a:pt x="227" y="226"/>
                </a:lnTo>
                <a:lnTo>
                  <a:pt x="265" y="151"/>
                </a:lnTo>
                <a:lnTo>
                  <a:pt x="277" y="113"/>
                </a:lnTo>
                <a:lnTo>
                  <a:pt x="290" y="88"/>
                </a:lnTo>
                <a:lnTo>
                  <a:pt x="303" y="63"/>
                </a:lnTo>
                <a:lnTo>
                  <a:pt x="315" y="38"/>
                </a:lnTo>
                <a:lnTo>
                  <a:pt x="315" y="12"/>
                </a:lnTo>
                <a:lnTo>
                  <a:pt x="328" y="0"/>
                </a:lnTo>
                <a:lnTo>
                  <a:pt x="340" y="0"/>
                </a:lnTo>
                <a:lnTo>
                  <a:pt x="353" y="0"/>
                </a:lnTo>
                <a:lnTo>
                  <a:pt x="366" y="12"/>
                </a:lnTo>
                <a:lnTo>
                  <a:pt x="378" y="25"/>
                </a:lnTo>
                <a:lnTo>
                  <a:pt x="391" y="50"/>
                </a:lnTo>
                <a:lnTo>
                  <a:pt x="403" y="50"/>
                </a:lnTo>
                <a:lnTo>
                  <a:pt x="416" y="75"/>
                </a:lnTo>
                <a:lnTo>
                  <a:pt x="416" y="88"/>
                </a:lnTo>
                <a:lnTo>
                  <a:pt x="416" y="113"/>
                </a:lnTo>
                <a:lnTo>
                  <a:pt x="429" y="138"/>
                </a:lnTo>
                <a:lnTo>
                  <a:pt x="429" y="176"/>
                </a:lnTo>
                <a:lnTo>
                  <a:pt x="429" y="201"/>
                </a:lnTo>
                <a:lnTo>
                  <a:pt x="429" y="239"/>
                </a:lnTo>
                <a:lnTo>
                  <a:pt x="429" y="277"/>
                </a:lnTo>
                <a:lnTo>
                  <a:pt x="429" y="315"/>
                </a:lnTo>
                <a:lnTo>
                  <a:pt x="429" y="352"/>
                </a:lnTo>
                <a:lnTo>
                  <a:pt x="416" y="390"/>
                </a:lnTo>
                <a:lnTo>
                  <a:pt x="403" y="440"/>
                </a:lnTo>
                <a:lnTo>
                  <a:pt x="378" y="478"/>
                </a:lnTo>
                <a:lnTo>
                  <a:pt x="353" y="516"/>
                </a:lnTo>
                <a:lnTo>
                  <a:pt x="328" y="566"/>
                </a:lnTo>
                <a:lnTo>
                  <a:pt x="303" y="604"/>
                </a:lnTo>
                <a:lnTo>
                  <a:pt x="277" y="642"/>
                </a:lnTo>
                <a:lnTo>
                  <a:pt x="252" y="680"/>
                </a:lnTo>
                <a:lnTo>
                  <a:pt x="240" y="705"/>
                </a:lnTo>
                <a:lnTo>
                  <a:pt x="214" y="717"/>
                </a:lnTo>
                <a:lnTo>
                  <a:pt x="189" y="730"/>
                </a:lnTo>
                <a:lnTo>
                  <a:pt x="176" y="742"/>
                </a:lnTo>
                <a:lnTo>
                  <a:pt x="164" y="742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3" name="Freeform 13"/>
          <p:cNvSpPr>
            <a:spLocks noChangeArrowheads="1"/>
          </p:cNvSpPr>
          <p:nvPr/>
        </p:nvSpPr>
        <p:spPr bwMode="auto">
          <a:xfrm>
            <a:off x="4859338" y="3214688"/>
            <a:ext cx="471487" cy="382587"/>
          </a:xfrm>
          <a:custGeom>
            <a:avLst/>
            <a:gdLst>
              <a:gd name="T0" fmla="*/ 0 w 744"/>
              <a:gd name="T1" fmla="*/ 0 h 604"/>
              <a:gd name="T2" fmla="*/ 38 w 744"/>
              <a:gd name="T3" fmla="*/ 0 h 604"/>
              <a:gd name="T4" fmla="*/ 88 w 744"/>
              <a:gd name="T5" fmla="*/ 0 h 604"/>
              <a:gd name="T6" fmla="*/ 139 w 744"/>
              <a:gd name="T7" fmla="*/ 12 h 604"/>
              <a:gd name="T8" fmla="*/ 214 w 744"/>
              <a:gd name="T9" fmla="*/ 38 h 604"/>
              <a:gd name="T10" fmla="*/ 328 w 744"/>
              <a:gd name="T11" fmla="*/ 75 h 604"/>
              <a:gd name="T12" fmla="*/ 441 w 744"/>
              <a:gd name="T13" fmla="*/ 126 h 604"/>
              <a:gd name="T14" fmla="*/ 542 w 744"/>
              <a:gd name="T15" fmla="*/ 176 h 604"/>
              <a:gd name="T16" fmla="*/ 618 w 744"/>
              <a:gd name="T17" fmla="*/ 239 h 604"/>
              <a:gd name="T18" fmla="*/ 681 w 744"/>
              <a:gd name="T19" fmla="*/ 289 h 604"/>
              <a:gd name="T20" fmla="*/ 706 w 744"/>
              <a:gd name="T21" fmla="*/ 352 h 604"/>
              <a:gd name="T22" fmla="*/ 731 w 744"/>
              <a:gd name="T23" fmla="*/ 403 h 604"/>
              <a:gd name="T24" fmla="*/ 731 w 744"/>
              <a:gd name="T25" fmla="*/ 453 h 604"/>
              <a:gd name="T26" fmla="*/ 731 w 744"/>
              <a:gd name="T27" fmla="*/ 491 h 604"/>
              <a:gd name="T28" fmla="*/ 718 w 744"/>
              <a:gd name="T29" fmla="*/ 541 h 604"/>
              <a:gd name="T30" fmla="*/ 693 w 744"/>
              <a:gd name="T31" fmla="*/ 579 h 604"/>
              <a:gd name="T32" fmla="*/ 668 w 744"/>
              <a:gd name="T33" fmla="*/ 604 h 604"/>
              <a:gd name="T34" fmla="*/ 643 w 744"/>
              <a:gd name="T35" fmla="*/ 591 h 604"/>
              <a:gd name="T36" fmla="*/ 618 w 744"/>
              <a:gd name="T37" fmla="*/ 579 h 604"/>
              <a:gd name="T38" fmla="*/ 580 w 744"/>
              <a:gd name="T39" fmla="*/ 554 h 604"/>
              <a:gd name="T40" fmla="*/ 542 w 744"/>
              <a:gd name="T41" fmla="*/ 528 h 604"/>
              <a:gd name="T42" fmla="*/ 479 w 744"/>
              <a:gd name="T43" fmla="*/ 478 h 604"/>
              <a:gd name="T44" fmla="*/ 416 w 744"/>
              <a:gd name="T45" fmla="*/ 428 h 604"/>
              <a:gd name="T46" fmla="*/ 353 w 744"/>
              <a:gd name="T47" fmla="*/ 365 h 604"/>
              <a:gd name="T48" fmla="*/ 277 w 744"/>
              <a:gd name="T49" fmla="*/ 289 h 604"/>
              <a:gd name="T50" fmla="*/ 202 w 744"/>
              <a:gd name="T51" fmla="*/ 226 h 604"/>
              <a:gd name="T52" fmla="*/ 139 w 744"/>
              <a:gd name="T53" fmla="*/ 163 h 604"/>
              <a:gd name="T54" fmla="*/ 88 w 744"/>
              <a:gd name="T55" fmla="*/ 113 h 604"/>
              <a:gd name="T56" fmla="*/ 50 w 744"/>
              <a:gd name="T57" fmla="*/ 75 h 604"/>
              <a:gd name="T58" fmla="*/ 25 w 744"/>
              <a:gd name="T59" fmla="*/ 50 h 604"/>
              <a:gd name="T60" fmla="*/ 13 w 744"/>
              <a:gd name="T61" fmla="*/ 25 h 604"/>
              <a:gd name="T62" fmla="*/ 0 w 744"/>
              <a:gd name="T63" fmla="*/ 12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44" h="604">
                <a:moveTo>
                  <a:pt x="0" y="12"/>
                </a:moveTo>
                <a:lnTo>
                  <a:pt x="0" y="0"/>
                </a:lnTo>
                <a:lnTo>
                  <a:pt x="13" y="0"/>
                </a:lnTo>
                <a:lnTo>
                  <a:pt x="38" y="0"/>
                </a:lnTo>
                <a:lnTo>
                  <a:pt x="63" y="0"/>
                </a:lnTo>
                <a:lnTo>
                  <a:pt x="88" y="0"/>
                </a:lnTo>
                <a:lnTo>
                  <a:pt x="113" y="0"/>
                </a:lnTo>
                <a:lnTo>
                  <a:pt x="139" y="12"/>
                </a:lnTo>
                <a:lnTo>
                  <a:pt x="176" y="25"/>
                </a:lnTo>
                <a:lnTo>
                  <a:pt x="214" y="38"/>
                </a:lnTo>
                <a:lnTo>
                  <a:pt x="265" y="50"/>
                </a:lnTo>
                <a:lnTo>
                  <a:pt x="328" y="75"/>
                </a:lnTo>
                <a:lnTo>
                  <a:pt x="378" y="100"/>
                </a:lnTo>
                <a:lnTo>
                  <a:pt x="441" y="126"/>
                </a:lnTo>
                <a:lnTo>
                  <a:pt x="491" y="151"/>
                </a:lnTo>
                <a:lnTo>
                  <a:pt x="542" y="176"/>
                </a:lnTo>
                <a:lnTo>
                  <a:pt x="580" y="201"/>
                </a:lnTo>
                <a:lnTo>
                  <a:pt x="618" y="239"/>
                </a:lnTo>
                <a:lnTo>
                  <a:pt x="655" y="264"/>
                </a:lnTo>
                <a:lnTo>
                  <a:pt x="681" y="289"/>
                </a:lnTo>
                <a:lnTo>
                  <a:pt x="693" y="327"/>
                </a:lnTo>
                <a:lnTo>
                  <a:pt x="706" y="352"/>
                </a:lnTo>
                <a:lnTo>
                  <a:pt x="718" y="377"/>
                </a:lnTo>
                <a:lnTo>
                  <a:pt x="731" y="403"/>
                </a:lnTo>
                <a:lnTo>
                  <a:pt x="731" y="428"/>
                </a:lnTo>
                <a:lnTo>
                  <a:pt x="731" y="453"/>
                </a:lnTo>
                <a:lnTo>
                  <a:pt x="744" y="478"/>
                </a:lnTo>
                <a:lnTo>
                  <a:pt x="731" y="491"/>
                </a:lnTo>
                <a:lnTo>
                  <a:pt x="731" y="516"/>
                </a:lnTo>
                <a:lnTo>
                  <a:pt x="718" y="541"/>
                </a:lnTo>
                <a:lnTo>
                  <a:pt x="706" y="566"/>
                </a:lnTo>
                <a:lnTo>
                  <a:pt x="693" y="579"/>
                </a:lnTo>
                <a:lnTo>
                  <a:pt x="668" y="591"/>
                </a:lnTo>
                <a:lnTo>
                  <a:pt x="668" y="604"/>
                </a:lnTo>
                <a:lnTo>
                  <a:pt x="655" y="591"/>
                </a:lnTo>
                <a:lnTo>
                  <a:pt x="643" y="591"/>
                </a:lnTo>
                <a:lnTo>
                  <a:pt x="630" y="591"/>
                </a:lnTo>
                <a:lnTo>
                  <a:pt x="618" y="579"/>
                </a:lnTo>
                <a:lnTo>
                  <a:pt x="605" y="566"/>
                </a:lnTo>
                <a:lnTo>
                  <a:pt x="580" y="554"/>
                </a:lnTo>
                <a:lnTo>
                  <a:pt x="554" y="541"/>
                </a:lnTo>
                <a:lnTo>
                  <a:pt x="542" y="528"/>
                </a:lnTo>
                <a:lnTo>
                  <a:pt x="517" y="503"/>
                </a:lnTo>
                <a:lnTo>
                  <a:pt x="479" y="478"/>
                </a:lnTo>
                <a:lnTo>
                  <a:pt x="454" y="453"/>
                </a:lnTo>
                <a:lnTo>
                  <a:pt x="416" y="428"/>
                </a:lnTo>
                <a:lnTo>
                  <a:pt x="391" y="390"/>
                </a:lnTo>
                <a:lnTo>
                  <a:pt x="353" y="365"/>
                </a:lnTo>
                <a:lnTo>
                  <a:pt x="315" y="327"/>
                </a:lnTo>
                <a:lnTo>
                  <a:pt x="277" y="289"/>
                </a:lnTo>
                <a:lnTo>
                  <a:pt x="239" y="252"/>
                </a:lnTo>
                <a:lnTo>
                  <a:pt x="202" y="226"/>
                </a:lnTo>
                <a:lnTo>
                  <a:pt x="176" y="189"/>
                </a:lnTo>
                <a:lnTo>
                  <a:pt x="139" y="163"/>
                </a:lnTo>
                <a:lnTo>
                  <a:pt x="113" y="138"/>
                </a:lnTo>
                <a:lnTo>
                  <a:pt x="88" y="113"/>
                </a:lnTo>
                <a:lnTo>
                  <a:pt x="76" y="100"/>
                </a:lnTo>
                <a:lnTo>
                  <a:pt x="50" y="75"/>
                </a:lnTo>
                <a:lnTo>
                  <a:pt x="38" y="63"/>
                </a:lnTo>
                <a:lnTo>
                  <a:pt x="25" y="50"/>
                </a:lnTo>
                <a:lnTo>
                  <a:pt x="13" y="38"/>
                </a:lnTo>
                <a:lnTo>
                  <a:pt x="13" y="25"/>
                </a:lnTo>
                <a:lnTo>
                  <a:pt x="0" y="25"/>
                </a:lnTo>
                <a:lnTo>
                  <a:pt x="0" y="12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4" name="Freeform 14"/>
          <p:cNvSpPr>
            <a:spLocks noChangeArrowheads="1"/>
          </p:cNvSpPr>
          <p:nvPr/>
        </p:nvSpPr>
        <p:spPr bwMode="auto">
          <a:xfrm>
            <a:off x="4818063" y="2741613"/>
            <a:ext cx="312737" cy="312737"/>
          </a:xfrm>
          <a:custGeom>
            <a:avLst/>
            <a:gdLst>
              <a:gd name="T0" fmla="*/ 0 w 491"/>
              <a:gd name="T1" fmla="*/ 13 h 491"/>
              <a:gd name="T2" fmla="*/ 13 w 491"/>
              <a:gd name="T3" fmla="*/ 13 h 491"/>
              <a:gd name="T4" fmla="*/ 25 w 491"/>
              <a:gd name="T5" fmla="*/ 0 h 491"/>
              <a:gd name="T6" fmla="*/ 38 w 491"/>
              <a:gd name="T7" fmla="*/ 0 h 491"/>
              <a:gd name="T8" fmla="*/ 63 w 491"/>
              <a:gd name="T9" fmla="*/ 0 h 491"/>
              <a:gd name="T10" fmla="*/ 76 w 491"/>
              <a:gd name="T11" fmla="*/ 0 h 491"/>
              <a:gd name="T12" fmla="*/ 101 w 491"/>
              <a:gd name="T13" fmla="*/ 0 h 491"/>
              <a:gd name="T14" fmla="*/ 126 w 491"/>
              <a:gd name="T15" fmla="*/ 0 h 491"/>
              <a:gd name="T16" fmla="*/ 164 w 491"/>
              <a:gd name="T17" fmla="*/ 0 h 491"/>
              <a:gd name="T18" fmla="*/ 189 w 491"/>
              <a:gd name="T19" fmla="*/ 13 h 491"/>
              <a:gd name="T20" fmla="*/ 214 w 491"/>
              <a:gd name="T21" fmla="*/ 25 h 491"/>
              <a:gd name="T22" fmla="*/ 239 w 491"/>
              <a:gd name="T23" fmla="*/ 38 h 491"/>
              <a:gd name="T24" fmla="*/ 277 w 491"/>
              <a:gd name="T25" fmla="*/ 51 h 491"/>
              <a:gd name="T26" fmla="*/ 302 w 491"/>
              <a:gd name="T27" fmla="*/ 76 h 491"/>
              <a:gd name="T28" fmla="*/ 340 w 491"/>
              <a:gd name="T29" fmla="*/ 101 h 491"/>
              <a:gd name="T30" fmla="*/ 378 w 491"/>
              <a:gd name="T31" fmla="*/ 126 h 491"/>
              <a:gd name="T32" fmla="*/ 403 w 491"/>
              <a:gd name="T33" fmla="*/ 151 h 491"/>
              <a:gd name="T34" fmla="*/ 428 w 491"/>
              <a:gd name="T35" fmla="*/ 189 h 491"/>
              <a:gd name="T36" fmla="*/ 454 w 491"/>
              <a:gd name="T37" fmla="*/ 214 h 491"/>
              <a:gd name="T38" fmla="*/ 466 w 491"/>
              <a:gd name="T39" fmla="*/ 239 h 491"/>
              <a:gd name="T40" fmla="*/ 479 w 491"/>
              <a:gd name="T41" fmla="*/ 277 h 491"/>
              <a:gd name="T42" fmla="*/ 491 w 491"/>
              <a:gd name="T43" fmla="*/ 302 h 491"/>
              <a:gd name="T44" fmla="*/ 491 w 491"/>
              <a:gd name="T45" fmla="*/ 340 h 491"/>
              <a:gd name="T46" fmla="*/ 491 w 491"/>
              <a:gd name="T47" fmla="*/ 365 h 491"/>
              <a:gd name="T48" fmla="*/ 491 w 491"/>
              <a:gd name="T49" fmla="*/ 390 h 491"/>
              <a:gd name="T50" fmla="*/ 479 w 491"/>
              <a:gd name="T51" fmla="*/ 416 h 491"/>
              <a:gd name="T52" fmla="*/ 479 w 491"/>
              <a:gd name="T53" fmla="*/ 441 h 491"/>
              <a:gd name="T54" fmla="*/ 466 w 491"/>
              <a:gd name="T55" fmla="*/ 453 h 491"/>
              <a:gd name="T56" fmla="*/ 454 w 491"/>
              <a:gd name="T57" fmla="*/ 478 h 491"/>
              <a:gd name="T58" fmla="*/ 441 w 491"/>
              <a:gd name="T59" fmla="*/ 491 h 491"/>
              <a:gd name="T60" fmla="*/ 428 w 491"/>
              <a:gd name="T61" fmla="*/ 491 h 491"/>
              <a:gd name="T62" fmla="*/ 416 w 491"/>
              <a:gd name="T63" fmla="*/ 491 h 491"/>
              <a:gd name="T64" fmla="*/ 391 w 491"/>
              <a:gd name="T65" fmla="*/ 478 h 491"/>
              <a:gd name="T66" fmla="*/ 378 w 491"/>
              <a:gd name="T67" fmla="*/ 453 h 491"/>
              <a:gd name="T68" fmla="*/ 340 w 491"/>
              <a:gd name="T69" fmla="*/ 441 h 491"/>
              <a:gd name="T70" fmla="*/ 315 w 491"/>
              <a:gd name="T71" fmla="*/ 403 h 491"/>
              <a:gd name="T72" fmla="*/ 277 w 491"/>
              <a:gd name="T73" fmla="*/ 365 h 491"/>
              <a:gd name="T74" fmla="*/ 227 w 491"/>
              <a:gd name="T75" fmla="*/ 315 h 491"/>
              <a:gd name="T76" fmla="*/ 189 w 491"/>
              <a:gd name="T77" fmla="*/ 265 h 491"/>
              <a:gd name="T78" fmla="*/ 139 w 491"/>
              <a:gd name="T79" fmla="*/ 214 h 491"/>
              <a:gd name="T80" fmla="*/ 101 w 491"/>
              <a:gd name="T81" fmla="*/ 164 h 491"/>
              <a:gd name="T82" fmla="*/ 63 w 491"/>
              <a:gd name="T83" fmla="*/ 126 h 491"/>
              <a:gd name="T84" fmla="*/ 38 w 491"/>
              <a:gd name="T85" fmla="*/ 88 h 491"/>
              <a:gd name="T86" fmla="*/ 25 w 491"/>
              <a:gd name="T87" fmla="*/ 63 h 491"/>
              <a:gd name="T88" fmla="*/ 13 w 491"/>
              <a:gd name="T89" fmla="*/ 38 h 491"/>
              <a:gd name="T90" fmla="*/ 0 w 491"/>
              <a:gd name="T91" fmla="*/ 25 h 491"/>
              <a:gd name="T92" fmla="*/ 0 w 491"/>
              <a:gd name="T93" fmla="*/ 13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91" h="491">
                <a:moveTo>
                  <a:pt x="0" y="13"/>
                </a:moveTo>
                <a:lnTo>
                  <a:pt x="13" y="13"/>
                </a:lnTo>
                <a:lnTo>
                  <a:pt x="25" y="0"/>
                </a:lnTo>
                <a:lnTo>
                  <a:pt x="38" y="0"/>
                </a:lnTo>
                <a:lnTo>
                  <a:pt x="63" y="0"/>
                </a:lnTo>
                <a:lnTo>
                  <a:pt x="76" y="0"/>
                </a:lnTo>
                <a:lnTo>
                  <a:pt x="101" y="0"/>
                </a:lnTo>
                <a:lnTo>
                  <a:pt x="126" y="0"/>
                </a:lnTo>
                <a:lnTo>
                  <a:pt x="164" y="0"/>
                </a:lnTo>
                <a:lnTo>
                  <a:pt x="189" y="13"/>
                </a:lnTo>
                <a:lnTo>
                  <a:pt x="214" y="25"/>
                </a:lnTo>
                <a:lnTo>
                  <a:pt x="239" y="38"/>
                </a:lnTo>
                <a:lnTo>
                  <a:pt x="277" y="51"/>
                </a:lnTo>
                <a:lnTo>
                  <a:pt x="302" y="76"/>
                </a:lnTo>
                <a:lnTo>
                  <a:pt x="340" y="101"/>
                </a:lnTo>
                <a:lnTo>
                  <a:pt x="378" y="126"/>
                </a:lnTo>
                <a:lnTo>
                  <a:pt x="403" y="151"/>
                </a:lnTo>
                <a:lnTo>
                  <a:pt x="428" y="189"/>
                </a:lnTo>
                <a:lnTo>
                  <a:pt x="454" y="214"/>
                </a:lnTo>
                <a:lnTo>
                  <a:pt x="466" y="239"/>
                </a:lnTo>
                <a:lnTo>
                  <a:pt x="479" y="277"/>
                </a:lnTo>
                <a:lnTo>
                  <a:pt x="491" y="302"/>
                </a:lnTo>
                <a:lnTo>
                  <a:pt x="491" y="340"/>
                </a:lnTo>
                <a:lnTo>
                  <a:pt x="491" y="365"/>
                </a:lnTo>
                <a:lnTo>
                  <a:pt x="491" y="390"/>
                </a:lnTo>
                <a:lnTo>
                  <a:pt x="479" y="416"/>
                </a:lnTo>
                <a:lnTo>
                  <a:pt x="479" y="441"/>
                </a:lnTo>
                <a:lnTo>
                  <a:pt x="466" y="453"/>
                </a:lnTo>
                <a:lnTo>
                  <a:pt x="454" y="478"/>
                </a:lnTo>
                <a:lnTo>
                  <a:pt x="441" y="491"/>
                </a:lnTo>
                <a:lnTo>
                  <a:pt x="428" y="491"/>
                </a:lnTo>
                <a:lnTo>
                  <a:pt x="416" y="491"/>
                </a:lnTo>
                <a:lnTo>
                  <a:pt x="391" y="478"/>
                </a:lnTo>
                <a:lnTo>
                  <a:pt x="378" y="453"/>
                </a:lnTo>
                <a:lnTo>
                  <a:pt x="340" y="441"/>
                </a:lnTo>
                <a:lnTo>
                  <a:pt x="315" y="403"/>
                </a:lnTo>
                <a:lnTo>
                  <a:pt x="277" y="365"/>
                </a:lnTo>
                <a:lnTo>
                  <a:pt x="227" y="315"/>
                </a:lnTo>
                <a:lnTo>
                  <a:pt x="189" y="265"/>
                </a:lnTo>
                <a:lnTo>
                  <a:pt x="139" y="214"/>
                </a:lnTo>
                <a:lnTo>
                  <a:pt x="101" y="164"/>
                </a:lnTo>
                <a:lnTo>
                  <a:pt x="63" y="126"/>
                </a:lnTo>
                <a:lnTo>
                  <a:pt x="38" y="88"/>
                </a:lnTo>
                <a:lnTo>
                  <a:pt x="25" y="63"/>
                </a:lnTo>
                <a:lnTo>
                  <a:pt x="13" y="38"/>
                </a:lnTo>
                <a:lnTo>
                  <a:pt x="0" y="25"/>
                </a:lnTo>
                <a:lnTo>
                  <a:pt x="0" y="13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" name="Freeform 15"/>
          <p:cNvSpPr>
            <a:spLocks noChangeArrowheads="1"/>
          </p:cNvSpPr>
          <p:nvPr/>
        </p:nvSpPr>
        <p:spPr bwMode="auto">
          <a:xfrm>
            <a:off x="4122738" y="2293938"/>
            <a:ext cx="584200" cy="447675"/>
          </a:xfrm>
          <a:custGeom>
            <a:avLst/>
            <a:gdLst>
              <a:gd name="T0" fmla="*/ 505 w 920"/>
              <a:gd name="T1" fmla="*/ 516 h 705"/>
              <a:gd name="T2" fmla="*/ 656 w 920"/>
              <a:gd name="T3" fmla="*/ 542 h 705"/>
              <a:gd name="T4" fmla="*/ 782 w 920"/>
              <a:gd name="T5" fmla="*/ 554 h 705"/>
              <a:gd name="T6" fmla="*/ 883 w 920"/>
              <a:gd name="T7" fmla="*/ 567 h 705"/>
              <a:gd name="T8" fmla="*/ 820 w 920"/>
              <a:gd name="T9" fmla="*/ 667 h 705"/>
              <a:gd name="T10" fmla="*/ 618 w 920"/>
              <a:gd name="T11" fmla="*/ 655 h 705"/>
              <a:gd name="T12" fmla="*/ 454 w 920"/>
              <a:gd name="T13" fmla="*/ 655 h 705"/>
              <a:gd name="T14" fmla="*/ 328 w 920"/>
              <a:gd name="T15" fmla="*/ 667 h 705"/>
              <a:gd name="T16" fmla="*/ 240 w 920"/>
              <a:gd name="T17" fmla="*/ 680 h 705"/>
              <a:gd name="T18" fmla="*/ 164 w 920"/>
              <a:gd name="T19" fmla="*/ 693 h 705"/>
              <a:gd name="T20" fmla="*/ 114 w 920"/>
              <a:gd name="T21" fmla="*/ 705 h 705"/>
              <a:gd name="T22" fmla="*/ 76 w 920"/>
              <a:gd name="T23" fmla="*/ 705 h 705"/>
              <a:gd name="T24" fmla="*/ 51 w 920"/>
              <a:gd name="T25" fmla="*/ 705 h 705"/>
              <a:gd name="T26" fmla="*/ 26 w 920"/>
              <a:gd name="T27" fmla="*/ 680 h 705"/>
              <a:gd name="T28" fmla="*/ 13 w 920"/>
              <a:gd name="T29" fmla="*/ 617 h 705"/>
              <a:gd name="T30" fmla="*/ 0 w 920"/>
              <a:gd name="T31" fmla="*/ 554 h 705"/>
              <a:gd name="T32" fmla="*/ 26 w 920"/>
              <a:gd name="T33" fmla="*/ 516 h 705"/>
              <a:gd name="T34" fmla="*/ 63 w 920"/>
              <a:gd name="T35" fmla="*/ 491 h 705"/>
              <a:gd name="T36" fmla="*/ 152 w 920"/>
              <a:gd name="T37" fmla="*/ 466 h 705"/>
              <a:gd name="T38" fmla="*/ 252 w 920"/>
              <a:gd name="T39" fmla="*/ 428 h 705"/>
              <a:gd name="T40" fmla="*/ 353 w 920"/>
              <a:gd name="T41" fmla="*/ 365 h 705"/>
              <a:gd name="T42" fmla="*/ 416 w 920"/>
              <a:gd name="T43" fmla="*/ 302 h 705"/>
              <a:gd name="T44" fmla="*/ 479 w 920"/>
              <a:gd name="T45" fmla="*/ 227 h 705"/>
              <a:gd name="T46" fmla="*/ 568 w 920"/>
              <a:gd name="T47" fmla="*/ 126 h 705"/>
              <a:gd name="T48" fmla="*/ 668 w 920"/>
              <a:gd name="T49" fmla="*/ 0 h 705"/>
              <a:gd name="T50" fmla="*/ 719 w 920"/>
              <a:gd name="T51" fmla="*/ 51 h 705"/>
              <a:gd name="T52" fmla="*/ 769 w 920"/>
              <a:gd name="T53" fmla="*/ 88 h 705"/>
              <a:gd name="T54" fmla="*/ 794 w 920"/>
              <a:gd name="T55" fmla="*/ 126 h 705"/>
              <a:gd name="T56" fmla="*/ 794 w 920"/>
              <a:gd name="T57" fmla="*/ 164 h 705"/>
              <a:gd name="T58" fmla="*/ 794 w 920"/>
              <a:gd name="T59" fmla="*/ 189 h 705"/>
              <a:gd name="T60" fmla="*/ 769 w 920"/>
              <a:gd name="T61" fmla="*/ 214 h 705"/>
              <a:gd name="T62" fmla="*/ 744 w 920"/>
              <a:gd name="T63" fmla="*/ 239 h 705"/>
              <a:gd name="T64" fmla="*/ 694 w 920"/>
              <a:gd name="T65" fmla="*/ 277 h 705"/>
              <a:gd name="T66" fmla="*/ 643 w 920"/>
              <a:gd name="T67" fmla="*/ 328 h 705"/>
              <a:gd name="T68" fmla="*/ 580 w 920"/>
              <a:gd name="T69" fmla="*/ 378 h 705"/>
              <a:gd name="T70" fmla="*/ 505 w 920"/>
              <a:gd name="T71" fmla="*/ 428 h 705"/>
              <a:gd name="T72" fmla="*/ 416 w 920"/>
              <a:gd name="T73" fmla="*/ 491 h 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20" h="705">
                <a:moveTo>
                  <a:pt x="416" y="491"/>
                </a:moveTo>
                <a:lnTo>
                  <a:pt x="505" y="516"/>
                </a:lnTo>
                <a:lnTo>
                  <a:pt x="580" y="529"/>
                </a:lnTo>
                <a:lnTo>
                  <a:pt x="656" y="542"/>
                </a:lnTo>
                <a:lnTo>
                  <a:pt x="731" y="554"/>
                </a:lnTo>
                <a:lnTo>
                  <a:pt x="782" y="554"/>
                </a:lnTo>
                <a:lnTo>
                  <a:pt x="832" y="567"/>
                </a:lnTo>
                <a:lnTo>
                  <a:pt x="883" y="567"/>
                </a:lnTo>
                <a:lnTo>
                  <a:pt x="920" y="567"/>
                </a:lnTo>
                <a:lnTo>
                  <a:pt x="820" y="667"/>
                </a:lnTo>
                <a:lnTo>
                  <a:pt x="719" y="655"/>
                </a:lnTo>
                <a:lnTo>
                  <a:pt x="618" y="655"/>
                </a:lnTo>
                <a:lnTo>
                  <a:pt x="530" y="655"/>
                </a:lnTo>
                <a:lnTo>
                  <a:pt x="454" y="655"/>
                </a:lnTo>
                <a:lnTo>
                  <a:pt x="391" y="667"/>
                </a:lnTo>
                <a:lnTo>
                  <a:pt x="328" y="667"/>
                </a:lnTo>
                <a:lnTo>
                  <a:pt x="278" y="667"/>
                </a:lnTo>
                <a:lnTo>
                  <a:pt x="240" y="680"/>
                </a:lnTo>
                <a:lnTo>
                  <a:pt x="202" y="693"/>
                </a:lnTo>
                <a:lnTo>
                  <a:pt x="164" y="693"/>
                </a:lnTo>
                <a:lnTo>
                  <a:pt x="139" y="705"/>
                </a:lnTo>
                <a:lnTo>
                  <a:pt x="114" y="705"/>
                </a:lnTo>
                <a:lnTo>
                  <a:pt x="101" y="705"/>
                </a:lnTo>
                <a:lnTo>
                  <a:pt x="76" y="705"/>
                </a:lnTo>
                <a:lnTo>
                  <a:pt x="63" y="705"/>
                </a:lnTo>
                <a:lnTo>
                  <a:pt x="51" y="705"/>
                </a:lnTo>
                <a:lnTo>
                  <a:pt x="38" y="693"/>
                </a:lnTo>
                <a:lnTo>
                  <a:pt x="26" y="680"/>
                </a:lnTo>
                <a:lnTo>
                  <a:pt x="13" y="655"/>
                </a:lnTo>
                <a:lnTo>
                  <a:pt x="13" y="617"/>
                </a:lnTo>
                <a:lnTo>
                  <a:pt x="0" y="579"/>
                </a:lnTo>
                <a:lnTo>
                  <a:pt x="0" y="554"/>
                </a:lnTo>
                <a:lnTo>
                  <a:pt x="13" y="529"/>
                </a:lnTo>
                <a:lnTo>
                  <a:pt x="26" y="516"/>
                </a:lnTo>
                <a:lnTo>
                  <a:pt x="38" y="504"/>
                </a:lnTo>
                <a:lnTo>
                  <a:pt x="63" y="491"/>
                </a:lnTo>
                <a:lnTo>
                  <a:pt x="101" y="479"/>
                </a:lnTo>
                <a:lnTo>
                  <a:pt x="152" y="466"/>
                </a:lnTo>
                <a:lnTo>
                  <a:pt x="202" y="453"/>
                </a:lnTo>
                <a:lnTo>
                  <a:pt x="252" y="428"/>
                </a:lnTo>
                <a:lnTo>
                  <a:pt x="303" y="403"/>
                </a:lnTo>
                <a:lnTo>
                  <a:pt x="353" y="365"/>
                </a:lnTo>
                <a:lnTo>
                  <a:pt x="378" y="340"/>
                </a:lnTo>
                <a:lnTo>
                  <a:pt x="416" y="302"/>
                </a:lnTo>
                <a:lnTo>
                  <a:pt x="441" y="265"/>
                </a:lnTo>
                <a:lnTo>
                  <a:pt x="479" y="227"/>
                </a:lnTo>
                <a:lnTo>
                  <a:pt x="530" y="177"/>
                </a:lnTo>
                <a:lnTo>
                  <a:pt x="568" y="126"/>
                </a:lnTo>
                <a:lnTo>
                  <a:pt x="618" y="63"/>
                </a:lnTo>
                <a:lnTo>
                  <a:pt x="668" y="0"/>
                </a:lnTo>
                <a:lnTo>
                  <a:pt x="694" y="25"/>
                </a:lnTo>
                <a:lnTo>
                  <a:pt x="719" y="51"/>
                </a:lnTo>
                <a:lnTo>
                  <a:pt x="744" y="76"/>
                </a:lnTo>
                <a:lnTo>
                  <a:pt x="769" y="88"/>
                </a:lnTo>
                <a:lnTo>
                  <a:pt x="782" y="114"/>
                </a:lnTo>
                <a:lnTo>
                  <a:pt x="794" y="126"/>
                </a:lnTo>
                <a:lnTo>
                  <a:pt x="794" y="151"/>
                </a:lnTo>
                <a:lnTo>
                  <a:pt x="794" y="164"/>
                </a:lnTo>
                <a:lnTo>
                  <a:pt x="794" y="177"/>
                </a:lnTo>
                <a:lnTo>
                  <a:pt x="794" y="189"/>
                </a:lnTo>
                <a:lnTo>
                  <a:pt x="782" y="202"/>
                </a:lnTo>
                <a:lnTo>
                  <a:pt x="769" y="214"/>
                </a:lnTo>
                <a:lnTo>
                  <a:pt x="757" y="227"/>
                </a:lnTo>
                <a:lnTo>
                  <a:pt x="744" y="239"/>
                </a:lnTo>
                <a:lnTo>
                  <a:pt x="719" y="265"/>
                </a:lnTo>
                <a:lnTo>
                  <a:pt x="694" y="277"/>
                </a:lnTo>
                <a:lnTo>
                  <a:pt x="668" y="302"/>
                </a:lnTo>
                <a:lnTo>
                  <a:pt x="643" y="328"/>
                </a:lnTo>
                <a:lnTo>
                  <a:pt x="618" y="353"/>
                </a:lnTo>
                <a:lnTo>
                  <a:pt x="580" y="378"/>
                </a:lnTo>
                <a:lnTo>
                  <a:pt x="542" y="403"/>
                </a:lnTo>
                <a:lnTo>
                  <a:pt x="505" y="428"/>
                </a:lnTo>
                <a:lnTo>
                  <a:pt x="467" y="466"/>
                </a:lnTo>
                <a:lnTo>
                  <a:pt x="416" y="491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组合 38"/>
          <p:cNvGrpSpPr/>
          <p:nvPr/>
        </p:nvGrpSpPr>
        <p:grpSpPr bwMode="auto">
          <a:xfrm>
            <a:off x="3322638" y="1131888"/>
            <a:ext cx="2541587" cy="2538412"/>
            <a:chOff x="299400" y="609600"/>
            <a:chExt cx="2542863" cy="2539048"/>
          </a:xfrm>
        </p:grpSpPr>
        <p:cxnSp>
          <p:nvCxnSpPr>
            <p:cNvPr id="19458" name="直接连接符 2"/>
            <p:cNvCxnSpPr>
              <a:cxnSpLocks noChangeShapeType="1"/>
            </p:cNvCxnSpPr>
            <p:nvPr/>
          </p:nvCxnSpPr>
          <p:spPr bwMode="auto">
            <a:xfrm>
              <a:off x="321636" y="1876742"/>
              <a:ext cx="2520627" cy="1588"/>
            </a:xfrm>
            <a:prstGeom prst="line">
              <a:avLst/>
            </a:prstGeom>
            <a:noFill/>
            <a:ln w="15875">
              <a:solidFill>
                <a:srgbClr val="2E75B6"/>
              </a:solidFill>
              <a:prstDash val="lgDash"/>
              <a:round/>
            </a:ln>
          </p:spPr>
        </p:cxnSp>
        <p:cxnSp>
          <p:nvCxnSpPr>
            <p:cNvPr id="19459" name="直接连接符 3"/>
            <p:cNvCxnSpPr>
              <a:cxnSpLocks noChangeShapeType="1"/>
            </p:cNvCxnSpPr>
            <p:nvPr/>
          </p:nvCxnSpPr>
          <p:spPr bwMode="auto">
            <a:xfrm rot="5400000">
              <a:off x="288598" y="1868802"/>
              <a:ext cx="2519993" cy="1588"/>
            </a:xfrm>
            <a:prstGeom prst="line">
              <a:avLst/>
            </a:prstGeom>
            <a:noFill/>
            <a:ln w="15875">
              <a:solidFill>
                <a:srgbClr val="2E75B6"/>
              </a:solidFill>
              <a:prstDash val="lgDash"/>
              <a:round/>
            </a:ln>
          </p:spPr>
        </p:cxnSp>
        <p:sp>
          <p:nvSpPr>
            <p:cNvPr id="5" name="矩形 4"/>
            <p:cNvSpPr/>
            <p:nvPr/>
          </p:nvSpPr>
          <p:spPr bwMode="auto">
            <a:xfrm>
              <a:off x="299400" y="628655"/>
              <a:ext cx="2520627" cy="2519993"/>
            </a:xfrm>
            <a:prstGeom prst="rect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6" name="Freeform 12"/>
          <p:cNvSpPr>
            <a:spLocks noChangeArrowheads="1"/>
          </p:cNvSpPr>
          <p:nvPr/>
        </p:nvSpPr>
        <p:spPr bwMode="auto">
          <a:xfrm>
            <a:off x="4281488" y="1346200"/>
            <a:ext cx="558800" cy="719138"/>
          </a:xfrm>
          <a:custGeom>
            <a:avLst/>
            <a:gdLst>
              <a:gd name="T0" fmla="*/ 542 w 882"/>
              <a:gd name="T1" fmla="*/ 239 h 1133"/>
              <a:gd name="T2" fmla="*/ 555 w 882"/>
              <a:gd name="T3" fmla="*/ 177 h 1133"/>
              <a:gd name="T4" fmla="*/ 567 w 882"/>
              <a:gd name="T5" fmla="*/ 126 h 1133"/>
              <a:gd name="T6" fmla="*/ 567 w 882"/>
              <a:gd name="T7" fmla="*/ 88 h 1133"/>
              <a:gd name="T8" fmla="*/ 542 w 882"/>
              <a:gd name="T9" fmla="*/ 51 h 1133"/>
              <a:gd name="T10" fmla="*/ 542 w 882"/>
              <a:gd name="T11" fmla="*/ 25 h 1133"/>
              <a:gd name="T12" fmla="*/ 555 w 882"/>
              <a:gd name="T13" fmla="*/ 0 h 1133"/>
              <a:gd name="T14" fmla="*/ 580 w 882"/>
              <a:gd name="T15" fmla="*/ 0 h 1133"/>
              <a:gd name="T16" fmla="*/ 655 w 882"/>
              <a:gd name="T17" fmla="*/ 13 h 1133"/>
              <a:gd name="T18" fmla="*/ 756 w 882"/>
              <a:gd name="T19" fmla="*/ 63 h 1133"/>
              <a:gd name="T20" fmla="*/ 807 w 882"/>
              <a:gd name="T21" fmla="*/ 88 h 1133"/>
              <a:gd name="T22" fmla="*/ 845 w 882"/>
              <a:gd name="T23" fmla="*/ 114 h 1133"/>
              <a:gd name="T24" fmla="*/ 870 w 882"/>
              <a:gd name="T25" fmla="*/ 151 h 1133"/>
              <a:gd name="T26" fmla="*/ 882 w 882"/>
              <a:gd name="T27" fmla="*/ 177 h 1133"/>
              <a:gd name="T28" fmla="*/ 857 w 882"/>
              <a:gd name="T29" fmla="*/ 227 h 1133"/>
              <a:gd name="T30" fmla="*/ 807 w 882"/>
              <a:gd name="T31" fmla="*/ 315 h 1133"/>
              <a:gd name="T32" fmla="*/ 719 w 882"/>
              <a:gd name="T33" fmla="*/ 428 h 1133"/>
              <a:gd name="T34" fmla="*/ 580 w 882"/>
              <a:gd name="T35" fmla="*/ 592 h 1133"/>
              <a:gd name="T36" fmla="*/ 441 w 882"/>
              <a:gd name="T37" fmla="*/ 743 h 1133"/>
              <a:gd name="T38" fmla="*/ 328 w 882"/>
              <a:gd name="T39" fmla="*/ 869 h 1133"/>
              <a:gd name="T40" fmla="*/ 227 w 882"/>
              <a:gd name="T41" fmla="*/ 969 h 1133"/>
              <a:gd name="T42" fmla="*/ 151 w 882"/>
              <a:gd name="T43" fmla="*/ 1032 h 1133"/>
              <a:gd name="T44" fmla="*/ 101 w 882"/>
              <a:gd name="T45" fmla="*/ 1083 h 1133"/>
              <a:gd name="T46" fmla="*/ 50 w 882"/>
              <a:gd name="T47" fmla="*/ 1121 h 1133"/>
              <a:gd name="T48" fmla="*/ 25 w 882"/>
              <a:gd name="T49" fmla="*/ 1133 h 1133"/>
              <a:gd name="T50" fmla="*/ 0 w 882"/>
              <a:gd name="T51" fmla="*/ 1121 h 1133"/>
              <a:gd name="T52" fmla="*/ 0 w 882"/>
              <a:gd name="T53" fmla="*/ 1083 h 1133"/>
              <a:gd name="T54" fmla="*/ 25 w 882"/>
              <a:gd name="T55" fmla="*/ 1045 h 1133"/>
              <a:gd name="T56" fmla="*/ 76 w 882"/>
              <a:gd name="T57" fmla="*/ 995 h 1133"/>
              <a:gd name="T58" fmla="*/ 164 w 882"/>
              <a:gd name="T59" fmla="*/ 881 h 1133"/>
              <a:gd name="T60" fmla="*/ 290 w 882"/>
              <a:gd name="T61" fmla="*/ 705 h 1133"/>
              <a:gd name="T62" fmla="*/ 416 w 882"/>
              <a:gd name="T63" fmla="*/ 504 h 1133"/>
              <a:gd name="T64" fmla="*/ 504 w 882"/>
              <a:gd name="T65" fmla="*/ 340 h 1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82" h="1133">
                <a:moveTo>
                  <a:pt x="529" y="265"/>
                </a:moveTo>
                <a:lnTo>
                  <a:pt x="542" y="239"/>
                </a:lnTo>
                <a:lnTo>
                  <a:pt x="555" y="202"/>
                </a:lnTo>
                <a:lnTo>
                  <a:pt x="555" y="177"/>
                </a:lnTo>
                <a:lnTo>
                  <a:pt x="567" y="151"/>
                </a:lnTo>
                <a:lnTo>
                  <a:pt x="567" y="126"/>
                </a:lnTo>
                <a:lnTo>
                  <a:pt x="567" y="101"/>
                </a:lnTo>
                <a:lnTo>
                  <a:pt x="567" y="88"/>
                </a:lnTo>
                <a:lnTo>
                  <a:pt x="555" y="63"/>
                </a:lnTo>
                <a:lnTo>
                  <a:pt x="542" y="51"/>
                </a:lnTo>
                <a:lnTo>
                  <a:pt x="542" y="38"/>
                </a:lnTo>
                <a:lnTo>
                  <a:pt x="542" y="25"/>
                </a:lnTo>
                <a:lnTo>
                  <a:pt x="542" y="13"/>
                </a:lnTo>
                <a:lnTo>
                  <a:pt x="555" y="0"/>
                </a:lnTo>
                <a:lnTo>
                  <a:pt x="567" y="0"/>
                </a:lnTo>
                <a:lnTo>
                  <a:pt x="580" y="0"/>
                </a:lnTo>
                <a:lnTo>
                  <a:pt x="618" y="0"/>
                </a:lnTo>
                <a:lnTo>
                  <a:pt x="655" y="13"/>
                </a:lnTo>
                <a:lnTo>
                  <a:pt x="706" y="25"/>
                </a:lnTo>
                <a:lnTo>
                  <a:pt x="756" y="63"/>
                </a:lnTo>
                <a:lnTo>
                  <a:pt x="782" y="76"/>
                </a:lnTo>
                <a:lnTo>
                  <a:pt x="807" y="88"/>
                </a:lnTo>
                <a:lnTo>
                  <a:pt x="832" y="101"/>
                </a:lnTo>
                <a:lnTo>
                  <a:pt x="845" y="114"/>
                </a:lnTo>
                <a:lnTo>
                  <a:pt x="857" y="139"/>
                </a:lnTo>
                <a:lnTo>
                  <a:pt x="870" y="151"/>
                </a:lnTo>
                <a:lnTo>
                  <a:pt x="870" y="164"/>
                </a:lnTo>
                <a:lnTo>
                  <a:pt x="882" y="177"/>
                </a:lnTo>
                <a:lnTo>
                  <a:pt x="870" y="202"/>
                </a:lnTo>
                <a:lnTo>
                  <a:pt x="857" y="227"/>
                </a:lnTo>
                <a:lnTo>
                  <a:pt x="832" y="265"/>
                </a:lnTo>
                <a:lnTo>
                  <a:pt x="807" y="315"/>
                </a:lnTo>
                <a:lnTo>
                  <a:pt x="769" y="365"/>
                </a:lnTo>
                <a:lnTo>
                  <a:pt x="719" y="428"/>
                </a:lnTo>
                <a:lnTo>
                  <a:pt x="655" y="504"/>
                </a:lnTo>
                <a:lnTo>
                  <a:pt x="580" y="592"/>
                </a:lnTo>
                <a:lnTo>
                  <a:pt x="517" y="667"/>
                </a:lnTo>
                <a:lnTo>
                  <a:pt x="441" y="743"/>
                </a:lnTo>
                <a:lnTo>
                  <a:pt x="391" y="806"/>
                </a:lnTo>
                <a:lnTo>
                  <a:pt x="328" y="869"/>
                </a:lnTo>
                <a:lnTo>
                  <a:pt x="277" y="919"/>
                </a:lnTo>
                <a:lnTo>
                  <a:pt x="227" y="969"/>
                </a:lnTo>
                <a:lnTo>
                  <a:pt x="189" y="1007"/>
                </a:lnTo>
                <a:lnTo>
                  <a:pt x="151" y="1032"/>
                </a:lnTo>
                <a:lnTo>
                  <a:pt x="126" y="1058"/>
                </a:lnTo>
                <a:lnTo>
                  <a:pt x="101" y="1083"/>
                </a:lnTo>
                <a:lnTo>
                  <a:pt x="76" y="1095"/>
                </a:lnTo>
                <a:lnTo>
                  <a:pt x="50" y="1121"/>
                </a:lnTo>
                <a:lnTo>
                  <a:pt x="38" y="1121"/>
                </a:lnTo>
                <a:lnTo>
                  <a:pt x="25" y="1133"/>
                </a:lnTo>
                <a:lnTo>
                  <a:pt x="13" y="1133"/>
                </a:lnTo>
                <a:lnTo>
                  <a:pt x="0" y="1121"/>
                </a:lnTo>
                <a:lnTo>
                  <a:pt x="0" y="1108"/>
                </a:lnTo>
                <a:lnTo>
                  <a:pt x="0" y="1083"/>
                </a:lnTo>
                <a:lnTo>
                  <a:pt x="13" y="1070"/>
                </a:lnTo>
                <a:lnTo>
                  <a:pt x="25" y="1045"/>
                </a:lnTo>
                <a:lnTo>
                  <a:pt x="50" y="1020"/>
                </a:lnTo>
                <a:lnTo>
                  <a:pt x="76" y="995"/>
                </a:lnTo>
                <a:lnTo>
                  <a:pt x="101" y="957"/>
                </a:lnTo>
                <a:lnTo>
                  <a:pt x="164" y="881"/>
                </a:lnTo>
                <a:lnTo>
                  <a:pt x="227" y="793"/>
                </a:lnTo>
                <a:lnTo>
                  <a:pt x="290" y="705"/>
                </a:lnTo>
                <a:lnTo>
                  <a:pt x="353" y="604"/>
                </a:lnTo>
                <a:lnTo>
                  <a:pt x="416" y="504"/>
                </a:lnTo>
                <a:lnTo>
                  <a:pt x="454" y="416"/>
                </a:lnTo>
                <a:lnTo>
                  <a:pt x="504" y="340"/>
                </a:lnTo>
                <a:lnTo>
                  <a:pt x="529" y="265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Freeform 13"/>
          <p:cNvSpPr>
            <a:spLocks noChangeArrowheads="1"/>
          </p:cNvSpPr>
          <p:nvPr/>
        </p:nvSpPr>
        <p:spPr bwMode="auto">
          <a:xfrm>
            <a:off x="4552950" y="1651000"/>
            <a:ext cx="823913" cy="414338"/>
          </a:xfrm>
          <a:custGeom>
            <a:avLst/>
            <a:gdLst>
              <a:gd name="T0" fmla="*/ 1298 w 1298"/>
              <a:gd name="T1" fmla="*/ 264 h 654"/>
              <a:gd name="T2" fmla="*/ 1273 w 1298"/>
              <a:gd name="T3" fmla="*/ 289 h 654"/>
              <a:gd name="T4" fmla="*/ 1222 w 1298"/>
              <a:gd name="T5" fmla="*/ 302 h 654"/>
              <a:gd name="T6" fmla="*/ 1172 w 1298"/>
              <a:gd name="T7" fmla="*/ 314 h 654"/>
              <a:gd name="T8" fmla="*/ 1096 w 1298"/>
              <a:gd name="T9" fmla="*/ 339 h 654"/>
              <a:gd name="T10" fmla="*/ 1021 w 1298"/>
              <a:gd name="T11" fmla="*/ 377 h 654"/>
              <a:gd name="T12" fmla="*/ 932 w 1298"/>
              <a:gd name="T13" fmla="*/ 428 h 654"/>
              <a:gd name="T14" fmla="*/ 831 w 1298"/>
              <a:gd name="T15" fmla="*/ 503 h 654"/>
              <a:gd name="T16" fmla="*/ 743 w 1298"/>
              <a:gd name="T17" fmla="*/ 579 h 654"/>
              <a:gd name="T18" fmla="*/ 668 w 1298"/>
              <a:gd name="T19" fmla="*/ 616 h 654"/>
              <a:gd name="T20" fmla="*/ 630 w 1298"/>
              <a:gd name="T21" fmla="*/ 642 h 654"/>
              <a:gd name="T22" fmla="*/ 605 w 1298"/>
              <a:gd name="T23" fmla="*/ 642 h 654"/>
              <a:gd name="T24" fmla="*/ 605 w 1298"/>
              <a:gd name="T25" fmla="*/ 604 h 654"/>
              <a:gd name="T26" fmla="*/ 630 w 1298"/>
              <a:gd name="T27" fmla="*/ 553 h 654"/>
              <a:gd name="T28" fmla="*/ 668 w 1298"/>
              <a:gd name="T29" fmla="*/ 478 h 654"/>
              <a:gd name="T30" fmla="*/ 718 w 1298"/>
              <a:gd name="T31" fmla="*/ 390 h 654"/>
              <a:gd name="T32" fmla="*/ 756 w 1298"/>
              <a:gd name="T33" fmla="*/ 314 h 654"/>
              <a:gd name="T34" fmla="*/ 768 w 1298"/>
              <a:gd name="T35" fmla="*/ 264 h 654"/>
              <a:gd name="T36" fmla="*/ 781 w 1298"/>
              <a:gd name="T37" fmla="*/ 226 h 654"/>
              <a:gd name="T38" fmla="*/ 756 w 1298"/>
              <a:gd name="T39" fmla="*/ 214 h 654"/>
              <a:gd name="T40" fmla="*/ 718 w 1298"/>
              <a:gd name="T41" fmla="*/ 201 h 654"/>
              <a:gd name="T42" fmla="*/ 668 w 1298"/>
              <a:gd name="T43" fmla="*/ 201 h 654"/>
              <a:gd name="T44" fmla="*/ 617 w 1298"/>
              <a:gd name="T45" fmla="*/ 214 h 654"/>
              <a:gd name="T46" fmla="*/ 554 w 1298"/>
              <a:gd name="T47" fmla="*/ 214 h 654"/>
              <a:gd name="T48" fmla="*/ 466 w 1298"/>
              <a:gd name="T49" fmla="*/ 239 h 654"/>
              <a:gd name="T50" fmla="*/ 315 w 1298"/>
              <a:gd name="T51" fmla="*/ 264 h 654"/>
              <a:gd name="T52" fmla="*/ 100 w 1298"/>
              <a:gd name="T53" fmla="*/ 289 h 654"/>
              <a:gd name="T54" fmla="*/ 0 w 1298"/>
              <a:gd name="T55" fmla="*/ 163 h 654"/>
              <a:gd name="T56" fmla="*/ 100 w 1298"/>
              <a:gd name="T57" fmla="*/ 163 h 654"/>
              <a:gd name="T58" fmla="*/ 201 w 1298"/>
              <a:gd name="T59" fmla="*/ 151 h 654"/>
              <a:gd name="T60" fmla="*/ 340 w 1298"/>
              <a:gd name="T61" fmla="*/ 138 h 654"/>
              <a:gd name="T62" fmla="*/ 491 w 1298"/>
              <a:gd name="T63" fmla="*/ 113 h 654"/>
              <a:gd name="T64" fmla="*/ 630 w 1298"/>
              <a:gd name="T65" fmla="*/ 88 h 654"/>
              <a:gd name="T66" fmla="*/ 731 w 1298"/>
              <a:gd name="T67" fmla="*/ 63 h 654"/>
              <a:gd name="T68" fmla="*/ 806 w 1298"/>
              <a:gd name="T69" fmla="*/ 50 h 654"/>
              <a:gd name="T70" fmla="*/ 857 w 1298"/>
              <a:gd name="T71" fmla="*/ 25 h 654"/>
              <a:gd name="T72" fmla="*/ 907 w 1298"/>
              <a:gd name="T73" fmla="*/ 12 h 654"/>
              <a:gd name="T74" fmla="*/ 958 w 1298"/>
              <a:gd name="T75" fmla="*/ 0 h 654"/>
              <a:gd name="T76" fmla="*/ 983 w 1298"/>
              <a:gd name="T77" fmla="*/ 0 h 654"/>
              <a:gd name="T78" fmla="*/ 1021 w 1298"/>
              <a:gd name="T79" fmla="*/ 25 h 654"/>
              <a:gd name="T80" fmla="*/ 1084 w 1298"/>
              <a:gd name="T81" fmla="*/ 63 h 654"/>
              <a:gd name="T82" fmla="*/ 1147 w 1298"/>
              <a:gd name="T83" fmla="*/ 113 h 654"/>
              <a:gd name="T84" fmla="*/ 1222 w 1298"/>
              <a:gd name="T85" fmla="*/ 163 h 654"/>
              <a:gd name="T86" fmla="*/ 1260 w 1298"/>
              <a:gd name="T87" fmla="*/ 201 h 654"/>
              <a:gd name="T88" fmla="*/ 1285 w 1298"/>
              <a:gd name="T89" fmla="*/ 226 h 654"/>
              <a:gd name="T90" fmla="*/ 1298 w 1298"/>
              <a:gd name="T91" fmla="*/ 251 h 6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98" h="654">
                <a:moveTo>
                  <a:pt x="1298" y="251"/>
                </a:moveTo>
                <a:lnTo>
                  <a:pt x="1298" y="264"/>
                </a:lnTo>
                <a:lnTo>
                  <a:pt x="1285" y="277"/>
                </a:lnTo>
                <a:lnTo>
                  <a:pt x="1273" y="289"/>
                </a:lnTo>
                <a:lnTo>
                  <a:pt x="1247" y="302"/>
                </a:lnTo>
                <a:lnTo>
                  <a:pt x="1222" y="302"/>
                </a:lnTo>
                <a:lnTo>
                  <a:pt x="1197" y="314"/>
                </a:lnTo>
                <a:lnTo>
                  <a:pt x="1172" y="314"/>
                </a:lnTo>
                <a:lnTo>
                  <a:pt x="1134" y="327"/>
                </a:lnTo>
                <a:lnTo>
                  <a:pt x="1096" y="339"/>
                </a:lnTo>
                <a:lnTo>
                  <a:pt x="1058" y="352"/>
                </a:lnTo>
                <a:lnTo>
                  <a:pt x="1021" y="377"/>
                </a:lnTo>
                <a:lnTo>
                  <a:pt x="970" y="402"/>
                </a:lnTo>
                <a:lnTo>
                  <a:pt x="932" y="428"/>
                </a:lnTo>
                <a:lnTo>
                  <a:pt x="882" y="465"/>
                </a:lnTo>
                <a:lnTo>
                  <a:pt x="831" y="503"/>
                </a:lnTo>
                <a:lnTo>
                  <a:pt x="781" y="541"/>
                </a:lnTo>
                <a:lnTo>
                  <a:pt x="743" y="579"/>
                </a:lnTo>
                <a:lnTo>
                  <a:pt x="705" y="604"/>
                </a:lnTo>
                <a:lnTo>
                  <a:pt x="668" y="616"/>
                </a:lnTo>
                <a:lnTo>
                  <a:pt x="642" y="642"/>
                </a:lnTo>
                <a:lnTo>
                  <a:pt x="630" y="642"/>
                </a:lnTo>
                <a:lnTo>
                  <a:pt x="617" y="654"/>
                </a:lnTo>
                <a:lnTo>
                  <a:pt x="605" y="642"/>
                </a:lnTo>
                <a:lnTo>
                  <a:pt x="605" y="629"/>
                </a:lnTo>
                <a:lnTo>
                  <a:pt x="605" y="604"/>
                </a:lnTo>
                <a:lnTo>
                  <a:pt x="617" y="579"/>
                </a:lnTo>
                <a:lnTo>
                  <a:pt x="630" y="553"/>
                </a:lnTo>
                <a:lnTo>
                  <a:pt x="642" y="516"/>
                </a:lnTo>
                <a:lnTo>
                  <a:pt x="668" y="478"/>
                </a:lnTo>
                <a:lnTo>
                  <a:pt x="693" y="440"/>
                </a:lnTo>
                <a:lnTo>
                  <a:pt x="718" y="390"/>
                </a:lnTo>
                <a:lnTo>
                  <a:pt x="731" y="352"/>
                </a:lnTo>
                <a:lnTo>
                  <a:pt x="756" y="314"/>
                </a:lnTo>
                <a:lnTo>
                  <a:pt x="768" y="289"/>
                </a:lnTo>
                <a:lnTo>
                  <a:pt x="768" y="264"/>
                </a:lnTo>
                <a:lnTo>
                  <a:pt x="781" y="251"/>
                </a:lnTo>
                <a:lnTo>
                  <a:pt x="781" y="226"/>
                </a:lnTo>
                <a:lnTo>
                  <a:pt x="768" y="226"/>
                </a:lnTo>
                <a:lnTo>
                  <a:pt x="756" y="214"/>
                </a:lnTo>
                <a:lnTo>
                  <a:pt x="743" y="214"/>
                </a:lnTo>
                <a:lnTo>
                  <a:pt x="718" y="201"/>
                </a:lnTo>
                <a:lnTo>
                  <a:pt x="693" y="201"/>
                </a:lnTo>
                <a:lnTo>
                  <a:pt x="668" y="201"/>
                </a:lnTo>
                <a:lnTo>
                  <a:pt x="655" y="201"/>
                </a:lnTo>
                <a:lnTo>
                  <a:pt x="617" y="214"/>
                </a:lnTo>
                <a:lnTo>
                  <a:pt x="592" y="214"/>
                </a:lnTo>
                <a:lnTo>
                  <a:pt x="554" y="214"/>
                </a:lnTo>
                <a:lnTo>
                  <a:pt x="516" y="226"/>
                </a:lnTo>
                <a:lnTo>
                  <a:pt x="466" y="239"/>
                </a:lnTo>
                <a:lnTo>
                  <a:pt x="416" y="251"/>
                </a:lnTo>
                <a:lnTo>
                  <a:pt x="315" y="264"/>
                </a:lnTo>
                <a:lnTo>
                  <a:pt x="201" y="277"/>
                </a:lnTo>
                <a:lnTo>
                  <a:pt x="100" y="289"/>
                </a:lnTo>
                <a:lnTo>
                  <a:pt x="0" y="289"/>
                </a:lnTo>
                <a:lnTo>
                  <a:pt x="0" y="163"/>
                </a:lnTo>
                <a:lnTo>
                  <a:pt x="50" y="163"/>
                </a:lnTo>
                <a:lnTo>
                  <a:pt x="100" y="163"/>
                </a:lnTo>
                <a:lnTo>
                  <a:pt x="151" y="163"/>
                </a:lnTo>
                <a:lnTo>
                  <a:pt x="201" y="151"/>
                </a:lnTo>
                <a:lnTo>
                  <a:pt x="264" y="151"/>
                </a:lnTo>
                <a:lnTo>
                  <a:pt x="340" y="138"/>
                </a:lnTo>
                <a:lnTo>
                  <a:pt x="403" y="125"/>
                </a:lnTo>
                <a:lnTo>
                  <a:pt x="491" y="113"/>
                </a:lnTo>
                <a:lnTo>
                  <a:pt x="567" y="100"/>
                </a:lnTo>
                <a:lnTo>
                  <a:pt x="630" y="88"/>
                </a:lnTo>
                <a:lnTo>
                  <a:pt x="680" y="75"/>
                </a:lnTo>
                <a:lnTo>
                  <a:pt x="731" y="63"/>
                </a:lnTo>
                <a:lnTo>
                  <a:pt x="781" y="63"/>
                </a:lnTo>
                <a:lnTo>
                  <a:pt x="806" y="50"/>
                </a:lnTo>
                <a:lnTo>
                  <a:pt x="831" y="37"/>
                </a:lnTo>
                <a:lnTo>
                  <a:pt x="857" y="25"/>
                </a:lnTo>
                <a:lnTo>
                  <a:pt x="882" y="12"/>
                </a:lnTo>
                <a:lnTo>
                  <a:pt x="907" y="12"/>
                </a:lnTo>
                <a:lnTo>
                  <a:pt x="932" y="0"/>
                </a:lnTo>
                <a:lnTo>
                  <a:pt x="958" y="0"/>
                </a:lnTo>
                <a:lnTo>
                  <a:pt x="970" y="0"/>
                </a:lnTo>
                <a:lnTo>
                  <a:pt x="983" y="0"/>
                </a:lnTo>
                <a:lnTo>
                  <a:pt x="1008" y="12"/>
                </a:lnTo>
                <a:lnTo>
                  <a:pt x="1021" y="25"/>
                </a:lnTo>
                <a:lnTo>
                  <a:pt x="1058" y="37"/>
                </a:lnTo>
                <a:lnTo>
                  <a:pt x="1084" y="63"/>
                </a:lnTo>
                <a:lnTo>
                  <a:pt x="1121" y="75"/>
                </a:lnTo>
                <a:lnTo>
                  <a:pt x="1147" y="113"/>
                </a:lnTo>
                <a:lnTo>
                  <a:pt x="1184" y="138"/>
                </a:lnTo>
                <a:lnTo>
                  <a:pt x="1222" y="163"/>
                </a:lnTo>
                <a:lnTo>
                  <a:pt x="1235" y="176"/>
                </a:lnTo>
                <a:lnTo>
                  <a:pt x="1260" y="201"/>
                </a:lnTo>
                <a:lnTo>
                  <a:pt x="1273" y="214"/>
                </a:lnTo>
                <a:lnTo>
                  <a:pt x="1285" y="226"/>
                </a:lnTo>
                <a:lnTo>
                  <a:pt x="1298" y="239"/>
                </a:lnTo>
                <a:lnTo>
                  <a:pt x="1298" y="251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" name="Freeform 14"/>
          <p:cNvSpPr>
            <a:spLocks noChangeArrowheads="1"/>
          </p:cNvSpPr>
          <p:nvPr/>
        </p:nvSpPr>
        <p:spPr bwMode="auto">
          <a:xfrm>
            <a:off x="4152900" y="1930400"/>
            <a:ext cx="631825" cy="766763"/>
          </a:xfrm>
          <a:custGeom>
            <a:avLst/>
            <a:gdLst>
              <a:gd name="T0" fmla="*/ 681 w 996"/>
              <a:gd name="T1" fmla="*/ 76 h 1208"/>
              <a:gd name="T2" fmla="*/ 668 w 996"/>
              <a:gd name="T3" fmla="*/ 38 h 1208"/>
              <a:gd name="T4" fmla="*/ 681 w 996"/>
              <a:gd name="T5" fmla="*/ 13 h 1208"/>
              <a:gd name="T6" fmla="*/ 694 w 996"/>
              <a:gd name="T7" fmla="*/ 0 h 1208"/>
              <a:gd name="T8" fmla="*/ 719 w 996"/>
              <a:gd name="T9" fmla="*/ 0 h 1208"/>
              <a:gd name="T10" fmla="*/ 757 w 996"/>
              <a:gd name="T11" fmla="*/ 13 h 1208"/>
              <a:gd name="T12" fmla="*/ 807 w 996"/>
              <a:gd name="T13" fmla="*/ 13 h 1208"/>
              <a:gd name="T14" fmla="*/ 870 w 996"/>
              <a:gd name="T15" fmla="*/ 38 h 1208"/>
              <a:gd name="T16" fmla="*/ 921 w 996"/>
              <a:gd name="T17" fmla="*/ 50 h 1208"/>
              <a:gd name="T18" fmla="*/ 958 w 996"/>
              <a:gd name="T19" fmla="*/ 76 h 1208"/>
              <a:gd name="T20" fmla="*/ 984 w 996"/>
              <a:gd name="T21" fmla="*/ 88 h 1208"/>
              <a:gd name="T22" fmla="*/ 996 w 996"/>
              <a:gd name="T23" fmla="*/ 113 h 1208"/>
              <a:gd name="T24" fmla="*/ 996 w 996"/>
              <a:gd name="T25" fmla="*/ 151 h 1208"/>
              <a:gd name="T26" fmla="*/ 984 w 996"/>
              <a:gd name="T27" fmla="*/ 202 h 1208"/>
              <a:gd name="T28" fmla="*/ 958 w 996"/>
              <a:gd name="T29" fmla="*/ 277 h 1208"/>
              <a:gd name="T30" fmla="*/ 933 w 996"/>
              <a:gd name="T31" fmla="*/ 365 h 1208"/>
              <a:gd name="T32" fmla="*/ 883 w 996"/>
              <a:gd name="T33" fmla="*/ 466 h 1208"/>
              <a:gd name="T34" fmla="*/ 820 w 996"/>
              <a:gd name="T35" fmla="*/ 579 h 1208"/>
              <a:gd name="T36" fmla="*/ 744 w 996"/>
              <a:gd name="T37" fmla="*/ 692 h 1208"/>
              <a:gd name="T38" fmla="*/ 643 w 996"/>
              <a:gd name="T39" fmla="*/ 818 h 1208"/>
              <a:gd name="T40" fmla="*/ 542 w 996"/>
              <a:gd name="T41" fmla="*/ 932 h 1208"/>
              <a:gd name="T42" fmla="*/ 429 w 996"/>
              <a:gd name="T43" fmla="*/ 1020 h 1208"/>
              <a:gd name="T44" fmla="*/ 316 w 996"/>
              <a:gd name="T45" fmla="*/ 1083 h 1208"/>
              <a:gd name="T46" fmla="*/ 202 w 996"/>
              <a:gd name="T47" fmla="*/ 1146 h 1208"/>
              <a:gd name="T48" fmla="*/ 101 w 996"/>
              <a:gd name="T49" fmla="*/ 1183 h 1208"/>
              <a:gd name="T50" fmla="*/ 38 w 996"/>
              <a:gd name="T51" fmla="*/ 1196 h 1208"/>
              <a:gd name="T52" fmla="*/ 0 w 996"/>
              <a:gd name="T53" fmla="*/ 1208 h 1208"/>
              <a:gd name="T54" fmla="*/ 13 w 996"/>
              <a:gd name="T55" fmla="*/ 1183 h 1208"/>
              <a:gd name="T56" fmla="*/ 38 w 996"/>
              <a:gd name="T57" fmla="*/ 1158 h 1208"/>
              <a:gd name="T58" fmla="*/ 89 w 996"/>
              <a:gd name="T59" fmla="*/ 1108 h 1208"/>
              <a:gd name="T60" fmla="*/ 177 w 996"/>
              <a:gd name="T61" fmla="*/ 1057 h 1208"/>
              <a:gd name="T62" fmla="*/ 341 w 996"/>
              <a:gd name="T63" fmla="*/ 906 h 1208"/>
              <a:gd name="T64" fmla="*/ 479 w 996"/>
              <a:gd name="T65" fmla="*/ 730 h 1208"/>
              <a:gd name="T66" fmla="*/ 542 w 996"/>
              <a:gd name="T67" fmla="*/ 642 h 1208"/>
              <a:gd name="T68" fmla="*/ 593 w 996"/>
              <a:gd name="T69" fmla="*/ 541 h 1208"/>
              <a:gd name="T70" fmla="*/ 643 w 996"/>
              <a:gd name="T71" fmla="*/ 453 h 1208"/>
              <a:gd name="T72" fmla="*/ 668 w 996"/>
              <a:gd name="T73" fmla="*/ 353 h 1208"/>
              <a:gd name="T74" fmla="*/ 694 w 996"/>
              <a:gd name="T75" fmla="*/ 264 h 1208"/>
              <a:gd name="T76" fmla="*/ 706 w 996"/>
              <a:gd name="T77" fmla="*/ 189 h 1208"/>
              <a:gd name="T78" fmla="*/ 694 w 996"/>
              <a:gd name="T79" fmla="*/ 139 h 1208"/>
              <a:gd name="T80" fmla="*/ 681 w 996"/>
              <a:gd name="T81" fmla="*/ 88 h 1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996" h="1208">
                <a:moveTo>
                  <a:pt x="681" y="88"/>
                </a:moveTo>
                <a:lnTo>
                  <a:pt x="681" y="76"/>
                </a:lnTo>
                <a:lnTo>
                  <a:pt x="668" y="50"/>
                </a:lnTo>
                <a:lnTo>
                  <a:pt x="668" y="38"/>
                </a:lnTo>
                <a:lnTo>
                  <a:pt x="668" y="25"/>
                </a:lnTo>
                <a:lnTo>
                  <a:pt x="681" y="13"/>
                </a:lnTo>
                <a:lnTo>
                  <a:pt x="681" y="0"/>
                </a:lnTo>
                <a:lnTo>
                  <a:pt x="694" y="0"/>
                </a:lnTo>
                <a:lnTo>
                  <a:pt x="706" y="0"/>
                </a:lnTo>
                <a:lnTo>
                  <a:pt x="719" y="0"/>
                </a:lnTo>
                <a:lnTo>
                  <a:pt x="744" y="0"/>
                </a:lnTo>
                <a:lnTo>
                  <a:pt x="757" y="13"/>
                </a:lnTo>
                <a:lnTo>
                  <a:pt x="782" y="13"/>
                </a:lnTo>
                <a:lnTo>
                  <a:pt x="807" y="13"/>
                </a:lnTo>
                <a:lnTo>
                  <a:pt x="832" y="25"/>
                </a:lnTo>
                <a:lnTo>
                  <a:pt x="870" y="38"/>
                </a:lnTo>
                <a:lnTo>
                  <a:pt x="895" y="38"/>
                </a:lnTo>
                <a:lnTo>
                  <a:pt x="921" y="50"/>
                </a:lnTo>
                <a:lnTo>
                  <a:pt x="946" y="63"/>
                </a:lnTo>
                <a:lnTo>
                  <a:pt x="958" y="76"/>
                </a:lnTo>
                <a:lnTo>
                  <a:pt x="984" y="76"/>
                </a:lnTo>
                <a:lnTo>
                  <a:pt x="984" y="88"/>
                </a:lnTo>
                <a:lnTo>
                  <a:pt x="996" y="101"/>
                </a:lnTo>
                <a:lnTo>
                  <a:pt x="996" y="113"/>
                </a:lnTo>
                <a:lnTo>
                  <a:pt x="996" y="126"/>
                </a:lnTo>
                <a:lnTo>
                  <a:pt x="996" y="151"/>
                </a:lnTo>
                <a:lnTo>
                  <a:pt x="984" y="176"/>
                </a:lnTo>
                <a:lnTo>
                  <a:pt x="984" y="202"/>
                </a:lnTo>
                <a:lnTo>
                  <a:pt x="971" y="239"/>
                </a:lnTo>
                <a:lnTo>
                  <a:pt x="958" y="277"/>
                </a:lnTo>
                <a:lnTo>
                  <a:pt x="946" y="327"/>
                </a:lnTo>
                <a:lnTo>
                  <a:pt x="933" y="365"/>
                </a:lnTo>
                <a:lnTo>
                  <a:pt x="908" y="415"/>
                </a:lnTo>
                <a:lnTo>
                  <a:pt x="883" y="466"/>
                </a:lnTo>
                <a:lnTo>
                  <a:pt x="845" y="529"/>
                </a:lnTo>
                <a:lnTo>
                  <a:pt x="820" y="579"/>
                </a:lnTo>
                <a:lnTo>
                  <a:pt x="782" y="642"/>
                </a:lnTo>
                <a:lnTo>
                  <a:pt x="744" y="692"/>
                </a:lnTo>
                <a:lnTo>
                  <a:pt x="694" y="755"/>
                </a:lnTo>
                <a:lnTo>
                  <a:pt x="643" y="818"/>
                </a:lnTo>
                <a:lnTo>
                  <a:pt x="593" y="869"/>
                </a:lnTo>
                <a:lnTo>
                  <a:pt x="542" y="932"/>
                </a:lnTo>
                <a:lnTo>
                  <a:pt x="492" y="969"/>
                </a:lnTo>
                <a:lnTo>
                  <a:pt x="429" y="1020"/>
                </a:lnTo>
                <a:lnTo>
                  <a:pt x="379" y="1057"/>
                </a:lnTo>
                <a:lnTo>
                  <a:pt x="316" y="1083"/>
                </a:lnTo>
                <a:lnTo>
                  <a:pt x="252" y="1120"/>
                </a:lnTo>
                <a:lnTo>
                  <a:pt x="202" y="1146"/>
                </a:lnTo>
                <a:lnTo>
                  <a:pt x="152" y="1158"/>
                </a:lnTo>
                <a:lnTo>
                  <a:pt x="101" y="1183"/>
                </a:lnTo>
                <a:lnTo>
                  <a:pt x="63" y="1196"/>
                </a:lnTo>
                <a:lnTo>
                  <a:pt x="38" y="1196"/>
                </a:lnTo>
                <a:lnTo>
                  <a:pt x="13" y="1208"/>
                </a:lnTo>
                <a:lnTo>
                  <a:pt x="0" y="1208"/>
                </a:lnTo>
                <a:lnTo>
                  <a:pt x="0" y="1196"/>
                </a:lnTo>
                <a:lnTo>
                  <a:pt x="13" y="1183"/>
                </a:lnTo>
                <a:lnTo>
                  <a:pt x="26" y="1171"/>
                </a:lnTo>
                <a:lnTo>
                  <a:pt x="38" y="1158"/>
                </a:lnTo>
                <a:lnTo>
                  <a:pt x="63" y="1133"/>
                </a:lnTo>
                <a:lnTo>
                  <a:pt x="89" y="1108"/>
                </a:lnTo>
                <a:lnTo>
                  <a:pt x="126" y="1083"/>
                </a:lnTo>
                <a:lnTo>
                  <a:pt x="177" y="1057"/>
                </a:lnTo>
                <a:lnTo>
                  <a:pt x="252" y="994"/>
                </a:lnTo>
                <a:lnTo>
                  <a:pt x="341" y="906"/>
                </a:lnTo>
                <a:lnTo>
                  <a:pt x="416" y="831"/>
                </a:lnTo>
                <a:lnTo>
                  <a:pt x="479" y="730"/>
                </a:lnTo>
                <a:lnTo>
                  <a:pt x="517" y="692"/>
                </a:lnTo>
                <a:lnTo>
                  <a:pt x="542" y="642"/>
                </a:lnTo>
                <a:lnTo>
                  <a:pt x="568" y="592"/>
                </a:lnTo>
                <a:lnTo>
                  <a:pt x="593" y="541"/>
                </a:lnTo>
                <a:lnTo>
                  <a:pt x="618" y="491"/>
                </a:lnTo>
                <a:lnTo>
                  <a:pt x="643" y="453"/>
                </a:lnTo>
                <a:lnTo>
                  <a:pt x="656" y="403"/>
                </a:lnTo>
                <a:lnTo>
                  <a:pt x="668" y="353"/>
                </a:lnTo>
                <a:lnTo>
                  <a:pt x="681" y="315"/>
                </a:lnTo>
                <a:lnTo>
                  <a:pt x="694" y="264"/>
                </a:lnTo>
                <a:lnTo>
                  <a:pt x="694" y="227"/>
                </a:lnTo>
                <a:lnTo>
                  <a:pt x="706" y="189"/>
                </a:lnTo>
                <a:lnTo>
                  <a:pt x="706" y="164"/>
                </a:lnTo>
                <a:lnTo>
                  <a:pt x="694" y="139"/>
                </a:lnTo>
                <a:lnTo>
                  <a:pt x="694" y="113"/>
                </a:lnTo>
                <a:lnTo>
                  <a:pt x="681" y="88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" name="Freeform 15"/>
          <p:cNvSpPr>
            <a:spLocks noChangeArrowheads="1"/>
          </p:cNvSpPr>
          <p:nvPr/>
        </p:nvSpPr>
        <p:spPr bwMode="auto">
          <a:xfrm>
            <a:off x="4689475" y="2097088"/>
            <a:ext cx="960438" cy="536575"/>
          </a:xfrm>
          <a:custGeom>
            <a:avLst/>
            <a:gdLst>
              <a:gd name="T0" fmla="*/ 844 w 1512"/>
              <a:gd name="T1" fmla="*/ 831 h 844"/>
              <a:gd name="T2" fmla="*/ 819 w 1512"/>
              <a:gd name="T3" fmla="*/ 831 h 844"/>
              <a:gd name="T4" fmla="*/ 807 w 1512"/>
              <a:gd name="T5" fmla="*/ 819 h 844"/>
              <a:gd name="T6" fmla="*/ 769 w 1512"/>
              <a:gd name="T7" fmla="*/ 806 h 844"/>
              <a:gd name="T8" fmla="*/ 744 w 1512"/>
              <a:gd name="T9" fmla="*/ 781 h 844"/>
              <a:gd name="T10" fmla="*/ 706 w 1512"/>
              <a:gd name="T11" fmla="*/ 756 h 844"/>
              <a:gd name="T12" fmla="*/ 668 w 1512"/>
              <a:gd name="T13" fmla="*/ 718 h 844"/>
              <a:gd name="T14" fmla="*/ 617 w 1512"/>
              <a:gd name="T15" fmla="*/ 680 h 844"/>
              <a:gd name="T16" fmla="*/ 567 w 1512"/>
              <a:gd name="T17" fmla="*/ 642 h 844"/>
              <a:gd name="T18" fmla="*/ 517 w 1512"/>
              <a:gd name="T19" fmla="*/ 592 h 844"/>
              <a:gd name="T20" fmla="*/ 454 w 1512"/>
              <a:gd name="T21" fmla="*/ 529 h 844"/>
              <a:gd name="T22" fmla="*/ 391 w 1512"/>
              <a:gd name="T23" fmla="*/ 466 h 844"/>
              <a:gd name="T24" fmla="*/ 328 w 1512"/>
              <a:gd name="T25" fmla="*/ 403 h 844"/>
              <a:gd name="T26" fmla="*/ 252 w 1512"/>
              <a:gd name="T27" fmla="*/ 328 h 844"/>
              <a:gd name="T28" fmla="*/ 176 w 1512"/>
              <a:gd name="T29" fmla="*/ 252 h 844"/>
              <a:gd name="T30" fmla="*/ 88 w 1512"/>
              <a:gd name="T31" fmla="*/ 164 h 844"/>
              <a:gd name="T32" fmla="*/ 0 w 1512"/>
              <a:gd name="T33" fmla="*/ 76 h 844"/>
              <a:gd name="T34" fmla="*/ 50 w 1512"/>
              <a:gd name="T35" fmla="*/ 0 h 844"/>
              <a:gd name="T36" fmla="*/ 151 w 1512"/>
              <a:gd name="T37" fmla="*/ 76 h 844"/>
              <a:gd name="T38" fmla="*/ 239 w 1512"/>
              <a:gd name="T39" fmla="*/ 139 h 844"/>
              <a:gd name="T40" fmla="*/ 328 w 1512"/>
              <a:gd name="T41" fmla="*/ 202 h 844"/>
              <a:gd name="T42" fmla="*/ 416 w 1512"/>
              <a:gd name="T43" fmla="*/ 265 h 844"/>
              <a:gd name="T44" fmla="*/ 491 w 1512"/>
              <a:gd name="T45" fmla="*/ 315 h 844"/>
              <a:gd name="T46" fmla="*/ 567 w 1512"/>
              <a:gd name="T47" fmla="*/ 353 h 844"/>
              <a:gd name="T48" fmla="*/ 630 w 1512"/>
              <a:gd name="T49" fmla="*/ 403 h 844"/>
              <a:gd name="T50" fmla="*/ 706 w 1512"/>
              <a:gd name="T51" fmla="*/ 428 h 844"/>
              <a:gd name="T52" fmla="*/ 832 w 1512"/>
              <a:gd name="T53" fmla="*/ 491 h 844"/>
              <a:gd name="T54" fmla="*/ 958 w 1512"/>
              <a:gd name="T55" fmla="*/ 542 h 844"/>
              <a:gd name="T56" fmla="*/ 1096 w 1512"/>
              <a:gd name="T57" fmla="*/ 592 h 844"/>
              <a:gd name="T58" fmla="*/ 1235 w 1512"/>
              <a:gd name="T59" fmla="*/ 630 h 844"/>
              <a:gd name="T60" fmla="*/ 1298 w 1512"/>
              <a:gd name="T61" fmla="*/ 642 h 844"/>
              <a:gd name="T62" fmla="*/ 1349 w 1512"/>
              <a:gd name="T63" fmla="*/ 655 h 844"/>
              <a:gd name="T64" fmla="*/ 1399 w 1512"/>
              <a:gd name="T65" fmla="*/ 680 h 844"/>
              <a:gd name="T66" fmla="*/ 1437 w 1512"/>
              <a:gd name="T67" fmla="*/ 693 h 844"/>
              <a:gd name="T68" fmla="*/ 1462 w 1512"/>
              <a:gd name="T69" fmla="*/ 705 h 844"/>
              <a:gd name="T70" fmla="*/ 1487 w 1512"/>
              <a:gd name="T71" fmla="*/ 705 h 844"/>
              <a:gd name="T72" fmla="*/ 1500 w 1512"/>
              <a:gd name="T73" fmla="*/ 718 h 844"/>
              <a:gd name="T74" fmla="*/ 1512 w 1512"/>
              <a:gd name="T75" fmla="*/ 730 h 844"/>
              <a:gd name="T76" fmla="*/ 1500 w 1512"/>
              <a:gd name="T77" fmla="*/ 730 h 844"/>
              <a:gd name="T78" fmla="*/ 1487 w 1512"/>
              <a:gd name="T79" fmla="*/ 743 h 844"/>
              <a:gd name="T80" fmla="*/ 1475 w 1512"/>
              <a:gd name="T81" fmla="*/ 756 h 844"/>
              <a:gd name="T82" fmla="*/ 1437 w 1512"/>
              <a:gd name="T83" fmla="*/ 768 h 844"/>
              <a:gd name="T84" fmla="*/ 1399 w 1512"/>
              <a:gd name="T85" fmla="*/ 768 h 844"/>
              <a:gd name="T86" fmla="*/ 1361 w 1512"/>
              <a:gd name="T87" fmla="*/ 781 h 844"/>
              <a:gd name="T88" fmla="*/ 1311 w 1512"/>
              <a:gd name="T89" fmla="*/ 793 h 844"/>
              <a:gd name="T90" fmla="*/ 1248 w 1512"/>
              <a:gd name="T91" fmla="*/ 806 h 844"/>
              <a:gd name="T92" fmla="*/ 1172 w 1512"/>
              <a:gd name="T93" fmla="*/ 819 h 844"/>
              <a:gd name="T94" fmla="*/ 1122 w 1512"/>
              <a:gd name="T95" fmla="*/ 831 h 844"/>
              <a:gd name="T96" fmla="*/ 1059 w 1512"/>
              <a:gd name="T97" fmla="*/ 831 h 844"/>
              <a:gd name="T98" fmla="*/ 1008 w 1512"/>
              <a:gd name="T99" fmla="*/ 831 h 844"/>
              <a:gd name="T100" fmla="*/ 958 w 1512"/>
              <a:gd name="T101" fmla="*/ 844 h 844"/>
              <a:gd name="T102" fmla="*/ 920 w 1512"/>
              <a:gd name="T103" fmla="*/ 844 h 844"/>
              <a:gd name="T104" fmla="*/ 882 w 1512"/>
              <a:gd name="T105" fmla="*/ 844 h 844"/>
              <a:gd name="T106" fmla="*/ 844 w 1512"/>
              <a:gd name="T107" fmla="*/ 831 h 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512" h="844">
                <a:moveTo>
                  <a:pt x="844" y="831"/>
                </a:moveTo>
                <a:lnTo>
                  <a:pt x="819" y="831"/>
                </a:lnTo>
                <a:lnTo>
                  <a:pt x="807" y="819"/>
                </a:lnTo>
                <a:lnTo>
                  <a:pt x="769" y="806"/>
                </a:lnTo>
                <a:lnTo>
                  <a:pt x="744" y="781"/>
                </a:lnTo>
                <a:lnTo>
                  <a:pt x="706" y="756"/>
                </a:lnTo>
                <a:lnTo>
                  <a:pt x="668" y="718"/>
                </a:lnTo>
                <a:lnTo>
                  <a:pt x="617" y="680"/>
                </a:lnTo>
                <a:lnTo>
                  <a:pt x="567" y="642"/>
                </a:lnTo>
                <a:lnTo>
                  <a:pt x="517" y="592"/>
                </a:lnTo>
                <a:lnTo>
                  <a:pt x="454" y="529"/>
                </a:lnTo>
                <a:lnTo>
                  <a:pt x="391" y="466"/>
                </a:lnTo>
                <a:lnTo>
                  <a:pt x="328" y="403"/>
                </a:lnTo>
                <a:lnTo>
                  <a:pt x="252" y="328"/>
                </a:lnTo>
                <a:lnTo>
                  <a:pt x="176" y="252"/>
                </a:lnTo>
                <a:lnTo>
                  <a:pt x="88" y="164"/>
                </a:lnTo>
                <a:lnTo>
                  <a:pt x="0" y="76"/>
                </a:lnTo>
                <a:lnTo>
                  <a:pt x="50" y="0"/>
                </a:lnTo>
                <a:lnTo>
                  <a:pt x="151" y="76"/>
                </a:lnTo>
                <a:lnTo>
                  <a:pt x="239" y="139"/>
                </a:lnTo>
                <a:lnTo>
                  <a:pt x="328" y="202"/>
                </a:lnTo>
                <a:lnTo>
                  <a:pt x="416" y="265"/>
                </a:lnTo>
                <a:lnTo>
                  <a:pt x="491" y="315"/>
                </a:lnTo>
                <a:lnTo>
                  <a:pt x="567" y="353"/>
                </a:lnTo>
                <a:lnTo>
                  <a:pt x="630" y="403"/>
                </a:lnTo>
                <a:lnTo>
                  <a:pt x="706" y="428"/>
                </a:lnTo>
                <a:lnTo>
                  <a:pt x="832" y="491"/>
                </a:lnTo>
                <a:lnTo>
                  <a:pt x="958" y="542"/>
                </a:lnTo>
                <a:lnTo>
                  <a:pt x="1096" y="592"/>
                </a:lnTo>
                <a:lnTo>
                  <a:pt x="1235" y="630"/>
                </a:lnTo>
                <a:lnTo>
                  <a:pt x="1298" y="642"/>
                </a:lnTo>
                <a:lnTo>
                  <a:pt x="1349" y="655"/>
                </a:lnTo>
                <a:lnTo>
                  <a:pt x="1399" y="680"/>
                </a:lnTo>
                <a:lnTo>
                  <a:pt x="1437" y="693"/>
                </a:lnTo>
                <a:lnTo>
                  <a:pt x="1462" y="705"/>
                </a:lnTo>
                <a:lnTo>
                  <a:pt x="1487" y="705"/>
                </a:lnTo>
                <a:lnTo>
                  <a:pt x="1500" y="718"/>
                </a:lnTo>
                <a:lnTo>
                  <a:pt x="1512" y="730"/>
                </a:lnTo>
                <a:lnTo>
                  <a:pt x="1500" y="730"/>
                </a:lnTo>
                <a:lnTo>
                  <a:pt x="1487" y="743"/>
                </a:lnTo>
                <a:lnTo>
                  <a:pt x="1475" y="756"/>
                </a:lnTo>
                <a:lnTo>
                  <a:pt x="1437" y="768"/>
                </a:lnTo>
                <a:lnTo>
                  <a:pt x="1399" y="768"/>
                </a:lnTo>
                <a:lnTo>
                  <a:pt x="1361" y="781"/>
                </a:lnTo>
                <a:lnTo>
                  <a:pt x="1311" y="793"/>
                </a:lnTo>
                <a:lnTo>
                  <a:pt x="1248" y="806"/>
                </a:lnTo>
                <a:lnTo>
                  <a:pt x="1172" y="819"/>
                </a:lnTo>
                <a:lnTo>
                  <a:pt x="1122" y="831"/>
                </a:lnTo>
                <a:lnTo>
                  <a:pt x="1059" y="831"/>
                </a:lnTo>
                <a:lnTo>
                  <a:pt x="1008" y="831"/>
                </a:lnTo>
                <a:lnTo>
                  <a:pt x="958" y="844"/>
                </a:lnTo>
                <a:lnTo>
                  <a:pt x="920" y="844"/>
                </a:lnTo>
                <a:lnTo>
                  <a:pt x="882" y="844"/>
                </a:lnTo>
                <a:lnTo>
                  <a:pt x="844" y="831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" name="Freeform 16"/>
          <p:cNvSpPr>
            <a:spLocks noChangeArrowheads="1"/>
          </p:cNvSpPr>
          <p:nvPr/>
        </p:nvSpPr>
        <p:spPr bwMode="auto">
          <a:xfrm>
            <a:off x="3760788" y="2097088"/>
            <a:ext cx="552450" cy="552450"/>
          </a:xfrm>
          <a:custGeom>
            <a:avLst/>
            <a:gdLst>
              <a:gd name="T0" fmla="*/ 252 w 869"/>
              <a:gd name="T1" fmla="*/ 454 h 869"/>
              <a:gd name="T2" fmla="*/ 302 w 869"/>
              <a:gd name="T3" fmla="*/ 428 h 869"/>
              <a:gd name="T4" fmla="*/ 378 w 869"/>
              <a:gd name="T5" fmla="*/ 365 h 869"/>
              <a:gd name="T6" fmla="*/ 479 w 869"/>
              <a:gd name="T7" fmla="*/ 277 h 869"/>
              <a:gd name="T8" fmla="*/ 592 w 869"/>
              <a:gd name="T9" fmla="*/ 164 h 869"/>
              <a:gd name="T10" fmla="*/ 706 w 869"/>
              <a:gd name="T11" fmla="*/ 89 h 869"/>
              <a:gd name="T12" fmla="*/ 781 w 869"/>
              <a:gd name="T13" fmla="*/ 26 h 869"/>
              <a:gd name="T14" fmla="*/ 844 w 869"/>
              <a:gd name="T15" fmla="*/ 0 h 869"/>
              <a:gd name="T16" fmla="*/ 869 w 869"/>
              <a:gd name="T17" fmla="*/ 0 h 869"/>
              <a:gd name="T18" fmla="*/ 869 w 869"/>
              <a:gd name="T19" fmla="*/ 26 h 869"/>
              <a:gd name="T20" fmla="*/ 857 w 869"/>
              <a:gd name="T21" fmla="*/ 51 h 869"/>
              <a:gd name="T22" fmla="*/ 832 w 869"/>
              <a:gd name="T23" fmla="*/ 101 h 869"/>
              <a:gd name="T24" fmla="*/ 794 w 869"/>
              <a:gd name="T25" fmla="*/ 164 h 869"/>
              <a:gd name="T26" fmla="*/ 743 w 869"/>
              <a:gd name="T27" fmla="*/ 240 h 869"/>
              <a:gd name="T28" fmla="*/ 680 w 869"/>
              <a:gd name="T29" fmla="*/ 328 h 869"/>
              <a:gd name="T30" fmla="*/ 605 w 869"/>
              <a:gd name="T31" fmla="*/ 428 h 869"/>
              <a:gd name="T32" fmla="*/ 529 w 869"/>
              <a:gd name="T33" fmla="*/ 542 h 869"/>
              <a:gd name="T34" fmla="*/ 466 w 869"/>
              <a:gd name="T35" fmla="*/ 630 h 869"/>
              <a:gd name="T36" fmla="*/ 403 w 869"/>
              <a:gd name="T37" fmla="*/ 693 h 869"/>
              <a:gd name="T38" fmla="*/ 353 w 869"/>
              <a:gd name="T39" fmla="*/ 756 h 869"/>
              <a:gd name="T40" fmla="*/ 315 w 869"/>
              <a:gd name="T41" fmla="*/ 806 h 869"/>
              <a:gd name="T42" fmla="*/ 277 w 869"/>
              <a:gd name="T43" fmla="*/ 844 h 869"/>
              <a:gd name="T44" fmla="*/ 252 w 869"/>
              <a:gd name="T45" fmla="*/ 856 h 869"/>
              <a:gd name="T46" fmla="*/ 214 w 869"/>
              <a:gd name="T47" fmla="*/ 869 h 869"/>
              <a:gd name="T48" fmla="*/ 176 w 869"/>
              <a:gd name="T49" fmla="*/ 844 h 869"/>
              <a:gd name="T50" fmla="*/ 138 w 869"/>
              <a:gd name="T51" fmla="*/ 793 h 869"/>
              <a:gd name="T52" fmla="*/ 88 w 869"/>
              <a:gd name="T53" fmla="*/ 730 h 869"/>
              <a:gd name="T54" fmla="*/ 50 w 869"/>
              <a:gd name="T55" fmla="*/ 642 h 869"/>
              <a:gd name="T56" fmla="*/ 12 w 869"/>
              <a:gd name="T57" fmla="*/ 567 h 869"/>
              <a:gd name="T58" fmla="*/ 0 w 869"/>
              <a:gd name="T59" fmla="*/ 517 h 869"/>
              <a:gd name="T60" fmla="*/ 0 w 869"/>
              <a:gd name="T61" fmla="*/ 479 h 869"/>
              <a:gd name="T62" fmla="*/ 50 w 869"/>
              <a:gd name="T63" fmla="*/ 466 h 869"/>
              <a:gd name="T64" fmla="*/ 113 w 869"/>
              <a:gd name="T65" fmla="*/ 466 h 869"/>
              <a:gd name="T66" fmla="*/ 176 w 869"/>
              <a:gd name="T67" fmla="*/ 479 h 869"/>
              <a:gd name="T68" fmla="*/ 239 w 869"/>
              <a:gd name="T69" fmla="*/ 466 h 8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69" h="869">
                <a:moveTo>
                  <a:pt x="239" y="466"/>
                </a:moveTo>
                <a:lnTo>
                  <a:pt x="252" y="454"/>
                </a:lnTo>
                <a:lnTo>
                  <a:pt x="265" y="441"/>
                </a:lnTo>
                <a:lnTo>
                  <a:pt x="302" y="428"/>
                </a:lnTo>
                <a:lnTo>
                  <a:pt x="328" y="391"/>
                </a:lnTo>
                <a:lnTo>
                  <a:pt x="378" y="365"/>
                </a:lnTo>
                <a:lnTo>
                  <a:pt x="416" y="328"/>
                </a:lnTo>
                <a:lnTo>
                  <a:pt x="479" y="277"/>
                </a:lnTo>
                <a:lnTo>
                  <a:pt x="542" y="227"/>
                </a:lnTo>
                <a:lnTo>
                  <a:pt x="592" y="164"/>
                </a:lnTo>
                <a:lnTo>
                  <a:pt x="655" y="126"/>
                </a:lnTo>
                <a:lnTo>
                  <a:pt x="706" y="89"/>
                </a:lnTo>
                <a:lnTo>
                  <a:pt x="743" y="51"/>
                </a:lnTo>
                <a:lnTo>
                  <a:pt x="781" y="26"/>
                </a:lnTo>
                <a:lnTo>
                  <a:pt x="819" y="13"/>
                </a:lnTo>
                <a:lnTo>
                  <a:pt x="844" y="0"/>
                </a:lnTo>
                <a:lnTo>
                  <a:pt x="857" y="0"/>
                </a:lnTo>
                <a:lnTo>
                  <a:pt x="869" y="0"/>
                </a:lnTo>
                <a:lnTo>
                  <a:pt x="869" y="13"/>
                </a:lnTo>
                <a:lnTo>
                  <a:pt x="869" y="26"/>
                </a:lnTo>
                <a:lnTo>
                  <a:pt x="857" y="38"/>
                </a:lnTo>
                <a:lnTo>
                  <a:pt x="857" y="51"/>
                </a:lnTo>
                <a:lnTo>
                  <a:pt x="844" y="76"/>
                </a:lnTo>
                <a:lnTo>
                  <a:pt x="832" y="101"/>
                </a:lnTo>
                <a:lnTo>
                  <a:pt x="806" y="139"/>
                </a:lnTo>
                <a:lnTo>
                  <a:pt x="794" y="164"/>
                </a:lnTo>
                <a:lnTo>
                  <a:pt x="769" y="202"/>
                </a:lnTo>
                <a:lnTo>
                  <a:pt x="743" y="240"/>
                </a:lnTo>
                <a:lnTo>
                  <a:pt x="706" y="290"/>
                </a:lnTo>
                <a:lnTo>
                  <a:pt x="680" y="328"/>
                </a:lnTo>
                <a:lnTo>
                  <a:pt x="643" y="378"/>
                </a:lnTo>
                <a:lnTo>
                  <a:pt x="605" y="428"/>
                </a:lnTo>
                <a:lnTo>
                  <a:pt x="567" y="491"/>
                </a:lnTo>
                <a:lnTo>
                  <a:pt x="529" y="542"/>
                </a:lnTo>
                <a:lnTo>
                  <a:pt x="504" y="579"/>
                </a:lnTo>
                <a:lnTo>
                  <a:pt x="466" y="630"/>
                </a:lnTo>
                <a:lnTo>
                  <a:pt x="441" y="668"/>
                </a:lnTo>
                <a:lnTo>
                  <a:pt x="403" y="693"/>
                </a:lnTo>
                <a:lnTo>
                  <a:pt x="378" y="730"/>
                </a:lnTo>
                <a:lnTo>
                  <a:pt x="353" y="756"/>
                </a:lnTo>
                <a:lnTo>
                  <a:pt x="340" y="781"/>
                </a:lnTo>
                <a:lnTo>
                  <a:pt x="315" y="806"/>
                </a:lnTo>
                <a:lnTo>
                  <a:pt x="290" y="831"/>
                </a:lnTo>
                <a:lnTo>
                  <a:pt x="277" y="844"/>
                </a:lnTo>
                <a:lnTo>
                  <a:pt x="265" y="856"/>
                </a:lnTo>
                <a:lnTo>
                  <a:pt x="252" y="856"/>
                </a:lnTo>
                <a:lnTo>
                  <a:pt x="239" y="869"/>
                </a:lnTo>
                <a:lnTo>
                  <a:pt x="214" y="869"/>
                </a:lnTo>
                <a:lnTo>
                  <a:pt x="201" y="856"/>
                </a:lnTo>
                <a:lnTo>
                  <a:pt x="176" y="844"/>
                </a:lnTo>
                <a:lnTo>
                  <a:pt x="164" y="819"/>
                </a:lnTo>
                <a:lnTo>
                  <a:pt x="138" y="793"/>
                </a:lnTo>
                <a:lnTo>
                  <a:pt x="113" y="768"/>
                </a:lnTo>
                <a:lnTo>
                  <a:pt x="88" y="730"/>
                </a:lnTo>
                <a:lnTo>
                  <a:pt x="63" y="680"/>
                </a:lnTo>
                <a:lnTo>
                  <a:pt x="50" y="642"/>
                </a:lnTo>
                <a:lnTo>
                  <a:pt x="25" y="605"/>
                </a:lnTo>
                <a:lnTo>
                  <a:pt x="12" y="567"/>
                </a:lnTo>
                <a:lnTo>
                  <a:pt x="0" y="542"/>
                </a:lnTo>
                <a:lnTo>
                  <a:pt x="0" y="517"/>
                </a:lnTo>
                <a:lnTo>
                  <a:pt x="0" y="491"/>
                </a:lnTo>
                <a:lnTo>
                  <a:pt x="0" y="479"/>
                </a:lnTo>
                <a:lnTo>
                  <a:pt x="25" y="479"/>
                </a:lnTo>
                <a:lnTo>
                  <a:pt x="50" y="466"/>
                </a:lnTo>
                <a:lnTo>
                  <a:pt x="75" y="466"/>
                </a:lnTo>
                <a:lnTo>
                  <a:pt x="113" y="466"/>
                </a:lnTo>
                <a:lnTo>
                  <a:pt x="151" y="479"/>
                </a:lnTo>
                <a:lnTo>
                  <a:pt x="176" y="479"/>
                </a:lnTo>
                <a:lnTo>
                  <a:pt x="201" y="466"/>
                </a:lnTo>
                <a:lnTo>
                  <a:pt x="239" y="466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" name="Freeform 17"/>
          <p:cNvSpPr>
            <a:spLocks noChangeArrowheads="1"/>
          </p:cNvSpPr>
          <p:nvPr/>
        </p:nvSpPr>
        <p:spPr bwMode="auto">
          <a:xfrm>
            <a:off x="3871913" y="1617663"/>
            <a:ext cx="312737" cy="287337"/>
          </a:xfrm>
          <a:custGeom>
            <a:avLst/>
            <a:gdLst>
              <a:gd name="T0" fmla="*/ 0 w 492"/>
              <a:gd name="T1" fmla="*/ 38 h 453"/>
              <a:gd name="T2" fmla="*/ 0 w 492"/>
              <a:gd name="T3" fmla="*/ 25 h 453"/>
              <a:gd name="T4" fmla="*/ 13 w 492"/>
              <a:gd name="T5" fmla="*/ 13 h 453"/>
              <a:gd name="T6" fmla="*/ 25 w 492"/>
              <a:gd name="T7" fmla="*/ 13 h 453"/>
              <a:gd name="T8" fmla="*/ 51 w 492"/>
              <a:gd name="T9" fmla="*/ 13 h 453"/>
              <a:gd name="T10" fmla="*/ 76 w 492"/>
              <a:gd name="T11" fmla="*/ 0 h 453"/>
              <a:gd name="T12" fmla="*/ 114 w 492"/>
              <a:gd name="T13" fmla="*/ 0 h 453"/>
              <a:gd name="T14" fmla="*/ 139 w 492"/>
              <a:gd name="T15" fmla="*/ 0 h 453"/>
              <a:gd name="T16" fmla="*/ 177 w 492"/>
              <a:gd name="T17" fmla="*/ 0 h 453"/>
              <a:gd name="T18" fmla="*/ 215 w 492"/>
              <a:gd name="T19" fmla="*/ 13 h 453"/>
              <a:gd name="T20" fmla="*/ 252 w 492"/>
              <a:gd name="T21" fmla="*/ 13 h 453"/>
              <a:gd name="T22" fmla="*/ 278 w 492"/>
              <a:gd name="T23" fmla="*/ 25 h 453"/>
              <a:gd name="T24" fmla="*/ 315 w 492"/>
              <a:gd name="T25" fmla="*/ 38 h 453"/>
              <a:gd name="T26" fmla="*/ 341 w 492"/>
              <a:gd name="T27" fmla="*/ 51 h 453"/>
              <a:gd name="T28" fmla="*/ 366 w 492"/>
              <a:gd name="T29" fmla="*/ 63 h 453"/>
              <a:gd name="T30" fmla="*/ 391 w 492"/>
              <a:gd name="T31" fmla="*/ 88 h 453"/>
              <a:gd name="T32" fmla="*/ 416 w 492"/>
              <a:gd name="T33" fmla="*/ 114 h 453"/>
              <a:gd name="T34" fmla="*/ 441 w 492"/>
              <a:gd name="T35" fmla="*/ 139 h 453"/>
              <a:gd name="T36" fmla="*/ 454 w 492"/>
              <a:gd name="T37" fmla="*/ 164 h 453"/>
              <a:gd name="T38" fmla="*/ 467 w 492"/>
              <a:gd name="T39" fmla="*/ 189 h 453"/>
              <a:gd name="T40" fmla="*/ 479 w 492"/>
              <a:gd name="T41" fmla="*/ 214 h 453"/>
              <a:gd name="T42" fmla="*/ 492 w 492"/>
              <a:gd name="T43" fmla="*/ 239 h 453"/>
              <a:gd name="T44" fmla="*/ 492 w 492"/>
              <a:gd name="T45" fmla="*/ 265 h 453"/>
              <a:gd name="T46" fmla="*/ 492 w 492"/>
              <a:gd name="T47" fmla="*/ 302 h 453"/>
              <a:gd name="T48" fmla="*/ 492 w 492"/>
              <a:gd name="T49" fmla="*/ 328 h 453"/>
              <a:gd name="T50" fmla="*/ 492 w 492"/>
              <a:gd name="T51" fmla="*/ 353 h 453"/>
              <a:gd name="T52" fmla="*/ 492 w 492"/>
              <a:gd name="T53" fmla="*/ 378 h 453"/>
              <a:gd name="T54" fmla="*/ 492 w 492"/>
              <a:gd name="T55" fmla="*/ 390 h 453"/>
              <a:gd name="T56" fmla="*/ 479 w 492"/>
              <a:gd name="T57" fmla="*/ 416 h 453"/>
              <a:gd name="T58" fmla="*/ 479 w 492"/>
              <a:gd name="T59" fmla="*/ 428 h 453"/>
              <a:gd name="T60" fmla="*/ 467 w 492"/>
              <a:gd name="T61" fmla="*/ 441 h 453"/>
              <a:gd name="T62" fmla="*/ 441 w 492"/>
              <a:gd name="T63" fmla="*/ 453 h 453"/>
              <a:gd name="T64" fmla="*/ 404 w 492"/>
              <a:gd name="T65" fmla="*/ 453 h 453"/>
              <a:gd name="T66" fmla="*/ 391 w 492"/>
              <a:gd name="T67" fmla="*/ 453 h 453"/>
              <a:gd name="T68" fmla="*/ 378 w 492"/>
              <a:gd name="T69" fmla="*/ 441 h 453"/>
              <a:gd name="T70" fmla="*/ 353 w 492"/>
              <a:gd name="T71" fmla="*/ 428 h 453"/>
              <a:gd name="T72" fmla="*/ 328 w 492"/>
              <a:gd name="T73" fmla="*/ 403 h 453"/>
              <a:gd name="T74" fmla="*/ 303 w 492"/>
              <a:gd name="T75" fmla="*/ 378 h 453"/>
              <a:gd name="T76" fmla="*/ 265 w 492"/>
              <a:gd name="T77" fmla="*/ 340 h 453"/>
              <a:gd name="T78" fmla="*/ 227 w 492"/>
              <a:gd name="T79" fmla="*/ 302 h 453"/>
              <a:gd name="T80" fmla="*/ 177 w 492"/>
              <a:gd name="T81" fmla="*/ 265 h 453"/>
              <a:gd name="T82" fmla="*/ 139 w 492"/>
              <a:gd name="T83" fmla="*/ 214 h 453"/>
              <a:gd name="T84" fmla="*/ 101 w 492"/>
              <a:gd name="T85" fmla="*/ 176 h 453"/>
              <a:gd name="T86" fmla="*/ 63 w 492"/>
              <a:gd name="T87" fmla="*/ 139 h 453"/>
              <a:gd name="T88" fmla="*/ 38 w 492"/>
              <a:gd name="T89" fmla="*/ 101 h 453"/>
              <a:gd name="T90" fmla="*/ 25 w 492"/>
              <a:gd name="T91" fmla="*/ 76 h 453"/>
              <a:gd name="T92" fmla="*/ 13 w 492"/>
              <a:gd name="T93" fmla="*/ 63 h 453"/>
              <a:gd name="T94" fmla="*/ 0 w 492"/>
              <a:gd name="T95" fmla="*/ 38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92" h="453">
                <a:moveTo>
                  <a:pt x="0" y="38"/>
                </a:moveTo>
                <a:lnTo>
                  <a:pt x="0" y="25"/>
                </a:lnTo>
                <a:lnTo>
                  <a:pt x="13" y="13"/>
                </a:lnTo>
                <a:lnTo>
                  <a:pt x="25" y="13"/>
                </a:lnTo>
                <a:lnTo>
                  <a:pt x="51" y="13"/>
                </a:lnTo>
                <a:lnTo>
                  <a:pt x="76" y="0"/>
                </a:lnTo>
                <a:lnTo>
                  <a:pt x="114" y="0"/>
                </a:lnTo>
                <a:lnTo>
                  <a:pt x="139" y="0"/>
                </a:lnTo>
                <a:lnTo>
                  <a:pt x="177" y="0"/>
                </a:lnTo>
                <a:lnTo>
                  <a:pt x="215" y="13"/>
                </a:lnTo>
                <a:lnTo>
                  <a:pt x="252" y="13"/>
                </a:lnTo>
                <a:lnTo>
                  <a:pt x="278" y="25"/>
                </a:lnTo>
                <a:lnTo>
                  <a:pt x="315" y="38"/>
                </a:lnTo>
                <a:lnTo>
                  <a:pt x="341" y="51"/>
                </a:lnTo>
                <a:lnTo>
                  <a:pt x="366" y="63"/>
                </a:lnTo>
                <a:lnTo>
                  <a:pt x="391" y="88"/>
                </a:lnTo>
                <a:lnTo>
                  <a:pt x="416" y="114"/>
                </a:lnTo>
                <a:lnTo>
                  <a:pt x="441" y="139"/>
                </a:lnTo>
                <a:lnTo>
                  <a:pt x="454" y="164"/>
                </a:lnTo>
                <a:lnTo>
                  <a:pt x="467" y="189"/>
                </a:lnTo>
                <a:lnTo>
                  <a:pt x="479" y="214"/>
                </a:lnTo>
                <a:lnTo>
                  <a:pt x="492" y="239"/>
                </a:lnTo>
                <a:lnTo>
                  <a:pt x="492" y="265"/>
                </a:lnTo>
                <a:lnTo>
                  <a:pt x="492" y="302"/>
                </a:lnTo>
                <a:lnTo>
                  <a:pt x="492" y="328"/>
                </a:lnTo>
                <a:lnTo>
                  <a:pt x="492" y="353"/>
                </a:lnTo>
                <a:lnTo>
                  <a:pt x="492" y="378"/>
                </a:lnTo>
                <a:lnTo>
                  <a:pt x="492" y="390"/>
                </a:lnTo>
                <a:lnTo>
                  <a:pt x="479" y="416"/>
                </a:lnTo>
                <a:lnTo>
                  <a:pt x="479" y="428"/>
                </a:lnTo>
                <a:lnTo>
                  <a:pt x="467" y="441"/>
                </a:lnTo>
                <a:lnTo>
                  <a:pt x="441" y="453"/>
                </a:lnTo>
                <a:lnTo>
                  <a:pt x="404" y="453"/>
                </a:lnTo>
                <a:lnTo>
                  <a:pt x="391" y="453"/>
                </a:lnTo>
                <a:lnTo>
                  <a:pt x="378" y="441"/>
                </a:lnTo>
                <a:lnTo>
                  <a:pt x="353" y="428"/>
                </a:lnTo>
                <a:lnTo>
                  <a:pt x="328" y="403"/>
                </a:lnTo>
                <a:lnTo>
                  <a:pt x="303" y="378"/>
                </a:lnTo>
                <a:lnTo>
                  <a:pt x="265" y="340"/>
                </a:lnTo>
                <a:lnTo>
                  <a:pt x="227" y="302"/>
                </a:lnTo>
                <a:lnTo>
                  <a:pt x="177" y="265"/>
                </a:lnTo>
                <a:lnTo>
                  <a:pt x="139" y="214"/>
                </a:lnTo>
                <a:lnTo>
                  <a:pt x="101" y="176"/>
                </a:lnTo>
                <a:lnTo>
                  <a:pt x="63" y="139"/>
                </a:lnTo>
                <a:lnTo>
                  <a:pt x="38" y="101"/>
                </a:lnTo>
                <a:lnTo>
                  <a:pt x="25" y="76"/>
                </a:lnTo>
                <a:lnTo>
                  <a:pt x="13" y="63"/>
                </a:lnTo>
                <a:lnTo>
                  <a:pt x="0" y="38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" name="Freeform 18"/>
          <p:cNvSpPr>
            <a:spLocks noChangeArrowheads="1"/>
          </p:cNvSpPr>
          <p:nvPr/>
        </p:nvSpPr>
        <p:spPr bwMode="auto">
          <a:xfrm>
            <a:off x="3897313" y="2760663"/>
            <a:ext cx="239712" cy="600075"/>
          </a:xfrm>
          <a:custGeom>
            <a:avLst/>
            <a:gdLst>
              <a:gd name="T0" fmla="*/ 63 w 378"/>
              <a:gd name="T1" fmla="*/ 202 h 944"/>
              <a:gd name="T2" fmla="*/ 38 w 378"/>
              <a:gd name="T3" fmla="*/ 176 h 944"/>
              <a:gd name="T4" fmla="*/ 13 w 378"/>
              <a:gd name="T5" fmla="*/ 151 h 944"/>
              <a:gd name="T6" fmla="*/ 13 w 378"/>
              <a:gd name="T7" fmla="*/ 126 h 944"/>
              <a:gd name="T8" fmla="*/ 0 w 378"/>
              <a:gd name="T9" fmla="*/ 88 h 944"/>
              <a:gd name="T10" fmla="*/ 13 w 378"/>
              <a:gd name="T11" fmla="*/ 63 h 944"/>
              <a:gd name="T12" fmla="*/ 13 w 378"/>
              <a:gd name="T13" fmla="*/ 38 h 944"/>
              <a:gd name="T14" fmla="*/ 38 w 378"/>
              <a:gd name="T15" fmla="*/ 25 h 944"/>
              <a:gd name="T16" fmla="*/ 63 w 378"/>
              <a:gd name="T17" fmla="*/ 13 h 944"/>
              <a:gd name="T18" fmla="*/ 76 w 378"/>
              <a:gd name="T19" fmla="*/ 13 h 944"/>
              <a:gd name="T20" fmla="*/ 88 w 378"/>
              <a:gd name="T21" fmla="*/ 0 h 944"/>
              <a:gd name="T22" fmla="*/ 114 w 378"/>
              <a:gd name="T23" fmla="*/ 0 h 944"/>
              <a:gd name="T24" fmla="*/ 151 w 378"/>
              <a:gd name="T25" fmla="*/ 13 h 944"/>
              <a:gd name="T26" fmla="*/ 177 w 378"/>
              <a:gd name="T27" fmla="*/ 13 h 944"/>
              <a:gd name="T28" fmla="*/ 214 w 378"/>
              <a:gd name="T29" fmla="*/ 13 h 944"/>
              <a:gd name="T30" fmla="*/ 252 w 378"/>
              <a:gd name="T31" fmla="*/ 25 h 944"/>
              <a:gd name="T32" fmla="*/ 303 w 378"/>
              <a:gd name="T33" fmla="*/ 25 h 944"/>
              <a:gd name="T34" fmla="*/ 378 w 378"/>
              <a:gd name="T35" fmla="*/ 944 h 944"/>
              <a:gd name="T36" fmla="*/ 240 w 378"/>
              <a:gd name="T37" fmla="*/ 944 h 944"/>
              <a:gd name="T38" fmla="*/ 227 w 378"/>
              <a:gd name="T39" fmla="*/ 843 h 944"/>
              <a:gd name="T40" fmla="*/ 202 w 378"/>
              <a:gd name="T41" fmla="*/ 730 h 944"/>
              <a:gd name="T42" fmla="*/ 177 w 378"/>
              <a:gd name="T43" fmla="*/ 617 h 944"/>
              <a:gd name="T44" fmla="*/ 164 w 378"/>
              <a:gd name="T45" fmla="*/ 504 h 944"/>
              <a:gd name="T46" fmla="*/ 151 w 378"/>
              <a:gd name="T47" fmla="*/ 441 h 944"/>
              <a:gd name="T48" fmla="*/ 139 w 378"/>
              <a:gd name="T49" fmla="*/ 390 h 944"/>
              <a:gd name="T50" fmla="*/ 126 w 378"/>
              <a:gd name="T51" fmla="*/ 353 h 944"/>
              <a:gd name="T52" fmla="*/ 114 w 378"/>
              <a:gd name="T53" fmla="*/ 302 h 944"/>
              <a:gd name="T54" fmla="*/ 101 w 378"/>
              <a:gd name="T55" fmla="*/ 277 h 944"/>
              <a:gd name="T56" fmla="*/ 88 w 378"/>
              <a:gd name="T57" fmla="*/ 239 h 944"/>
              <a:gd name="T58" fmla="*/ 76 w 378"/>
              <a:gd name="T59" fmla="*/ 227 h 944"/>
              <a:gd name="T60" fmla="*/ 63 w 378"/>
              <a:gd name="T61" fmla="*/ 202 h 9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78" h="944">
                <a:moveTo>
                  <a:pt x="63" y="202"/>
                </a:moveTo>
                <a:lnTo>
                  <a:pt x="38" y="176"/>
                </a:lnTo>
                <a:lnTo>
                  <a:pt x="13" y="151"/>
                </a:lnTo>
                <a:lnTo>
                  <a:pt x="13" y="126"/>
                </a:lnTo>
                <a:lnTo>
                  <a:pt x="0" y="88"/>
                </a:lnTo>
                <a:lnTo>
                  <a:pt x="13" y="63"/>
                </a:lnTo>
                <a:lnTo>
                  <a:pt x="13" y="38"/>
                </a:lnTo>
                <a:lnTo>
                  <a:pt x="38" y="25"/>
                </a:lnTo>
                <a:lnTo>
                  <a:pt x="63" y="13"/>
                </a:lnTo>
                <a:lnTo>
                  <a:pt x="76" y="13"/>
                </a:lnTo>
                <a:lnTo>
                  <a:pt x="88" y="0"/>
                </a:lnTo>
                <a:lnTo>
                  <a:pt x="114" y="0"/>
                </a:lnTo>
                <a:lnTo>
                  <a:pt x="151" y="13"/>
                </a:lnTo>
                <a:lnTo>
                  <a:pt x="177" y="13"/>
                </a:lnTo>
                <a:lnTo>
                  <a:pt x="214" y="13"/>
                </a:lnTo>
                <a:lnTo>
                  <a:pt x="252" y="25"/>
                </a:lnTo>
                <a:lnTo>
                  <a:pt x="303" y="25"/>
                </a:lnTo>
                <a:lnTo>
                  <a:pt x="378" y="944"/>
                </a:lnTo>
                <a:lnTo>
                  <a:pt x="240" y="944"/>
                </a:lnTo>
                <a:lnTo>
                  <a:pt x="227" y="843"/>
                </a:lnTo>
                <a:lnTo>
                  <a:pt x="202" y="730"/>
                </a:lnTo>
                <a:lnTo>
                  <a:pt x="177" y="617"/>
                </a:lnTo>
                <a:lnTo>
                  <a:pt x="164" y="504"/>
                </a:lnTo>
                <a:lnTo>
                  <a:pt x="151" y="441"/>
                </a:lnTo>
                <a:lnTo>
                  <a:pt x="139" y="390"/>
                </a:lnTo>
                <a:lnTo>
                  <a:pt x="126" y="353"/>
                </a:lnTo>
                <a:lnTo>
                  <a:pt x="114" y="302"/>
                </a:lnTo>
                <a:lnTo>
                  <a:pt x="101" y="277"/>
                </a:lnTo>
                <a:lnTo>
                  <a:pt x="88" y="239"/>
                </a:lnTo>
                <a:lnTo>
                  <a:pt x="76" y="227"/>
                </a:lnTo>
                <a:lnTo>
                  <a:pt x="63" y="202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3" name="Freeform 19"/>
          <p:cNvSpPr>
            <a:spLocks noChangeArrowheads="1"/>
          </p:cNvSpPr>
          <p:nvPr/>
        </p:nvSpPr>
        <p:spPr bwMode="auto">
          <a:xfrm>
            <a:off x="4000500" y="2657475"/>
            <a:ext cx="1304925" cy="622300"/>
          </a:xfrm>
          <a:custGeom>
            <a:avLst/>
            <a:gdLst>
              <a:gd name="T0" fmla="*/ 1613 w 2054"/>
              <a:gd name="T1" fmla="*/ 0 h 981"/>
              <a:gd name="T2" fmla="*/ 1676 w 2054"/>
              <a:gd name="T3" fmla="*/ 0 h 981"/>
              <a:gd name="T4" fmla="*/ 1739 w 2054"/>
              <a:gd name="T5" fmla="*/ 25 h 981"/>
              <a:gd name="T6" fmla="*/ 1828 w 2054"/>
              <a:gd name="T7" fmla="*/ 75 h 981"/>
              <a:gd name="T8" fmla="*/ 1941 w 2054"/>
              <a:gd name="T9" fmla="*/ 138 h 981"/>
              <a:gd name="T10" fmla="*/ 2029 w 2054"/>
              <a:gd name="T11" fmla="*/ 188 h 981"/>
              <a:gd name="T12" fmla="*/ 2054 w 2054"/>
              <a:gd name="T13" fmla="*/ 239 h 981"/>
              <a:gd name="T14" fmla="*/ 2042 w 2054"/>
              <a:gd name="T15" fmla="*/ 276 h 981"/>
              <a:gd name="T16" fmla="*/ 2017 w 2054"/>
              <a:gd name="T17" fmla="*/ 302 h 981"/>
              <a:gd name="T18" fmla="*/ 1966 w 2054"/>
              <a:gd name="T19" fmla="*/ 339 h 981"/>
              <a:gd name="T20" fmla="*/ 1928 w 2054"/>
              <a:gd name="T21" fmla="*/ 390 h 981"/>
              <a:gd name="T22" fmla="*/ 1878 w 2054"/>
              <a:gd name="T23" fmla="*/ 478 h 981"/>
              <a:gd name="T24" fmla="*/ 1802 w 2054"/>
              <a:gd name="T25" fmla="*/ 604 h 981"/>
              <a:gd name="T26" fmla="*/ 1727 w 2054"/>
              <a:gd name="T27" fmla="*/ 780 h 981"/>
              <a:gd name="T28" fmla="*/ 1626 w 2054"/>
              <a:gd name="T29" fmla="*/ 981 h 981"/>
              <a:gd name="T30" fmla="*/ 1538 w 2054"/>
              <a:gd name="T31" fmla="*/ 830 h 981"/>
              <a:gd name="T32" fmla="*/ 1601 w 2054"/>
              <a:gd name="T33" fmla="*/ 629 h 981"/>
              <a:gd name="T34" fmla="*/ 1638 w 2054"/>
              <a:gd name="T35" fmla="*/ 465 h 981"/>
              <a:gd name="T36" fmla="*/ 1664 w 2054"/>
              <a:gd name="T37" fmla="*/ 352 h 981"/>
              <a:gd name="T38" fmla="*/ 1664 w 2054"/>
              <a:gd name="T39" fmla="*/ 289 h 981"/>
              <a:gd name="T40" fmla="*/ 1613 w 2054"/>
              <a:gd name="T41" fmla="*/ 214 h 981"/>
              <a:gd name="T42" fmla="*/ 1525 w 2054"/>
              <a:gd name="T43" fmla="*/ 201 h 981"/>
              <a:gd name="T44" fmla="*/ 1475 w 2054"/>
              <a:gd name="T45" fmla="*/ 214 h 981"/>
              <a:gd name="T46" fmla="*/ 1412 w 2054"/>
              <a:gd name="T47" fmla="*/ 214 h 981"/>
              <a:gd name="T48" fmla="*/ 1311 w 2054"/>
              <a:gd name="T49" fmla="*/ 226 h 981"/>
              <a:gd name="T50" fmla="*/ 1197 w 2054"/>
              <a:gd name="T51" fmla="*/ 226 h 981"/>
              <a:gd name="T52" fmla="*/ 1059 w 2054"/>
              <a:gd name="T53" fmla="*/ 239 h 981"/>
              <a:gd name="T54" fmla="*/ 895 w 2054"/>
              <a:gd name="T55" fmla="*/ 251 h 981"/>
              <a:gd name="T56" fmla="*/ 706 w 2054"/>
              <a:gd name="T57" fmla="*/ 264 h 981"/>
              <a:gd name="T58" fmla="*/ 491 w 2054"/>
              <a:gd name="T59" fmla="*/ 289 h 981"/>
              <a:gd name="T60" fmla="*/ 252 w 2054"/>
              <a:gd name="T61" fmla="*/ 302 h 981"/>
              <a:gd name="T62" fmla="*/ 0 w 2054"/>
              <a:gd name="T63" fmla="*/ 327 h 981"/>
              <a:gd name="T64" fmla="*/ 38 w 2054"/>
              <a:gd name="T65" fmla="*/ 201 h 981"/>
              <a:gd name="T66" fmla="*/ 126 w 2054"/>
              <a:gd name="T67" fmla="*/ 201 h 981"/>
              <a:gd name="T68" fmla="*/ 265 w 2054"/>
              <a:gd name="T69" fmla="*/ 188 h 981"/>
              <a:gd name="T70" fmla="*/ 441 w 2054"/>
              <a:gd name="T71" fmla="*/ 163 h 981"/>
              <a:gd name="T72" fmla="*/ 655 w 2054"/>
              <a:gd name="T73" fmla="*/ 151 h 981"/>
              <a:gd name="T74" fmla="*/ 895 w 2054"/>
              <a:gd name="T75" fmla="*/ 113 h 981"/>
              <a:gd name="T76" fmla="*/ 1122 w 2054"/>
              <a:gd name="T77" fmla="*/ 88 h 981"/>
              <a:gd name="T78" fmla="*/ 1298 w 2054"/>
              <a:gd name="T79" fmla="*/ 62 h 981"/>
              <a:gd name="T80" fmla="*/ 1437 w 2054"/>
              <a:gd name="T81" fmla="*/ 50 h 981"/>
              <a:gd name="T82" fmla="*/ 1525 w 2054"/>
              <a:gd name="T83" fmla="*/ 37 h 981"/>
              <a:gd name="T84" fmla="*/ 1563 w 2054"/>
              <a:gd name="T85" fmla="*/ 12 h 9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054" h="981">
                <a:moveTo>
                  <a:pt x="1563" y="12"/>
                </a:moveTo>
                <a:lnTo>
                  <a:pt x="1588" y="0"/>
                </a:lnTo>
                <a:lnTo>
                  <a:pt x="1613" y="0"/>
                </a:lnTo>
                <a:lnTo>
                  <a:pt x="1638" y="0"/>
                </a:lnTo>
                <a:lnTo>
                  <a:pt x="1664" y="0"/>
                </a:lnTo>
                <a:lnTo>
                  <a:pt x="1676" y="0"/>
                </a:lnTo>
                <a:lnTo>
                  <a:pt x="1689" y="0"/>
                </a:lnTo>
                <a:lnTo>
                  <a:pt x="1714" y="12"/>
                </a:lnTo>
                <a:lnTo>
                  <a:pt x="1739" y="25"/>
                </a:lnTo>
                <a:lnTo>
                  <a:pt x="1764" y="37"/>
                </a:lnTo>
                <a:lnTo>
                  <a:pt x="1790" y="50"/>
                </a:lnTo>
                <a:lnTo>
                  <a:pt x="1828" y="75"/>
                </a:lnTo>
                <a:lnTo>
                  <a:pt x="1878" y="100"/>
                </a:lnTo>
                <a:lnTo>
                  <a:pt x="1916" y="113"/>
                </a:lnTo>
                <a:lnTo>
                  <a:pt x="1941" y="138"/>
                </a:lnTo>
                <a:lnTo>
                  <a:pt x="1979" y="163"/>
                </a:lnTo>
                <a:lnTo>
                  <a:pt x="2004" y="176"/>
                </a:lnTo>
                <a:lnTo>
                  <a:pt x="2029" y="188"/>
                </a:lnTo>
                <a:lnTo>
                  <a:pt x="2042" y="214"/>
                </a:lnTo>
                <a:lnTo>
                  <a:pt x="2042" y="226"/>
                </a:lnTo>
                <a:lnTo>
                  <a:pt x="2054" y="239"/>
                </a:lnTo>
                <a:lnTo>
                  <a:pt x="2054" y="251"/>
                </a:lnTo>
                <a:lnTo>
                  <a:pt x="2054" y="264"/>
                </a:lnTo>
                <a:lnTo>
                  <a:pt x="2042" y="276"/>
                </a:lnTo>
                <a:lnTo>
                  <a:pt x="2042" y="289"/>
                </a:lnTo>
                <a:lnTo>
                  <a:pt x="2029" y="289"/>
                </a:lnTo>
                <a:lnTo>
                  <a:pt x="2017" y="302"/>
                </a:lnTo>
                <a:lnTo>
                  <a:pt x="2004" y="314"/>
                </a:lnTo>
                <a:lnTo>
                  <a:pt x="1979" y="327"/>
                </a:lnTo>
                <a:lnTo>
                  <a:pt x="1966" y="339"/>
                </a:lnTo>
                <a:lnTo>
                  <a:pt x="1954" y="352"/>
                </a:lnTo>
                <a:lnTo>
                  <a:pt x="1941" y="365"/>
                </a:lnTo>
                <a:lnTo>
                  <a:pt x="1928" y="390"/>
                </a:lnTo>
                <a:lnTo>
                  <a:pt x="1916" y="415"/>
                </a:lnTo>
                <a:lnTo>
                  <a:pt x="1891" y="440"/>
                </a:lnTo>
                <a:lnTo>
                  <a:pt x="1878" y="478"/>
                </a:lnTo>
                <a:lnTo>
                  <a:pt x="1853" y="516"/>
                </a:lnTo>
                <a:lnTo>
                  <a:pt x="1828" y="566"/>
                </a:lnTo>
                <a:lnTo>
                  <a:pt x="1802" y="604"/>
                </a:lnTo>
                <a:lnTo>
                  <a:pt x="1777" y="654"/>
                </a:lnTo>
                <a:lnTo>
                  <a:pt x="1752" y="717"/>
                </a:lnTo>
                <a:lnTo>
                  <a:pt x="1727" y="780"/>
                </a:lnTo>
                <a:lnTo>
                  <a:pt x="1689" y="843"/>
                </a:lnTo>
                <a:lnTo>
                  <a:pt x="1651" y="906"/>
                </a:lnTo>
                <a:lnTo>
                  <a:pt x="1626" y="981"/>
                </a:lnTo>
                <a:lnTo>
                  <a:pt x="1500" y="981"/>
                </a:lnTo>
                <a:lnTo>
                  <a:pt x="1525" y="906"/>
                </a:lnTo>
                <a:lnTo>
                  <a:pt x="1538" y="830"/>
                </a:lnTo>
                <a:lnTo>
                  <a:pt x="1563" y="755"/>
                </a:lnTo>
                <a:lnTo>
                  <a:pt x="1588" y="692"/>
                </a:lnTo>
                <a:lnTo>
                  <a:pt x="1601" y="629"/>
                </a:lnTo>
                <a:lnTo>
                  <a:pt x="1613" y="566"/>
                </a:lnTo>
                <a:lnTo>
                  <a:pt x="1626" y="516"/>
                </a:lnTo>
                <a:lnTo>
                  <a:pt x="1638" y="465"/>
                </a:lnTo>
                <a:lnTo>
                  <a:pt x="1651" y="427"/>
                </a:lnTo>
                <a:lnTo>
                  <a:pt x="1651" y="390"/>
                </a:lnTo>
                <a:lnTo>
                  <a:pt x="1664" y="352"/>
                </a:lnTo>
                <a:lnTo>
                  <a:pt x="1664" y="327"/>
                </a:lnTo>
                <a:lnTo>
                  <a:pt x="1664" y="302"/>
                </a:lnTo>
                <a:lnTo>
                  <a:pt x="1664" y="289"/>
                </a:lnTo>
                <a:lnTo>
                  <a:pt x="1664" y="264"/>
                </a:lnTo>
                <a:lnTo>
                  <a:pt x="1638" y="239"/>
                </a:lnTo>
                <a:lnTo>
                  <a:pt x="1613" y="214"/>
                </a:lnTo>
                <a:lnTo>
                  <a:pt x="1575" y="214"/>
                </a:lnTo>
                <a:lnTo>
                  <a:pt x="1538" y="201"/>
                </a:lnTo>
                <a:lnTo>
                  <a:pt x="1525" y="201"/>
                </a:lnTo>
                <a:lnTo>
                  <a:pt x="1512" y="201"/>
                </a:lnTo>
                <a:lnTo>
                  <a:pt x="1487" y="201"/>
                </a:lnTo>
                <a:lnTo>
                  <a:pt x="1475" y="214"/>
                </a:lnTo>
                <a:lnTo>
                  <a:pt x="1449" y="214"/>
                </a:lnTo>
                <a:lnTo>
                  <a:pt x="1437" y="214"/>
                </a:lnTo>
                <a:lnTo>
                  <a:pt x="1412" y="214"/>
                </a:lnTo>
                <a:lnTo>
                  <a:pt x="1386" y="214"/>
                </a:lnTo>
                <a:lnTo>
                  <a:pt x="1349" y="214"/>
                </a:lnTo>
                <a:lnTo>
                  <a:pt x="1311" y="226"/>
                </a:lnTo>
                <a:lnTo>
                  <a:pt x="1273" y="226"/>
                </a:lnTo>
                <a:lnTo>
                  <a:pt x="1235" y="226"/>
                </a:lnTo>
                <a:lnTo>
                  <a:pt x="1197" y="226"/>
                </a:lnTo>
                <a:lnTo>
                  <a:pt x="1160" y="239"/>
                </a:lnTo>
                <a:lnTo>
                  <a:pt x="1109" y="239"/>
                </a:lnTo>
                <a:lnTo>
                  <a:pt x="1059" y="239"/>
                </a:lnTo>
                <a:lnTo>
                  <a:pt x="1008" y="239"/>
                </a:lnTo>
                <a:lnTo>
                  <a:pt x="945" y="251"/>
                </a:lnTo>
                <a:lnTo>
                  <a:pt x="895" y="251"/>
                </a:lnTo>
                <a:lnTo>
                  <a:pt x="832" y="264"/>
                </a:lnTo>
                <a:lnTo>
                  <a:pt x="769" y="264"/>
                </a:lnTo>
                <a:lnTo>
                  <a:pt x="706" y="264"/>
                </a:lnTo>
                <a:lnTo>
                  <a:pt x="643" y="276"/>
                </a:lnTo>
                <a:lnTo>
                  <a:pt x="567" y="276"/>
                </a:lnTo>
                <a:lnTo>
                  <a:pt x="491" y="289"/>
                </a:lnTo>
                <a:lnTo>
                  <a:pt x="416" y="289"/>
                </a:lnTo>
                <a:lnTo>
                  <a:pt x="340" y="302"/>
                </a:lnTo>
                <a:lnTo>
                  <a:pt x="252" y="302"/>
                </a:lnTo>
                <a:lnTo>
                  <a:pt x="176" y="314"/>
                </a:lnTo>
                <a:lnTo>
                  <a:pt x="88" y="327"/>
                </a:lnTo>
                <a:lnTo>
                  <a:pt x="0" y="327"/>
                </a:lnTo>
                <a:lnTo>
                  <a:pt x="0" y="201"/>
                </a:lnTo>
                <a:lnTo>
                  <a:pt x="13" y="201"/>
                </a:lnTo>
                <a:lnTo>
                  <a:pt x="38" y="201"/>
                </a:lnTo>
                <a:lnTo>
                  <a:pt x="63" y="201"/>
                </a:lnTo>
                <a:lnTo>
                  <a:pt x="88" y="201"/>
                </a:lnTo>
                <a:lnTo>
                  <a:pt x="126" y="201"/>
                </a:lnTo>
                <a:lnTo>
                  <a:pt x="164" y="188"/>
                </a:lnTo>
                <a:lnTo>
                  <a:pt x="214" y="188"/>
                </a:lnTo>
                <a:lnTo>
                  <a:pt x="265" y="188"/>
                </a:lnTo>
                <a:lnTo>
                  <a:pt x="315" y="176"/>
                </a:lnTo>
                <a:lnTo>
                  <a:pt x="378" y="176"/>
                </a:lnTo>
                <a:lnTo>
                  <a:pt x="441" y="163"/>
                </a:lnTo>
                <a:lnTo>
                  <a:pt x="504" y="163"/>
                </a:lnTo>
                <a:lnTo>
                  <a:pt x="580" y="151"/>
                </a:lnTo>
                <a:lnTo>
                  <a:pt x="655" y="151"/>
                </a:lnTo>
                <a:lnTo>
                  <a:pt x="731" y="138"/>
                </a:lnTo>
                <a:lnTo>
                  <a:pt x="819" y="125"/>
                </a:lnTo>
                <a:lnTo>
                  <a:pt x="895" y="113"/>
                </a:lnTo>
                <a:lnTo>
                  <a:pt x="983" y="113"/>
                </a:lnTo>
                <a:lnTo>
                  <a:pt x="1059" y="100"/>
                </a:lnTo>
                <a:lnTo>
                  <a:pt x="1122" y="88"/>
                </a:lnTo>
                <a:lnTo>
                  <a:pt x="1185" y="88"/>
                </a:lnTo>
                <a:lnTo>
                  <a:pt x="1248" y="75"/>
                </a:lnTo>
                <a:lnTo>
                  <a:pt x="1298" y="62"/>
                </a:lnTo>
                <a:lnTo>
                  <a:pt x="1349" y="62"/>
                </a:lnTo>
                <a:lnTo>
                  <a:pt x="1399" y="50"/>
                </a:lnTo>
                <a:lnTo>
                  <a:pt x="1437" y="50"/>
                </a:lnTo>
                <a:lnTo>
                  <a:pt x="1475" y="37"/>
                </a:lnTo>
                <a:lnTo>
                  <a:pt x="1500" y="37"/>
                </a:lnTo>
                <a:lnTo>
                  <a:pt x="1525" y="37"/>
                </a:lnTo>
                <a:lnTo>
                  <a:pt x="1538" y="25"/>
                </a:lnTo>
                <a:lnTo>
                  <a:pt x="1563" y="25"/>
                </a:lnTo>
                <a:lnTo>
                  <a:pt x="1563" y="12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4" name="Freeform 20"/>
          <p:cNvSpPr>
            <a:spLocks noChangeArrowheads="1"/>
          </p:cNvSpPr>
          <p:nvPr/>
        </p:nvSpPr>
        <p:spPr bwMode="auto">
          <a:xfrm>
            <a:off x="4337050" y="2776538"/>
            <a:ext cx="119063" cy="527050"/>
          </a:xfrm>
          <a:custGeom>
            <a:avLst/>
            <a:gdLst>
              <a:gd name="T0" fmla="*/ 139 w 189"/>
              <a:gd name="T1" fmla="*/ 0 h 831"/>
              <a:gd name="T2" fmla="*/ 152 w 189"/>
              <a:gd name="T3" fmla="*/ 114 h 831"/>
              <a:gd name="T4" fmla="*/ 164 w 189"/>
              <a:gd name="T5" fmla="*/ 227 h 831"/>
              <a:gd name="T6" fmla="*/ 164 w 189"/>
              <a:gd name="T7" fmla="*/ 328 h 831"/>
              <a:gd name="T8" fmla="*/ 177 w 189"/>
              <a:gd name="T9" fmla="*/ 441 h 831"/>
              <a:gd name="T10" fmla="*/ 177 w 189"/>
              <a:gd name="T11" fmla="*/ 542 h 831"/>
              <a:gd name="T12" fmla="*/ 189 w 189"/>
              <a:gd name="T13" fmla="*/ 642 h 831"/>
              <a:gd name="T14" fmla="*/ 189 w 189"/>
              <a:gd name="T15" fmla="*/ 730 h 831"/>
              <a:gd name="T16" fmla="*/ 189 w 189"/>
              <a:gd name="T17" fmla="*/ 831 h 831"/>
              <a:gd name="T18" fmla="*/ 63 w 189"/>
              <a:gd name="T19" fmla="*/ 831 h 831"/>
              <a:gd name="T20" fmla="*/ 38 w 189"/>
              <a:gd name="T21" fmla="*/ 630 h 831"/>
              <a:gd name="T22" fmla="*/ 13 w 189"/>
              <a:gd name="T23" fmla="*/ 416 h 831"/>
              <a:gd name="T24" fmla="*/ 0 w 189"/>
              <a:gd name="T25" fmla="*/ 214 h 831"/>
              <a:gd name="T26" fmla="*/ 0 w 189"/>
              <a:gd name="T27" fmla="*/ 0 h 831"/>
              <a:gd name="T28" fmla="*/ 139 w 189"/>
              <a:gd name="T29" fmla="*/ 0 h 8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89" h="831">
                <a:moveTo>
                  <a:pt x="139" y="0"/>
                </a:moveTo>
                <a:lnTo>
                  <a:pt x="152" y="114"/>
                </a:lnTo>
                <a:lnTo>
                  <a:pt x="164" y="227"/>
                </a:lnTo>
                <a:lnTo>
                  <a:pt x="164" y="328"/>
                </a:lnTo>
                <a:lnTo>
                  <a:pt x="177" y="441"/>
                </a:lnTo>
                <a:lnTo>
                  <a:pt x="177" y="542"/>
                </a:lnTo>
                <a:lnTo>
                  <a:pt x="189" y="642"/>
                </a:lnTo>
                <a:lnTo>
                  <a:pt x="189" y="730"/>
                </a:lnTo>
                <a:lnTo>
                  <a:pt x="189" y="831"/>
                </a:lnTo>
                <a:lnTo>
                  <a:pt x="63" y="831"/>
                </a:lnTo>
                <a:lnTo>
                  <a:pt x="38" y="630"/>
                </a:lnTo>
                <a:lnTo>
                  <a:pt x="13" y="416"/>
                </a:lnTo>
                <a:lnTo>
                  <a:pt x="0" y="214"/>
                </a:lnTo>
                <a:lnTo>
                  <a:pt x="0" y="0"/>
                </a:lnTo>
                <a:lnTo>
                  <a:pt x="139" y="0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" name="Freeform 21"/>
          <p:cNvSpPr>
            <a:spLocks noChangeArrowheads="1"/>
          </p:cNvSpPr>
          <p:nvPr/>
        </p:nvSpPr>
        <p:spPr bwMode="auto">
          <a:xfrm>
            <a:off x="4665663" y="2728913"/>
            <a:ext cx="158750" cy="584200"/>
          </a:xfrm>
          <a:custGeom>
            <a:avLst/>
            <a:gdLst>
              <a:gd name="T0" fmla="*/ 0 w 252"/>
              <a:gd name="T1" fmla="*/ 919 h 919"/>
              <a:gd name="T2" fmla="*/ 0 w 252"/>
              <a:gd name="T3" fmla="*/ 818 h 919"/>
              <a:gd name="T4" fmla="*/ 13 w 252"/>
              <a:gd name="T5" fmla="*/ 730 h 919"/>
              <a:gd name="T6" fmla="*/ 13 w 252"/>
              <a:gd name="T7" fmla="*/ 642 h 919"/>
              <a:gd name="T8" fmla="*/ 13 w 252"/>
              <a:gd name="T9" fmla="*/ 566 h 919"/>
              <a:gd name="T10" fmla="*/ 25 w 252"/>
              <a:gd name="T11" fmla="*/ 491 h 919"/>
              <a:gd name="T12" fmla="*/ 25 w 252"/>
              <a:gd name="T13" fmla="*/ 415 h 919"/>
              <a:gd name="T14" fmla="*/ 25 w 252"/>
              <a:gd name="T15" fmla="*/ 352 h 919"/>
              <a:gd name="T16" fmla="*/ 25 w 252"/>
              <a:gd name="T17" fmla="*/ 289 h 919"/>
              <a:gd name="T18" fmla="*/ 38 w 252"/>
              <a:gd name="T19" fmla="*/ 239 h 919"/>
              <a:gd name="T20" fmla="*/ 38 w 252"/>
              <a:gd name="T21" fmla="*/ 189 h 919"/>
              <a:gd name="T22" fmla="*/ 38 w 252"/>
              <a:gd name="T23" fmla="*/ 138 h 919"/>
              <a:gd name="T24" fmla="*/ 38 w 252"/>
              <a:gd name="T25" fmla="*/ 101 h 919"/>
              <a:gd name="T26" fmla="*/ 38 w 252"/>
              <a:gd name="T27" fmla="*/ 75 h 919"/>
              <a:gd name="T28" fmla="*/ 38 w 252"/>
              <a:gd name="T29" fmla="*/ 38 h 919"/>
              <a:gd name="T30" fmla="*/ 38 w 252"/>
              <a:gd name="T31" fmla="*/ 12 h 919"/>
              <a:gd name="T32" fmla="*/ 38 w 252"/>
              <a:gd name="T33" fmla="*/ 0 h 919"/>
              <a:gd name="T34" fmla="*/ 252 w 252"/>
              <a:gd name="T35" fmla="*/ 50 h 919"/>
              <a:gd name="T36" fmla="*/ 252 w 252"/>
              <a:gd name="T37" fmla="*/ 63 h 919"/>
              <a:gd name="T38" fmla="*/ 240 w 252"/>
              <a:gd name="T39" fmla="*/ 88 h 919"/>
              <a:gd name="T40" fmla="*/ 240 w 252"/>
              <a:gd name="T41" fmla="*/ 126 h 919"/>
              <a:gd name="T42" fmla="*/ 240 w 252"/>
              <a:gd name="T43" fmla="*/ 163 h 919"/>
              <a:gd name="T44" fmla="*/ 240 w 252"/>
              <a:gd name="T45" fmla="*/ 201 h 919"/>
              <a:gd name="T46" fmla="*/ 227 w 252"/>
              <a:gd name="T47" fmla="*/ 239 h 919"/>
              <a:gd name="T48" fmla="*/ 227 w 252"/>
              <a:gd name="T49" fmla="*/ 289 h 919"/>
              <a:gd name="T50" fmla="*/ 214 w 252"/>
              <a:gd name="T51" fmla="*/ 340 h 919"/>
              <a:gd name="T52" fmla="*/ 202 w 252"/>
              <a:gd name="T53" fmla="*/ 390 h 919"/>
              <a:gd name="T54" fmla="*/ 202 w 252"/>
              <a:gd name="T55" fmla="*/ 453 h 919"/>
              <a:gd name="T56" fmla="*/ 189 w 252"/>
              <a:gd name="T57" fmla="*/ 516 h 919"/>
              <a:gd name="T58" fmla="*/ 177 w 252"/>
              <a:gd name="T59" fmla="*/ 591 h 919"/>
              <a:gd name="T60" fmla="*/ 164 w 252"/>
              <a:gd name="T61" fmla="*/ 654 h 919"/>
              <a:gd name="T62" fmla="*/ 151 w 252"/>
              <a:gd name="T63" fmla="*/ 730 h 919"/>
              <a:gd name="T64" fmla="*/ 139 w 252"/>
              <a:gd name="T65" fmla="*/ 818 h 919"/>
              <a:gd name="T66" fmla="*/ 126 w 252"/>
              <a:gd name="T67" fmla="*/ 906 h 919"/>
              <a:gd name="T68" fmla="*/ 0 w 252"/>
              <a:gd name="T69" fmla="*/ 919 h 9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52" h="919">
                <a:moveTo>
                  <a:pt x="0" y="919"/>
                </a:moveTo>
                <a:lnTo>
                  <a:pt x="0" y="818"/>
                </a:lnTo>
                <a:lnTo>
                  <a:pt x="13" y="730"/>
                </a:lnTo>
                <a:lnTo>
                  <a:pt x="13" y="642"/>
                </a:lnTo>
                <a:lnTo>
                  <a:pt x="13" y="566"/>
                </a:lnTo>
                <a:lnTo>
                  <a:pt x="25" y="491"/>
                </a:lnTo>
                <a:lnTo>
                  <a:pt x="25" y="415"/>
                </a:lnTo>
                <a:lnTo>
                  <a:pt x="25" y="352"/>
                </a:lnTo>
                <a:lnTo>
                  <a:pt x="25" y="289"/>
                </a:lnTo>
                <a:lnTo>
                  <a:pt x="38" y="239"/>
                </a:lnTo>
                <a:lnTo>
                  <a:pt x="38" y="189"/>
                </a:lnTo>
                <a:lnTo>
                  <a:pt x="38" y="138"/>
                </a:lnTo>
                <a:lnTo>
                  <a:pt x="38" y="101"/>
                </a:lnTo>
                <a:lnTo>
                  <a:pt x="38" y="75"/>
                </a:lnTo>
                <a:lnTo>
                  <a:pt x="38" y="38"/>
                </a:lnTo>
                <a:lnTo>
                  <a:pt x="38" y="12"/>
                </a:lnTo>
                <a:lnTo>
                  <a:pt x="38" y="0"/>
                </a:lnTo>
                <a:lnTo>
                  <a:pt x="252" y="50"/>
                </a:lnTo>
                <a:lnTo>
                  <a:pt x="252" y="63"/>
                </a:lnTo>
                <a:lnTo>
                  <a:pt x="240" y="88"/>
                </a:lnTo>
                <a:lnTo>
                  <a:pt x="240" y="126"/>
                </a:lnTo>
                <a:lnTo>
                  <a:pt x="240" y="163"/>
                </a:lnTo>
                <a:lnTo>
                  <a:pt x="240" y="201"/>
                </a:lnTo>
                <a:lnTo>
                  <a:pt x="227" y="239"/>
                </a:lnTo>
                <a:lnTo>
                  <a:pt x="227" y="289"/>
                </a:lnTo>
                <a:lnTo>
                  <a:pt x="214" y="340"/>
                </a:lnTo>
                <a:lnTo>
                  <a:pt x="202" y="390"/>
                </a:lnTo>
                <a:lnTo>
                  <a:pt x="202" y="453"/>
                </a:lnTo>
                <a:lnTo>
                  <a:pt x="189" y="516"/>
                </a:lnTo>
                <a:lnTo>
                  <a:pt x="177" y="591"/>
                </a:lnTo>
                <a:lnTo>
                  <a:pt x="164" y="654"/>
                </a:lnTo>
                <a:lnTo>
                  <a:pt x="151" y="730"/>
                </a:lnTo>
                <a:lnTo>
                  <a:pt x="139" y="818"/>
                </a:lnTo>
                <a:lnTo>
                  <a:pt x="126" y="906"/>
                </a:lnTo>
                <a:lnTo>
                  <a:pt x="0" y="919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6" name="Freeform 22"/>
          <p:cNvSpPr>
            <a:spLocks noChangeArrowheads="1"/>
          </p:cNvSpPr>
          <p:nvPr/>
        </p:nvSpPr>
        <p:spPr bwMode="auto">
          <a:xfrm>
            <a:off x="3457575" y="3200400"/>
            <a:ext cx="2247900" cy="271463"/>
          </a:xfrm>
          <a:custGeom>
            <a:avLst/>
            <a:gdLst>
              <a:gd name="T0" fmla="*/ 50 w 3542"/>
              <a:gd name="T1" fmla="*/ 303 h 428"/>
              <a:gd name="T2" fmla="*/ 12 w 3542"/>
              <a:gd name="T3" fmla="*/ 265 h 428"/>
              <a:gd name="T4" fmla="*/ 12 w 3542"/>
              <a:gd name="T5" fmla="*/ 240 h 428"/>
              <a:gd name="T6" fmla="*/ 50 w 3542"/>
              <a:gd name="T7" fmla="*/ 240 h 428"/>
              <a:gd name="T8" fmla="*/ 101 w 3542"/>
              <a:gd name="T9" fmla="*/ 240 h 428"/>
              <a:gd name="T10" fmla="*/ 176 w 3542"/>
              <a:gd name="T11" fmla="*/ 227 h 428"/>
              <a:gd name="T12" fmla="*/ 277 w 3542"/>
              <a:gd name="T13" fmla="*/ 214 h 428"/>
              <a:gd name="T14" fmla="*/ 403 w 3542"/>
              <a:gd name="T15" fmla="*/ 202 h 428"/>
              <a:gd name="T16" fmla="*/ 542 w 3542"/>
              <a:gd name="T17" fmla="*/ 189 h 428"/>
              <a:gd name="T18" fmla="*/ 718 w 3542"/>
              <a:gd name="T19" fmla="*/ 177 h 428"/>
              <a:gd name="T20" fmla="*/ 895 w 3542"/>
              <a:gd name="T21" fmla="*/ 164 h 428"/>
              <a:gd name="T22" fmla="*/ 1109 w 3542"/>
              <a:gd name="T23" fmla="*/ 139 h 428"/>
              <a:gd name="T24" fmla="*/ 1348 w 3542"/>
              <a:gd name="T25" fmla="*/ 126 h 428"/>
              <a:gd name="T26" fmla="*/ 1802 w 3542"/>
              <a:gd name="T27" fmla="*/ 76 h 428"/>
              <a:gd name="T28" fmla="*/ 2180 w 3542"/>
              <a:gd name="T29" fmla="*/ 51 h 428"/>
              <a:gd name="T30" fmla="*/ 2495 w 3542"/>
              <a:gd name="T31" fmla="*/ 26 h 428"/>
              <a:gd name="T32" fmla="*/ 2748 w 3542"/>
              <a:gd name="T33" fmla="*/ 13 h 428"/>
              <a:gd name="T34" fmla="*/ 2924 w 3542"/>
              <a:gd name="T35" fmla="*/ 0 h 428"/>
              <a:gd name="T36" fmla="*/ 3100 w 3542"/>
              <a:gd name="T37" fmla="*/ 13 h 428"/>
              <a:gd name="T38" fmla="*/ 3277 w 3542"/>
              <a:gd name="T39" fmla="*/ 26 h 428"/>
              <a:gd name="T40" fmla="*/ 3378 w 3542"/>
              <a:gd name="T41" fmla="*/ 38 h 428"/>
              <a:gd name="T42" fmla="*/ 3491 w 3542"/>
              <a:gd name="T43" fmla="*/ 126 h 428"/>
              <a:gd name="T44" fmla="*/ 3542 w 3542"/>
              <a:gd name="T45" fmla="*/ 240 h 428"/>
              <a:gd name="T46" fmla="*/ 3529 w 3542"/>
              <a:gd name="T47" fmla="*/ 277 h 428"/>
              <a:gd name="T48" fmla="*/ 3479 w 3542"/>
              <a:gd name="T49" fmla="*/ 290 h 428"/>
              <a:gd name="T50" fmla="*/ 3390 w 3542"/>
              <a:gd name="T51" fmla="*/ 277 h 428"/>
              <a:gd name="T52" fmla="*/ 3264 w 3542"/>
              <a:gd name="T53" fmla="*/ 277 h 428"/>
              <a:gd name="T54" fmla="*/ 3100 w 3542"/>
              <a:gd name="T55" fmla="*/ 265 h 428"/>
              <a:gd name="T56" fmla="*/ 2911 w 3542"/>
              <a:gd name="T57" fmla="*/ 252 h 428"/>
              <a:gd name="T58" fmla="*/ 2735 w 3542"/>
              <a:gd name="T59" fmla="*/ 240 h 428"/>
              <a:gd name="T60" fmla="*/ 2571 w 3542"/>
              <a:gd name="T61" fmla="*/ 227 h 428"/>
              <a:gd name="T62" fmla="*/ 2445 w 3542"/>
              <a:gd name="T63" fmla="*/ 214 h 428"/>
              <a:gd name="T64" fmla="*/ 2344 w 3542"/>
              <a:gd name="T65" fmla="*/ 214 h 428"/>
              <a:gd name="T66" fmla="*/ 2269 w 3542"/>
              <a:gd name="T67" fmla="*/ 214 h 428"/>
              <a:gd name="T68" fmla="*/ 2105 w 3542"/>
              <a:gd name="T69" fmla="*/ 214 h 428"/>
              <a:gd name="T70" fmla="*/ 1865 w 3542"/>
              <a:gd name="T71" fmla="*/ 240 h 428"/>
              <a:gd name="T72" fmla="*/ 1449 w 3542"/>
              <a:gd name="T73" fmla="*/ 277 h 428"/>
              <a:gd name="T74" fmla="*/ 819 w 3542"/>
              <a:gd name="T75" fmla="*/ 365 h 428"/>
              <a:gd name="T76" fmla="*/ 668 w 3542"/>
              <a:gd name="T77" fmla="*/ 391 h 428"/>
              <a:gd name="T78" fmla="*/ 554 w 3542"/>
              <a:gd name="T79" fmla="*/ 416 h 428"/>
              <a:gd name="T80" fmla="*/ 454 w 3542"/>
              <a:gd name="T81" fmla="*/ 428 h 428"/>
              <a:gd name="T82" fmla="*/ 378 w 3542"/>
              <a:gd name="T83" fmla="*/ 428 h 428"/>
              <a:gd name="T84" fmla="*/ 328 w 3542"/>
              <a:gd name="T85" fmla="*/ 428 h 428"/>
              <a:gd name="T86" fmla="*/ 277 w 3542"/>
              <a:gd name="T87" fmla="*/ 428 h 428"/>
              <a:gd name="T88" fmla="*/ 202 w 3542"/>
              <a:gd name="T89" fmla="*/ 391 h 428"/>
              <a:gd name="T90" fmla="*/ 113 w 3542"/>
              <a:gd name="T91" fmla="*/ 340 h 4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542" h="428">
                <a:moveTo>
                  <a:pt x="113" y="340"/>
                </a:moveTo>
                <a:lnTo>
                  <a:pt x="75" y="315"/>
                </a:lnTo>
                <a:lnTo>
                  <a:pt x="50" y="303"/>
                </a:lnTo>
                <a:lnTo>
                  <a:pt x="38" y="290"/>
                </a:lnTo>
                <a:lnTo>
                  <a:pt x="12" y="277"/>
                </a:lnTo>
                <a:lnTo>
                  <a:pt x="12" y="265"/>
                </a:lnTo>
                <a:lnTo>
                  <a:pt x="0" y="252"/>
                </a:lnTo>
                <a:lnTo>
                  <a:pt x="12" y="252"/>
                </a:lnTo>
                <a:lnTo>
                  <a:pt x="12" y="240"/>
                </a:lnTo>
                <a:lnTo>
                  <a:pt x="25" y="240"/>
                </a:lnTo>
                <a:lnTo>
                  <a:pt x="38" y="240"/>
                </a:lnTo>
                <a:lnTo>
                  <a:pt x="50" y="240"/>
                </a:lnTo>
                <a:lnTo>
                  <a:pt x="63" y="240"/>
                </a:lnTo>
                <a:lnTo>
                  <a:pt x="88" y="240"/>
                </a:lnTo>
                <a:lnTo>
                  <a:pt x="101" y="240"/>
                </a:lnTo>
                <a:lnTo>
                  <a:pt x="126" y="227"/>
                </a:lnTo>
                <a:lnTo>
                  <a:pt x="151" y="227"/>
                </a:lnTo>
                <a:lnTo>
                  <a:pt x="176" y="227"/>
                </a:lnTo>
                <a:lnTo>
                  <a:pt x="214" y="227"/>
                </a:lnTo>
                <a:lnTo>
                  <a:pt x="239" y="227"/>
                </a:lnTo>
                <a:lnTo>
                  <a:pt x="277" y="214"/>
                </a:lnTo>
                <a:lnTo>
                  <a:pt x="315" y="214"/>
                </a:lnTo>
                <a:lnTo>
                  <a:pt x="353" y="214"/>
                </a:lnTo>
                <a:lnTo>
                  <a:pt x="403" y="202"/>
                </a:lnTo>
                <a:lnTo>
                  <a:pt x="441" y="202"/>
                </a:lnTo>
                <a:lnTo>
                  <a:pt x="491" y="202"/>
                </a:lnTo>
                <a:lnTo>
                  <a:pt x="542" y="189"/>
                </a:lnTo>
                <a:lnTo>
                  <a:pt x="592" y="189"/>
                </a:lnTo>
                <a:lnTo>
                  <a:pt x="655" y="189"/>
                </a:lnTo>
                <a:lnTo>
                  <a:pt x="718" y="177"/>
                </a:lnTo>
                <a:lnTo>
                  <a:pt x="769" y="177"/>
                </a:lnTo>
                <a:lnTo>
                  <a:pt x="832" y="164"/>
                </a:lnTo>
                <a:lnTo>
                  <a:pt x="895" y="164"/>
                </a:lnTo>
                <a:lnTo>
                  <a:pt x="970" y="151"/>
                </a:lnTo>
                <a:lnTo>
                  <a:pt x="1033" y="151"/>
                </a:lnTo>
                <a:lnTo>
                  <a:pt x="1109" y="139"/>
                </a:lnTo>
                <a:lnTo>
                  <a:pt x="1185" y="139"/>
                </a:lnTo>
                <a:lnTo>
                  <a:pt x="1260" y="126"/>
                </a:lnTo>
                <a:lnTo>
                  <a:pt x="1348" y="126"/>
                </a:lnTo>
                <a:lnTo>
                  <a:pt x="1500" y="114"/>
                </a:lnTo>
                <a:lnTo>
                  <a:pt x="1651" y="89"/>
                </a:lnTo>
                <a:lnTo>
                  <a:pt x="1802" y="76"/>
                </a:lnTo>
                <a:lnTo>
                  <a:pt x="1928" y="76"/>
                </a:lnTo>
                <a:lnTo>
                  <a:pt x="2067" y="63"/>
                </a:lnTo>
                <a:lnTo>
                  <a:pt x="2180" y="51"/>
                </a:lnTo>
                <a:lnTo>
                  <a:pt x="2294" y="38"/>
                </a:lnTo>
                <a:lnTo>
                  <a:pt x="2407" y="38"/>
                </a:lnTo>
                <a:lnTo>
                  <a:pt x="2495" y="26"/>
                </a:lnTo>
                <a:lnTo>
                  <a:pt x="2596" y="26"/>
                </a:lnTo>
                <a:lnTo>
                  <a:pt x="2672" y="13"/>
                </a:lnTo>
                <a:lnTo>
                  <a:pt x="2748" y="13"/>
                </a:lnTo>
                <a:lnTo>
                  <a:pt x="2811" y="13"/>
                </a:lnTo>
                <a:lnTo>
                  <a:pt x="2874" y="13"/>
                </a:lnTo>
                <a:lnTo>
                  <a:pt x="2924" y="0"/>
                </a:lnTo>
                <a:lnTo>
                  <a:pt x="2962" y="0"/>
                </a:lnTo>
                <a:lnTo>
                  <a:pt x="3037" y="0"/>
                </a:lnTo>
                <a:lnTo>
                  <a:pt x="3100" y="13"/>
                </a:lnTo>
                <a:lnTo>
                  <a:pt x="3163" y="13"/>
                </a:lnTo>
                <a:lnTo>
                  <a:pt x="3226" y="13"/>
                </a:lnTo>
                <a:lnTo>
                  <a:pt x="3277" y="26"/>
                </a:lnTo>
                <a:lnTo>
                  <a:pt x="3315" y="26"/>
                </a:lnTo>
                <a:lnTo>
                  <a:pt x="3353" y="38"/>
                </a:lnTo>
                <a:lnTo>
                  <a:pt x="3378" y="38"/>
                </a:lnTo>
                <a:lnTo>
                  <a:pt x="3428" y="63"/>
                </a:lnTo>
                <a:lnTo>
                  <a:pt x="3466" y="89"/>
                </a:lnTo>
                <a:lnTo>
                  <a:pt x="3491" y="126"/>
                </a:lnTo>
                <a:lnTo>
                  <a:pt x="3516" y="164"/>
                </a:lnTo>
                <a:lnTo>
                  <a:pt x="3529" y="214"/>
                </a:lnTo>
                <a:lnTo>
                  <a:pt x="3542" y="240"/>
                </a:lnTo>
                <a:lnTo>
                  <a:pt x="3542" y="265"/>
                </a:lnTo>
                <a:lnTo>
                  <a:pt x="3542" y="277"/>
                </a:lnTo>
                <a:lnTo>
                  <a:pt x="3529" y="277"/>
                </a:lnTo>
                <a:lnTo>
                  <a:pt x="3516" y="277"/>
                </a:lnTo>
                <a:lnTo>
                  <a:pt x="3504" y="290"/>
                </a:lnTo>
                <a:lnTo>
                  <a:pt x="3479" y="290"/>
                </a:lnTo>
                <a:lnTo>
                  <a:pt x="3453" y="290"/>
                </a:lnTo>
                <a:lnTo>
                  <a:pt x="3428" y="290"/>
                </a:lnTo>
                <a:lnTo>
                  <a:pt x="3390" y="277"/>
                </a:lnTo>
                <a:lnTo>
                  <a:pt x="3353" y="277"/>
                </a:lnTo>
                <a:lnTo>
                  <a:pt x="3315" y="277"/>
                </a:lnTo>
                <a:lnTo>
                  <a:pt x="3264" y="277"/>
                </a:lnTo>
                <a:lnTo>
                  <a:pt x="3214" y="277"/>
                </a:lnTo>
                <a:lnTo>
                  <a:pt x="3163" y="265"/>
                </a:lnTo>
                <a:lnTo>
                  <a:pt x="3100" y="265"/>
                </a:lnTo>
                <a:lnTo>
                  <a:pt x="3050" y="265"/>
                </a:lnTo>
                <a:lnTo>
                  <a:pt x="2974" y="252"/>
                </a:lnTo>
                <a:lnTo>
                  <a:pt x="2911" y="252"/>
                </a:lnTo>
                <a:lnTo>
                  <a:pt x="2848" y="240"/>
                </a:lnTo>
                <a:lnTo>
                  <a:pt x="2785" y="240"/>
                </a:lnTo>
                <a:lnTo>
                  <a:pt x="2735" y="240"/>
                </a:lnTo>
                <a:lnTo>
                  <a:pt x="2672" y="227"/>
                </a:lnTo>
                <a:lnTo>
                  <a:pt x="2621" y="227"/>
                </a:lnTo>
                <a:lnTo>
                  <a:pt x="2571" y="227"/>
                </a:lnTo>
                <a:lnTo>
                  <a:pt x="2533" y="214"/>
                </a:lnTo>
                <a:lnTo>
                  <a:pt x="2483" y="214"/>
                </a:lnTo>
                <a:lnTo>
                  <a:pt x="2445" y="214"/>
                </a:lnTo>
                <a:lnTo>
                  <a:pt x="2407" y="214"/>
                </a:lnTo>
                <a:lnTo>
                  <a:pt x="2369" y="214"/>
                </a:lnTo>
                <a:lnTo>
                  <a:pt x="2344" y="214"/>
                </a:lnTo>
                <a:lnTo>
                  <a:pt x="2319" y="214"/>
                </a:lnTo>
                <a:lnTo>
                  <a:pt x="2294" y="214"/>
                </a:lnTo>
                <a:lnTo>
                  <a:pt x="2269" y="214"/>
                </a:lnTo>
                <a:lnTo>
                  <a:pt x="2218" y="214"/>
                </a:lnTo>
                <a:lnTo>
                  <a:pt x="2168" y="214"/>
                </a:lnTo>
                <a:lnTo>
                  <a:pt x="2105" y="214"/>
                </a:lnTo>
                <a:lnTo>
                  <a:pt x="2029" y="214"/>
                </a:lnTo>
                <a:lnTo>
                  <a:pt x="1953" y="227"/>
                </a:lnTo>
                <a:lnTo>
                  <a:pt x="1865" y="240"/>
                </a:lnTo>
                <a:lnTo>
                  <a:pt x="1777" y="240"/>
                </a:lnTo>
                <a:lnTo>
                  <a:pt x="1664" y="252"/>
                </a:lnTo>
                <a:lnTo>
                  <a:pt x="1449" y="277"/>
                </a:lnTo>
                <a:lnTo>
                  <a:pt x="1235" y="303"/>
                </a:lnTo>
                <a:lnTo>
                  <a:pt x="1021" y="340"/>
                </a:lnTo>
                <a:lnTo>
                  <a:pt x="819" y="365"/>
                </a:lnTo>
                <a:lnTo>
                  <a:pt x="769" y="378"/>
                </a:lnTo>
                <a:lnTo>
                  <a:pt x="718" y="391"/>
                </a:lnTo>
                <a:lnTo>
                  <a:pt x="668" y="391"/>
                </a:lnTo>
                <a:lnTo>
                  <a:pt x="630" y="403"/>
                </a:lnTo>
                <a:lnTo>
                  <a:pt x="592" y="403"/>
                </a:lnTo>
                <a:lnTo>
                  <a:pt x="554" y="416"/>
                </a:lnTo>
                <a:lnTo>
                  <a:pt x="517" y="416"/>
                </a:lnTo>
                <a:lnTo>
                  <a:pt x="479" y="416"/>
                </a:lnTo>
                <a:lnTo>
                  <a:pt x="454" y="428"/>
                </a:lnTo>
                <a:lnTo>
                  <a:pt x="428" y="428"/>
                </a:lnTo>
                <a:lnTo>
                  <a:pt x="403" y="428"/>
                </a:lnTo>
                <a:lnTo>
                  <a:pt x="378" y="428"/>
                </a:lnTo>
                <a:lnTo>
                  <a:pt x="365" y="428"/>
                </a:lnTo>
                <a:lnTo>
                  <a:pt x="340" y="428"/>
                </a:lnTo>
                <a:lnTo>
                  <a:pt x="328" y="428"/>
                </a:lnTo>
                <a:lnTo>
                  <a:pt x="315" y="428"/>
                </a:lnTo>
                <a:lnTo>
                  <a:pt x="302" y="428"/>
                </a:lnTo>
                <a:lnTo>
                  <a:pt x="277" y="428"/>
                </a:lnTo>
                <a:lnTo>
                  <a:pt x="252" y="416"/>
                </a:lnTo>
                <a:lnTo>
                  <a:pt x="227" y="403"/>
                </a:lnTo>
                <a:lnTo>
                  <a:pt x="202" y="391"/>
                </a:lnTo>
                <a:lnTo>
                  <a:pt x="176" y="378"/>
                </a:lnTo>
                <a:lnTo>
                  <a:pt x="139" y="365"/>
                </a:lnTo>
                <a:lnTo>
                  <a:pt x="113" y="340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1" name="组合 38"/>
          <p:cNvGrpSpPr/>
          <p:nvPr/>
        </p:nvGrpSpPr>
        <p:grpSpPr bwMode="auto">
          <a:xfrm>
            <a:off x="3322638" y="1247775"/>
            <a:ext cx="2541587" cy="2538413"/>
            <a:chOff x="299400" y="609600"/>
            <a:chExt cx="2542863" cy="2539048"/>
          </a:xfrm>
        </p:grpSpPr>
        <p:cxnSp>
          <p:nvCxnSpPr>
            <p:cNvPr id="20482" name="直接连接符 3"/>
            <p:cNvCxnSpPr>
              <a:cxnSpLocks noChangeShapeType="1"/>
            </p:cNvCxnSpPr>
            <p:nvPr/>
          </p:nvCxnSpPr>
          <p:spPr bwMode="auto">
            <a:xfrm>
              <a:off x="321636" y="1876742"/>
              <a:ext cx="2520627" cy="1588"/>
            </a:xfrm>
            <a:prstGeom prst="line">
              <a:avLst/>
            </a:prstGeom>
            <a:noFill/>
            <a:ln w="15875">
              <a:solidFill>
                <a:srgbClr val="72BFC5"/>
              </a:solidFill>
              <a:prstDash val="lg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483" name="直接连接符 4"/>
            <p:cNvCxnSpPr>
              <a:cxnSpLocks noChangeShapeType="1"/>
            </p:cNvCxnSpPr>
            <p:nvPr/>
          </p:nvCxnSpPr>
          <p:spPr bwMode="auto">
            <a:xfrm rot="5400000">
              <a:off x="288597" y="1868801"/>
              <a:ext cx="2519993" cy="1588"/>
            </a:xfrm>
            <a:prstGeom prst="line">
              <a:avLst/>
            </a:prstGeom>
            <a:noFill/>
            <a:ln w="15875">
              <a:solidFill>
                <a:srgbClr val="72BFC5"/>
              </a:solidFill>
              <a:prstDash val="lg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" name="矩形 4"/>
            <p:cNvSpPr/>
            <p:nvPr/>
          </p:nvSpPr>
          <p:spPr bwMode="auto">
            <a:xfrm>
              <a:off x="299400" y="628655"/>
              <a:ext cx="2520627" cy="2519993"/>
            </a:xfrm>
            <a:prstGeom prst="rect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FontTx/>
                <a:buNone/>
                <a:defRPr/>
              </a:pPr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6" name="Freeform 9"/>
          <p:cNvSpPr>
            <a:spLocks noChangeArrowheads="1"/>
          </p:cNvSpPr>
          <p:nvPr/>
        </p:nvSpPr>
        <p:spPr bwMode="auto">
          <a:xfrm>
            <a:off x="3759200" y="1562100"/>
            <a:ext cx="252413" cy="1438275"/>
          </a:xfrm>
          <a:custGeom>
            <a:avLst/>
            <a:gdLst>
              <a:gd name="T0" fmla="*/ 7 w 159"/>
              <a:gd name="T1" fmla="*/ 40 h 906"/>
              <a:gd name="T2" fmla="*/ 0 w 159"/>
              <a:gd name="T3" fmla="*/ 24 h 906"/>
              <a:gd name="T4" fmla="*/ 7 w 159"/>
              <a:gd name="T5" fmla="*/ 8 h 906"/>
              <a:gd name="T6" fmla="*/ 23 w 159"/>
              <a:gd name="T7" fmla="*/ 0 h 906"/>
              <a:gd name="T8" fmla="*/ 39 w 159"/>
              <a:gd name="T9" fmla="*/ 0 h 906"/>
              <a:gd name="T10" fmla="*/ 63 w 159"/>
              <a:gd name="T11" fmla="*/ 8 h 906"/>
              <a:gd name="T12" fmla="*/ 87 w 159"/>
              <a:gd name="T13" fmla="*/ 24 h 906"/>
              <a:gd name="T14" fmla="*/ 119 w 159"/>
              <a:gd name="T15" fmla="*/ 32 h 906"/>
              <a:gd name="T16" fmla="*/ 135 w 159"/>
              <a:gd name="T17" fmla="*/ 48 h 906"/>
              <a:gd name="T18" fmla="*/ 151 w 159"/>
              <a:gd name="T19" fmla="*/ 56 h 906"/>
              <a:gd name="T20" fmla="*/ 159 w 159"/>
              <a:gd name="T21" fmla="*/ 72 h 906"/>
              <a:gd name="T22" fmla="*/ 159 w 159"/>
              <a:gd name="T23" fmla="*/ 96 h 906"/>
              <a:gd name="T24" fmla="*/ 151 w 159"/>
              <a:gd name="T25" fmla="*/ 120 h 906"/>
              <a:gd name="T26" fmla="*/ 151 w 159"/>
              <a:gd name="T27" fmla="*/ 136 h 906"/>
              <a:gd name="T28" fmla="*/ 143 w 159"/>
              <a:gd name="T29" fmla="*/ 160 h 906"/>
              <a:gd name="T30" fmla="*/ 143 w 159"/>
              <a:gd name="T31" fmla="*/ 192 h 906"/>
              <a:gd name="T32" fmla="*/ 143 w 159"/>
              <a:gd name="T33" fmla="*/ 224 h 906"/>
              <a:gd name="T34" fmla="*/ 135 w 159"/>
              <a:gd name="T35" fmla="*/ 272 h 906"/>
              <a:gd name="T36" fmla="*/ 135 w 159"/>
              <a:gd name="T37" fmla="*/ 320 h 906"/>
              <a:gd name="T38" fmla="*/ 135 w 159"/>
              <a:gd name="T39" fmla="*/ 377 h 906"/>
              <a:gd name="T40" fmla="*/ 135 w 159"/>
              <a:gd name="T41" fmla="*/ 481 h 906"/>
              <a:gd name="T42" fmla="*/ 127 w 159"/>
              <a:gd name="T43" fmla="*/ 601 h 906"/>
              <a:gd name="T44" fmla="*/ 127 w 159"/>
              <a:gd name="T45" fmla="*/ 721 h 906"/>
              <a:gd name="T46" fmla="*/ 127 w 159"/>
              <a:gd name="T47" fmla="*/ 825 h 906"/>
              <a:gd name="T48" fmla="*/ 55 w 159"/>
              <a:gd name="T49" fmla="*/ 906 h 906"/>
              <a:gd name="T50" fmla="*/ 55 w 159"/>
              <a:gd name="T51" fmla="*/ 825 h 906"/>
              <a:gd name="T52" fmla="*/ 55 w 159"/>
              <a:gd name="T53" fmla="*/ 745 h 906"/>
              <a:gd name="T54" fmla="*/ 55 w 159"/>
              <a:gd name="T55" fmla="*/ 665 h 906"/>
              <a:gd name="T56" fmla="*/ 55 w 159"/>
              <a:gd name="T57" fmla="*/ 593 h 906"/>
              <a:gd name="T58" fmla="*/ 55 w 159"/>
              <a:gd name="T59" fmla="*/ 529 h 906"/>
              <a:gd name="T60" fmla="*/ 55 w 159"/>
              <a:gd name="T61" fmla="*/ 473 h 906"/>
              <a:gd name="T62" fmla="*/ 55 w 159"/>
              <a:gd name="T63" fmla="*/ 417 h 906"/>
              <a:gd name="T64" fmla="*/ 55 w 159"/>
              <a:gd name="T65" fmla="*/ 360 h 906"/>
              <a:gd name="T66" fmla="*/ 55 w 159"/>
              <a:gd name="T67" fmla="*/ 320 h 906"/>
              <a:gd name="T68" fmla="*/ 55 w 159"/>
              <a:gd name="T69" fmla="*/ 280 h 906"/>
              <a:gd name="T70" fmla="*/ 55 w 159"/>
              <a:gd name="T71" fmla="*/ 240 h 906"/>
              <a:gd name="T72" fmla="*/ 55 w 159"/>
              <a:gd name="T73" fmla="*/ 208 h 906"/>
              <a:gd name="T74" fmla="*/ 55 w 159"/>
              <a:gd name="T75" fmla="*/ 184 h 906"/>
              <a:gd name="T76" fmla="*/ 55 w 159"/>
              <a:gd name="T77" fmla="*/ 160 h 906"/>
              <a:gd name="T78" fmla="*/ 47 w 159"/>
              <a:gd name="T79" fmla="*/ 144 h 906"/>
              <a:gd name="T80" fmla="*/ 47 w 159"/>
              <a:gd name="T81" fmla="*/ 120 h 906"/>
              <a:gd name="T82" fmla="*/ 39 w 159"/>
              <a:gd name="T83" fmla="*/ 88 h 906"/>
              <a:gd name="T84" fmla="*/ 31 w 159"/>
              <a:gd name="T85" fmla="*/ 64 h 906"/>
              <a:gd name="T86" fmla="*/ 23 w 159"/>
              <a:gd name="T87" fmla="*/ 48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59" h="906">
                <a:moveTo>
                  <a:pt x="15" y="40"/>
                </a:moveTo>
                <a:lnTo>
                  <a:pt x="7" y="40"/>
                </a:lnTo>
                <a:lnTo>
                  <a:pt x="7" y="32"/>
                </a:lnTo>
                <a:lnTo>
                  <a:pt x="0" y="24"/>
                </a:lnTo>
                <a:lnTo>
                  <a:pt x="0" y="16"/>
                </a:lnTo>
                <a:lnTo>
                  <a:pt x="7" y="8"/>
                </a:lnTo>
                <a:lnTo>
                  <a:pt x="15" y="0"/>
                </a:lnTo>
                <a:lnTo>
                  <a:pt x="23" y="0"/>
                </a:lnTo>
                <a:lnTo>
                  <a:pt x="31" y="0"/>
                </a:lnTo>
                <a:lnTo>
                  <a:pt x="39" y="0"/>
                </a:lnTo>
                <a:lnTo>
                  <a:pt x="47" y="8"/>
                </a:lnTo>
                <a:lnTo>
                  <a:pt x="63" y="8"/>
                </a:lnTo>
                <a:lnTo>
                  <a:pt x="71" y="16"/>
                </a:lnTo>
                <a:lnTo>
                  <a:pt x="87" y="24"/>
                </a:lnTo>
                <a:lnTo>
                  <a:pt x="103" y="32"/>
                </a:lnTo>
                <a:lnTo>
                  <a:pt x="119" y="32"/>
                </a:lnTo>
                <a:lnTo>
                  <a:pt x="127" y="40"/>
                </a:lnTo>
                <a:lnTo>
                  <a:pt x="135" y="48"/>
                </a:lnTo>
                <a:lnTo>
                  <a:pt x="143" y="56"/>
                </a:lnTo>
                <a:lnTo>
                  <a:pt x="151" y="56"/>
                </a:lnTo>
                <a:lnTo>
                  <a:pt x="159" y="64"/>
                </a:lnTo>
                <a:lnTo>
                  <a:pt x="159" y="72"/>
                </a:lnTo>
                <a:lnTo>
                  <a:pt x="159" y="80"/>
                </a:lnTo>
                <a:lnTo>
                  <a:pt x="159" y="96"/>
                </a:lnTo>
                <a:lnTo>
                  <a:pt x="159" y="104"/>
                </a:lnTo>
                <a:lnTo>
                  <a:pt x="151" y="120"/>
                </a:lnTo>
                <a:lnTo>
                  <a:pt x="151" y="128"/>
                </a:lnTo>
                <a:lnTo>
                  <a:pt x="151" y="136"/>
                </a:lnTo>
                <a:lnTo>
                  <a:pt x="143" y="152"/>
                </a:lnTo>
                <a:lnTo>
                  <a:pt x="143" y="160"/>
                </a:lnTo>
                <a:lnTo>
                  <a:pt x="143" y="176"/>
                </a:lnTo>
                <a:lnTo>
                  <a:pt x="143" y="192"/>
                </a:lnTo>
                <a:lnTo>
                  <a:pt x="143" y="208"/>
                </a:lnTo>
                <a:lnTo>
                  <a:pt x="143" y="224"/>
                </a:lnTo>
                <a:lnTo>
                  <a:pt x="143" y="248"/>
                </a:lnTo>
                <a:lnTo>
                  <a:pt x="135" y="272"/>
                </a:lnTo>
                <a:lnTo>
                  <a:pt x="135" y="296"/>
                </a:lnTo>
                <a:lnTo>
                  <a:pt x="135" y="320"/>
                </a:lnTo>
                <a:lnTo>
                  <a:pt x="135" y="352"/>
                </a:lnTo>
                <a:lnTo>
                  <a:pt x="135" y="377"/>
                </a:lnTo>
                <a:lnTo>
                  <a:pt x="135" y="417"/>
                </a:lnTo>
                <a:lnTo>
                  <a:pt x="135" y="481"/>
                </a:lnTo>
                <a:lnTo>
                  <a:pt x="127" y="537"/>
                </a:lnTo>
                <a:lnTo>
                  <a:pt x="127" y="601"/>
                </a:lnTo>
                <a:lnTo>
                  <a:pt x="127" y="657"/>
                </a:lnTo>
                <a:lnTo>
                  <a:pt x="127" y="721"/>
                </a:lnTo>
                <a:lnTo>
                  <a:pt x="127" y="777"/>
                </a:lnTo>
                <a:lnTo>
                  <a:pt x="127" y="825"/>
                </a:lnTo>
                <a:lnTo>
                  <a:pt x="127" y="881"/>
                </a:lnTo>
                <a:lnTo>
                  <a:pt x="55" y="906"/>
                </a:lnTo>
                <a:lnTo>
                  <a:pt x="55" y="865"/>
                </a:lnTo>
                <a:lnTo>
                  <a:pt x="55" y="825"/>
                </a:lnTo>
                <a:lnTo>
                  <a:pt x="55" y="777"/>
                </a:lnTo>
                <a:lnTo>
                  <a:pt x="55" y="745"/>
                </a:lnTo>
                <a:lnTo>
                  <a:pt x="55" y="705"/>
                </a:lnTo>
                <a:lnTo>
                  <a:pt x="55" y="665"/>
                </a:lnTo>
                <a:lnTo>
                  <a:pt x="55" y="633"/>
                </a:lnTo>
                <a:lnTo>
                  <a:pt x="55" y="593"/>
                </a:lnTo>
                <a:lnTo>
                  <a:pt x="55" y="561"/>
                </a:lnTo>
                <a:lnTo>
                  <a:pt x="55" y="529"/>
                </a:lnTo>
                <a:lnTo>
                  <a:pt x="55" y="497"/>
                </a:lnTo>
                <a:lnTo>
                  <a:pt x="55" y="473"/>
                </a:lnTo>
                <a:lnTo>
                  <a:pt x="55" y="441"/>
                </a:lnTo>
                <a:lnTo>
                  <a:pt x="55" y="417"/>
                </a:lnTo>
                <a:lnTo>
                  <a:pt x="55" y="393"/>
                </a:lnTo>
                <a:lnTo>
                  <a:pt x="55" y="360"/>
                </a:lnTo>
                <a:lnTo>
                  <a:pt x="55" y="344"/>
                </a:lnTo>
                <a:lnTo>
                  <a:pt x="55" y="320"/>
                </a:lnTo>
                <a:lnTo>
                  <a:pt x="55" y="296"/>
                </a:lnTo>
                <a:lnTo>
                  <a:pt x="55" y="280"/>
                </a:lnTo>
                <a:lnTo>
                  <a:pt x="55" y="256"/>
                </a:lnTo>
                <a:lnTo>
                  <a:pt x="55" y="240"/>
                </a:lnTo>
                <a:lnTo>
                  <a:pt x="55" y="224"/>
                </a:lnTo>
                <a:lnTo>
                  <a:pt x="55" y="208"/>
                </a:lnTo>
                <a:lnTo>
                  <a:pt x="55" y="200"/>
                </a:lnTo>
                <a:lnTo>
                  <a:pt x="55" y="184"/>
                </a:lnTo>
                <a:lnTo>
                  <a:pt x="55" y="176"/>
                </a:lnTo>
                <a:lnTo>
                  <a:pt x="55" y="160"/>
                </a:lnTo>
                <a:lnTo>
                  <a:pt x="47" y="152"/>
                </a:lnTo>
                <a:lnTo>
                  <a:pt x="47" y="144"/>
                </a:lnTo>
                <a:lnTo>
                  <a:pt x="47" y="136"/>
                </a:lnTo>
                <a:lnTo>
                  <a:pt x="47" y="120"/>
                </a:lnTo>
                <a:lnTo>
                  <a:pt x="47" y="104"/>
                </a:lnTo>
                <a:lnTo>
                  <a:pt x="39" y="88"/>
                </a:lnTo>
                <a:lnTo>
                  <a:pt x="39" y="80"/>
                </a:lnTo>
                <a:lnTo>
                  <a:pt x="31" y="64"/>
                </a:lnTo>
                <a:lnTo>
                  <a:pt x="23" y="56"/>
                </a:lnTo>
                <a:lnTo>
                  <a:pt x="23" y="48"/>
                </a:lnTo>
                <a:lnTo>
                  <a:pt x="15" y="40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Freeform 10"/>
          <p:cNvSpPr>
            <a:spLocks noChangeArrowheads="1"/>
          </p:cNvSpPr>
          <p:nvPr/>
        </p:nvSpPr>
        <p:spPr bwMode="auto">
          <a:xfrm>
            <a:off x="3454400" y="2211388"/>
            <a:ext cx="785813" cy="228600"/>
          </a:xfrm>
          <a:custGeom>
            <a:avLst/>
            <a:gdLst>
              <a:gd name="T0" fmla="*/ 0 w 495"/>
              <a:gd name="T1" fmla="*/ 120 h 144"/>
              <a:gd name="T2" fmla="*/ 48 w 495"/>
              <a:gd name="T3" fmla="*/ 104 h 144"/>
              <a:gd name="T4" fmla="*/ 96 w 495"/>
              <a:gd name="T5" fmla="*/ 88 h 144"/>
              <a:gd name="T6" fmla="*/ 136 w 495"/>
              <a:gd name="T7" fmla="*/ 80 h 144"/>
              <a:gd name="T8" fmla="*/ 176 w 495"/>
              <a:gd name="T9" fmla="*/ 64 h 144"/>
              <a:gd name="T10" fmla="*/ 215 w 495"/>
              <a:gd name="T11" fmla="*/ 56 h 144"/>
              <a:gd name="T12" fmla="*/ 247 w 495"/>
              <a:gd name="T13" fmla="*/ 40 h 144"/>
              <a:gd name="T14" fmla="*/ 279 w 495"/>
              <a:gd name="T15" fmla="*/ 32 h 144"/>
              <a:gd name="T16" fmla="*/ 311 w 495"/>
              <a:gd name="T17" fmla="*/ 24 h 144"/>
              <a:gd name="T18" fmla="*/ 335 w 495"/>
              <a:gd name="T19" fmla="*/ 24 h 144"/>
              <a:gd name="T20" fmla="*/ 359 w 495"/>
              <a:gd name="T21" fmla="*/ 16 h 144"/>
              <a:gd name="T22" fmla="*/ 375 w 495"/>
              <a:gd name="T23" fmla="*/ 8 h 144"/>
              <a:gd name="T24" fmla="*/ 399 w 495"/>
              <a:gd name="T25" fmla="*/ 8 h 144"/>
              <a:gd name="T26" fmla="*/ 407 w 495"/>
              <a:gd name="T27" fmla="*/ 0 h 144"/>
              <a:gd name="T28" fmla="*/ 423 w 495"/>
              <a:gd name="T29" fmla="*/ 0 h 144"/>
              <a:gd name="T30" fmla="*/ 431 w 495"/>
              <a:gd name="T31" fmla="*/ 0 h 144"/>
              <a:gd name="T32" fmla="*/ 455 w 495"/>
              <a:gd name="T33" fmla="*/ 0 h 144"/>
              <a:gd name="T34" fmla="*/ 463 w 495"/>
              <a:gd name="T35" fmla="*/ 8 h 144"/>
              <a:gd name="T36" fmla="*/ 479 w 495"/>
              <a:gd name="T37" fmla="*/ 8 h 144"/>
              <a:gd name="T38" fmla="*/ 487 w 495"/>
              <a:gd name="T39" fmla="*/ 24 h 144"/>
              <a:gd name="T40" fmla="*/ 487 w 495"/>
              <a:gd name="T41" fmla="*/ 32 h 144"/>
              <a:gd name="T42" fmla="*/ 495 w 495"/>
              <a:gd name="T43" fmla="*/ 40 h 144"/>
              <a:gd name="T44" fmla="*/ 495 w 495"/>
              <a:gd name="T45" fmla="*/ 48 h 144"/>
              <a:gd name="T46" fmla="*/ 487 w 495"/>
              <a:gd name="T47" fmla="*/ 48 h 144"/>
              <a:gd name="T48" fmla="*/ 487 w 495"/>
              <a:gd name="T49" fmla="*/ 56 h 144"/>
              <a:gd name="T50" fmla="*/ 479 w 495"/>
              <a:gd name="T51" fmla="*/ 56 h 144"/>
              <a:gd name="T52" fmla="*/ 471 w 495"/>
              <a:gd name="T53" fmla="*/ 64 h 144"/>
              <a:gd name="T54" fmla="*/ 455 w 495"/>
              <a:gd name="T55" fmla="*/ 72 h 144"/>
              <a:gd name="T56" fmla="*/ 439 w 495"/>
              <a:gd name="T57" fmla="*/ 72 h 144"/>
              <a:gd name="T58" fmla="*/ 423 w 495"/>
              <a:gd name="T59" fmla="*/ 80 h 144"/>
              <a:gd name="T60" fmla="*/ 399 w 495"/>
              <a:gd name="T61" fmla="*/ 88 h 144"/>
              <a:gd name="T62" fmla="*/ 375 w 495"/>
              <a:gd name="T63" fmla="*/ 96 h 144"/>
              <a:gd name="T64" fmla="*/ 343 w 495"/>
              <a:gd name="T65" fmla="*/ 104 h 144"/>
              <a:gd name="T66" fmla="*/ 311 w 495"/>
              <a:gd name="T67" fmla="*/ 120 h 144"/>
              <a:gd name="T68" fmla="*/ 287 w 495"/>
              <a:gd name="T69" fmla="*/ 128 h 144"/>
              <a:gd name="T70" fmla="*/ 255 w 495"/>
              <a:gd name="T71" fmla="*/ 128 h 144"/>
              <a:gd name="T72" fmla="*/ 231 w 495"/>
              <a:gd name="T73" fmla="*/ 136 h 144"/>
              <a:gd name="T74" fmla="*/ 207 w 495"/>
              <a:gd name="T75" fmla="*/ 144 h 144"/>
              <a:gd name="T76" fmla="*/ 184 w 495"/>
              <a:gd name="T77" fmla="*/ 144 h 144"/>
              <a:gd name="T78" fmla="*/ 168 w 495"/>
              <a:gd name="T79" fmla="*/ 144 h 144"/>
              <a:gd name="T80" fmla="*/ 144 w 495"/>
              <a:gd name="T81" fmla="*/ 144 h 144"/>
              <a:gd name="T82" fmla="*/ 128 w 495"/>
              <a:gd name="T83" fmla="*/ 144 h 144"/>
              <a:gd name="T84" fmla="*/ 112 w 495"/>
              <a:gd name="T85" fmla="*/ 144 h 144"/>
              <a:gd name="T86" fmla="*/ 88 w 495"/>
              <a:gd name="T87" fmla="*/ 144 h 144"/>
              <a:gd name="T88" fmla="*/ 72 w 495"/>
              <a:gd name="T89" fmla="*/ 136 h 144"/>
              <a:gd name="T90" fmla="*/ 56 w 495"/>
              <a:gd name="T91" fmla="*/ 136 h 144"/>
              <a:gd name="T92" fmla="*/ 40 w 495"/>
              <a:gd name="T93" fmla="*/ 128 h 144"/>
              <a:gd name="T94" fmla="*/ 16 w 495"/>
              <a:gd name="T95" fmla="*/ 120 h 144"/>
              <a:gd name="T96" fmla="*/ 0 w 495"/>
              <a:gd name="T97" fmla="*/ 12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95" h="144">
                <a:moveTo>
                  <a:pt x="0" y="120"/>
                </a:moveTo>
                <a:lnTo>
                  <a:pt x="48" y="104"/>
                </a:lnTo>
                <a:lnTo>
                  <a:pt x="96" y="88"/>
                </a:lnTo>
                <a:lnTo>
                  <a:pt x="136" y="80"/>
                </a:lnTo>
                <a:lnTo>
                  <a:pt x="176" y="64"/>
                </a:lnTo>
                <a:lnTo>
                  <a:pt x="215" y="56"/>
                </a:lnTo>
                <a:lnTo>
                  <a:pt x="247" y="40"/>
                </a:lnTo>
                <a:lnTo>
                  <a:pt x="279" y="32"/>
                </a:lnTo>
                <a:lnTo>
                  <a:pt x="311" y="24"/>
                </a:lnTo>
                <a:lnTo>
                  <a:pt x="335" y="24"/>
                </a:lnTo>
                <a:lnTo>
                  <a:pt x="359" y="16"/>
                </a:lnTo>
                <a:lnTo>
                  <a:pt x="375" y="8"/>
                </a:lnTo>
                <a:lnTo>
                  <a:pt x="399" y="8"/>
                </a:lnTo>
                <a:lnTo>
                  <a:pt x="407" y="0"/>
                </a:lnTo>
                <a:lnTo>
                  <a:pt x="423" y="0"/>
                </a:lnTo>
                <a:lnTo>
                  <a:pt x="431" y="0"/>
                </a:lnTo>
                <a:lnTo>
                  <a:pt x="455" y="0"/>
                </a:lnTo>
                <a:lnTo>
                  <a:pt x="463" y="8"/>
                </a:lnTo>
                <a:lnTo>
                  <a:pt x="479" y="8"/>
                </a:lnTo>
                <a:lnTo>
                  <a:pt x="487" y="24"/>
                </a:lnTo>
                <a:lnTo>
                  <a:pt x="487" y="32"/>
                </a:lnTo>
                <a:lnTo>
                  <a:pt x="495" y="40"/>
                </a:lnTo>
                <a:lnTo>
                  <a:pt x="495" y="48"/>
                </a:lnTo>
                <a:lnTo>
                  <a:pt x="487" y="48"/>
                </a:lnTo>
                <a:lnTo>
                  <a:pt x="487" y="56"/>
                </a:lnTo>
                <a:lnTo>
                  <a:pt x="479" y="56"/>
                </a:lnTo>
                <a:lnTo>
                  <a:pt x="471" y="64"/>
                </a:lnTo>
                <a:lnTo>
                  <a:pt x="455" y="72"/>
                </a:lnTo>
                <a:lnTo>
                  <a:pt x="439" y="72"/>
                </a:lnTo>
                <a:lnTo>
                  <a:pt x="423" y="80"/>
                </a:lnTo>
                <a:lnTo>
                  <a:pt x="399" y="88"/>
                </a:lnTo>
                <a:lnTo>
                  <a:pt x="375" y="96"/>
                </a:lnTo>
                <a:lnTo>
                  <a:pt x="343" y="104"/>
                </a:lnTo>
                <a:lnTo>
                  <a:pt x="311" y="120"/>
                </a:lnTo>
                <a:lnTo>
                  <a:pt x="287" y="128"/>
                </a:lnTo>
                <a:lnTo>
                  <a:pt x="255" y="128"/>
                </a:lnTo>
                <a:lnTo>
                  <a:pt x="231" y="136"/>
                </a:lnTo>
                <a:lnTo>
                  <a:pt x="207" y="144"/>
                </a:lnTo>
                <a:lnTo>
                  <a:pt x="184" y="144"/>
                </a:lnTo>
                <a:lnTo>
                  <a:pt x="168" y="144"/>
                </a:lnTo>
                <a:lnTo>
                  <a:pt x="144" y="144"/>
                </a:lnTo>
                <a:lnTo>
                  <a:pt x="128" y="144"/>
                </a:lnTo>
                <a:lnTo>
                  <a:pt x="112" y="144"/>
                </a:lnTo>
                <a:lnTo>
                  <a:pt x="88" y="144"/>
                </a:lnTo>
                <a:lnTo>
                  <a:pt x="72" y="136"/>
                </a:lnTo>
                <a:lnTo>
                  <a:pt x="56" y="136"/>
                </a:lnTo>
                <a:lnTo>
                  <a:pt x="40" y="128"/>
                </a:lnTo>
                <a:lnTo>
                  <a:pt x="16" y="120"/>
                </a:lnTo>
                <a:lnTo>
                  <a:pt x="0" y="120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" name="Freeform 11"/>
          <p:cNvSpPr>
            <a:spLocks noChangeArrowheads="1"/>
          </p:cNvSpPr>
          <p:nvPr/>
        </p:nvSpPr>
        <p:spPr bwMode="auto">
          <a:xfrm>
            <a:off x="3390900" y="2820988"/>
            <a:ext cx="798513" cy="407987"/>
          </a:xfrm>
          <a:custGeom>
            <a:avLst/>
            <a:gdLst>
              <a:gd name="T0" fmla="*/ 407 w 503"/>
              <a:gd name="T1" fmla="*/ 24 h 257"/>
              <a:gd name="T2" fmla="*/ 455 w 503"/>
              <a:gd name="T3" fmla="*/ 8 h 257"/>
              <a:gd name="T4" fmla="*/ 487 w 503"/>
              <a:gd name="T5" fmla="*/ 0 h 257"/>
              <a:gd name="T6" fmla="*/ 503 w 503"/>
              <a:gd name="T7" fmla="*/ 8 h 257"/>
              <a:gd name="T8" fmla="*/ 495 w 503"/>
              <a:gd name="T9" fmla="*/ 24 h 257"/>
              <a:gd name="T10" fmla="*/ 479 w 503"/>
              <a:gd name="T11" fmla="*/ 32 h 257"/>
              <a:gd name="T12" fmla="*/ 463 w 503"/>
              <a:gd name="T13" fmla="*/ 48 h 257"/>
              <a:gd name="T14" fmla="*/ 439 w 503"/>
              <a:gd name="T15" fmla="*/ 64 h 257"/>
              <a:gd name="T16" fmla="*/ 407 w 503"/>
              <a:gd name="T17" fmla="*/ 88 h 257"/>
              <a:gd name="T18" fmla="*/ 367 w 503"/>
              <a:gd name="T19" fmla="*/ 113 h 257"/>
              <a:gd name="T20" fmla="*/ 319 w 503"/>
              <a:gd name="T21" fmla="*/ 137 h 257"/>
              <a:gd name="T22" fmla="*/ 279 w 503"/>
              <a:gd name="T23" fmla="*/ 161 h 257"/>
              <a:gd name="T24" fmla="*/ 239 w 503"/>
              <a:gd name="T25" fmla="*/ 185 h 257"/>
              <a:gd name="T26" fmla="*/ 200 w 503"/>
              <a:gd name="T27" fmla="*/ 201 h 257"/>
              <a:gd name="T28" fmla="*/ 176 w 503"/>
              <a:gd name="T29" fmla="*/ 225 h 257"/>
              <a:gd name="T30" fmla="*/ 152 w 503"/>
              <a:gd name="T31" fmla="*/ 233 h 257"/>
              <a:gd name="T32" fmla="*/ 128 w 503"/>
              <a:gd name="T33" fmla="*/ 241 h 257"/>
              <a:gd name="T34" fmla="*/ 112 w 503"/>
              <a:gd name="T35" fmla="*/ 249 h 257"/>
              <a:gd name="T36" fmla="*/ 96 w 503"/>
              <a:gd name="T37" fmla="*/ 257 h 257"/>
              <a:gd name="T38" fmla="*/ 72 w 503"/>
              <a:gd name="T39" fmla="*/ 249 h 257"/>
              <a:gd name="T40" fmla="*/ 56 w 503"/>
              <a:gd name="T41" fmla="*/ 241 h 257"/>
              <a:gd name="T42" fmla="*/ 40 w 503"/>
              <a:gd name="T43" fmla="*/ 217 h 257"/>
              <a:gd name="T44" fmla="*/ 24 w 503"/>
              <a:gd name="T45" fmla="*/ 193 h 257"/>
              <a:gd name="T46" fmla="*/ 8 w 503"/>
              <a:gd name="T47" fmla="*/ 169 h 257"/>
              <a:gd name="T48" fmla="*/ 0 w 503"/>
              <a:gd name="T49" fmla="*/ 145 h 257"/>
              <a:gd name="T50" fmla="*/ 0 w 503"/>
              <a:gd name="T51" fmla="*/ 129 h 257"/>
              <a:gd name="T52" fmla="*/ 8 w 503"/>
              <a:gd name="T53" fmla="*/ 121 h 257"/>
              <a:gd name="T54" fmla="*/ 16 w 503"/>
              <a:gd name="T55" fmla="*/ 121 h 257"/>
              <a:gd name="T56" fmla="*/ 32 w 503"/>
              <a:gd name="T57" fmla="*/ 121 h 257"/>
              <a:gd name="T58" fmla="*/ 48 w 503"/>
              <a:gd name="T59" fmla="*/ 129 h 257"/>
              <a:gd name="T60" fmla="*/ 72 w 503"/>
              <a:gd name="T61" fmla="*/ 137 h 257"/>
              <a:gd name="T62" fmla="*/ 96 w 503"/>
              <a:gd name="T63" fmla="*/ 137 h 257"/>
              <a:gd name="T64" fmla="*/ 120 w 503"/>
              <a:gd name="T65" fmla="*/ 129 h 257"/>
              <a:gd name="T66" fmla="*/ 144 w 503"/>
              <a:gd name="T67" fmla="*/ 121 h 257"/>
              <a:gd name="T68" fmla="*/ 184 w 503"/>
              <a:gd name="T69" fmla="*/ 113 h 257"/>
              <a:gd name="T70" fmla="*/ 224 w 503"/>
              <a:gd name="T71" fmla="*/ 96 h 257"/>
              <a:gd name="T72" fmla="*/ 271 w 503"/>
              <a:gd name="T73" fmla="*/ 80 h 257"/>
              <a:gd name="T74" fmla="*/ 319 w 503"/>
              <a:gd name="T75" fmla="*/ 64 h 257"/>
              <a:gd name="T76" fmla="*/ 383 w 503"/>
              <a:gd name="T77" fmla="*/ 40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03" h="257">
                <a:moveTo>
                  <a:pt x="383" y="40"/>
                </a:moveTo>
                <a:lnTo>
                  <a:pt x="407" y="24"/>
                </a:lnTo>
                <a:lnTo>
                  <a:pt x="431" y="16"/>
                </a:lnTo>
                <a:lnTo>
                  <a:pt x="455" y="8"/>
                </a:lnTo>
                <a:lnTo>
                  <a:pt x="471" y="8"/>
                </a:lnTo>
                <a:lnTo>
                  <a:pt x="487" y="0"/>
                </a:lnTo>
                <a:lnTo>
                  <a:pt x="495" y="0"/>
                </a:lnTo>
                <a:lnTo>
                  <a:pt x="503" y="8"/>
                </a:lnTo>
                <a:lnTo>
                  <a:pt x="503" y="16"/>
                </a:lnTo>
                <a:lnTo>
                  <a:pt x="495" y="24"/>
                </a:lnTo>
                <a:lnTo>
                  <a:pt x="487" y="32"/>
                </a:lnTo>
                <a:lnTo>
                  <a:pt x="479" y="32"/>
                </a:lnTo>
                <a:lnTo>
                  <a:pt x="471" y="40"/>
                </a:lnTo>
                <a:lnTo>
                  <a:pt x="463" y="48"/>
                </a:lnTo>
                <a:lnTo>
                  <a:pt x="447" y="56"/>
                </a:lnTo>
                <a:lnTo>
                  <a:pt x="439" y="64"/>
                </a:lnTo>
                <a:lnTo>
                  <a:pt x="423" y="80"/>
                </a:lnTo>
                <a:lnTo>
                  <a:pt x="407" y="88"/>
                </a:lnTo>
                <a:lnTo>
                  <a:pt x="383" y="96"/>
                </a:lnTo>
                <a:lnTo>
                  <a:pt x="367" y="113"/>
                </a:lnTo>
                <a:lnTo>
                  <a:pt x="343" y="121"/>
                </a:lnTo>
                <a:lnTo>
                  <a:pt x="319" y="137"/>
                </a:lnTo>
                <a:lnTo>
                  <a:pt x="295" y="153"/>
                </a:lnTo>
                <a:lnTo>
                  <a:pt x="279" y="161"/>
                </a:lnTo>
                <a:lnTo>
                  <a:pt x="255" y="177"/>
                </a:lnTo>
                <a:lnTo>
                  <a:pt x="239" y="185"/>
                </a:lnTo>
                <a:lnTo>
                  <a:pt x="224" y="193"/>
                </a:lnTo>
                <a:lnTo>
                  <a:pt x="200" y="201"/>
                </a:lnTo>
                <a:lnTo>
                  <a:pt x="184" y="217"/>
                </a:lnTo>
                <a:lnTo>
                  <a:pt x="176" y="225"/>
                </a:lnTo>
                <a:lnTo>
                  <a:pt x="160" y="225"/>
                </a:lnTo>
                <a:lnTo>
                  <a:pt x="152" y="233"/>
                </a:lnTo>
                <a:lnTo>
                  <a:pt x="136" y="241"/>
                </a:lnTo>
                <a:lnTo>
                  <a:pt x="128" y="241"/>
                </a:lnTo>
                <a:lnTo>
                  <a:pt x="120" y="249"/>
                </a:lnTo>
                <a:lnTo>
                  <a:pt x="112" y="249"/>
                </a:lnTo>
                <a:lnTo>
                  <a:pt x="104" y="257"/>
                </a:lnTo>
                <a:lnTo>
                  <a:pt x="96" y="257"/>
                </a:lnTo>
                <a:lnTo>
                  <a:pt x="80" y="257"/>
                </a:lnTo>
                <a:lnTo>
                  <a:pt x="72" y="249"/>
                </a:lnTo>
                <a:lnTo>
                  <a:pt x="64" y="249"/>
                </a:lnTo>
                <a:lnTo>
                  <a:pt x="56" y="241"/>
                </a:lnTo>
                <a:lnTo>
                  <a:pt x="48" y="233"/>
                </a:lnTo>
                <a:lnTo>
                  <a:pt x="40" y="217"/>
                </a:lnTo>
                <a:lnTo>
                  <a:pt x="32" y="201"/>
                </a:lnTo>
                <a:lnTo>
                  <a:pt x="24" y="193"/>
                </a:lnTo>
                <a:lnTo>
                  <a:pt x="16" y="177"/>
                </a:lnTo>
                <a:lnTo>
                  <a:pt x="8" y="169"/>
                </a:lnTo>
                <a:lnTo>
                  <a:pt x="0" y="153"/>
                </a:lnTo>
                <a:lnTo>
                  <a:pt x="0" y="145"/>
                </a:lnTo>
                <a:lnTo>
                  <a:pt x="0" y="137"/>
                </a:lnTo>
                <a:lnTo>
                  <a:pt x="0" y="129"/>
                </a:lnTo>
                <a:lnTo>
                  <a:pt x="0" y="121"/>
                </a:lnTo>
                <a:lnTo>
                  <a:pt x="8" y="121"/>
                </a:lnTo>
                <a:lnTo>
                  <a:pt x="16" y="113"/>
                </a:lnTo>
                <a:lnTo>
                  <a:pt x="16" y="121"/>
                </a:lnTo>
                <a:lnTo>
                  <a:pt x="24" y="121"/>
                </a:lnTo>
                <a:lnTo>
                  <a:pt x="32" y="121"/>
                </a:lnTo>
                <a:lnTo>
                  <a:pt x="40" y="121"/>
                </a:lnTo>
                <a:lnTo>
                  <a:pt x="48" y="129"/>
                </a:lnTo>
                <a:lnTo>
                  <a:pt x="64" y="137"/>
                </a:lnTo>
                <a:lnTo>
                  <a:pt x="72" y="137"/>
                </a:lnTo>
                <a:lnTo>
                  <a:pt x="88" y="137"/>
                </a:lnTo>
                <a:lnTo>
                  <a:pt x="96" y="137"/>
                </a:lnTo>
                <a:lnTo>
                  <a:pt x="104" y="129"/>
                </a:lnTo>
                <a:lnTo>
                  <a:pt x="120" y="129"/>
                </a:lnTo>
                <a:lnTo>
                  <a:pt x="128" y="129"/>
                </a:lnTo>
                <a:lnTo>
                  <a:pt x="144" y="121"/>
                </a:lnTo>
                <a:lnTo>
                  <a:pt x="160" y="113"/>
                </a:lnTo>
                <a:lnTo>
                  <a:pt x="184" y="113"/>
                </a:lnTo>
                <a:lnTo>
                  <a:pt x="200" y="104"/>
                </a:lnTo>
                <a:lnTo>
                  <a:pt x="224" y="96"/>
                </a:lnTo>
                <a:lnTo>
                  <a:pt x="247" y="88"/>
                </a:lnTo>
                <a:lnTo>
                  <a:pt x="271" y="80"/>
                </a:lnTo>
                <a:lnTo>
                  <a:pt x="295" y="72"/>
                </a:lnTo>
                <a:lnTo>
                  <a:pt x="319" y="64"/>
                </a:lnTo>
                <a:lnTo>
                  <a:pt x="351" y="48"/>
                </a:lnTo>
                <a:lnTo>
                  <a:pt x="383" y="40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" name="Freeform 12"/>
          <p:cNvSpPr>
            <a:spLocks noChangeArrowheads="1"/>
          </p:cNvSpPr>
          <p:nvPr/>
        </p:nvSpPr>
        <p:spPr bwMode="auto">
          <a:xfrm>
            <a:off x="4708525" y="1460500"/>
            <a:ext cx="342900" cy="317500"/>
          </a:xfrm>
          <a:custGeom>
            <a:avLst/>
            <a:gdLst>
              <a:gd name="T0" fmla="*/ 208 w 216"/>
              <a:gd name="T1" fmla="*/ 184 h 200"/>
              <a:gd name="T2" fmla="*/ 200 w 216"/>
              <a:gd name="T3" fmla="*/ 192 h 200"/>
              <a:gd name="T4" fmla="*/ 192 w 216"/>
              <a:gd name="T5" fmla="*/ 200 h 200"/>
              <a:gd name="T6" fmla="*/ 184 w 216"/>
              <a:gd name="T7" fmla="*/ 200 h 200"/>
              <a:gd name="T8" fmla="*/ 176 w 216"/>
              <a:gd name="T9" fmla="*/ 200 h 200"/>
              <a:gd name="T10" fmla="*/ 168 w 216"/>
              <a:gd name="T11" fmla="*/ 192 h 200"/>
              <a:gd name="T12" fmla="*/ 160 w 216"/>
              <a:gd name="T13" fmla="*/ 192 h 200"/>
              <a:gd name="T14" fmla="*/ 152 w 216"/>
              <a:gd name="T15" fmla="*/ 176 h 200"/>
              <a:gd name="T16" fmla="*/ 136 w 216"/>
              <a:gd name="T17" fmla="*/ 168 h 200"/>
              <a:gd name="T18" fmla="*/ 120 w 216"/>
              <a:gd name="T19" fmla="*/ 152 h 200"/>
              <a:gd name="T20" fmla="*/ 104 w 216"/>
              <a:gd name="T21" fmla="*/ 136 h 200"/>
              <a:gd name="T22" fmla="*/ 80 w 216"/>
              <a:gd name="T23" fmla="*/ 120 h 200"/>
              <a:gd name="T24" fmla="*/ 64 w 216"/>
              <a:gd name="T25" fmla="*/ 96 h 200"/>
              <a:gd name="T26" fmla="*/ 48 w 216"/>
              <a:gd name="T27" fmla="*/ 80 h 200"/>
              <a:gd name="T28" fmla="*/ 32 w 216"/>
              <a:gd name="T29" fmla="*/ 64 h 200"/>
              <a:gd name="T30" fmla="*/ 16 w 216"/>
              <a:gd name="T31" fmla="*/ 48 h 200"/>
              <a:gd name="T32" fmla="*/ 8 w 216"/>
              <a:gd name="T33" fmla="*/ 32 h 200"/>
              <a:gd name="T34" fmla="*/ 0 w 216"/>
              <a:gd name="T35" fmla="*/ 16 h 200"/>
              <a:gd name="T36" fmla="*/ 0 w 216"/>
              <a:gd name="T37" fmla="*/ 8 h 200"/>
              <a:gd name="T38" fmla="*/ 0 w 216"/>
              <a:gd name="T39" fmla="*/ 0 h 200"/>
              <a:gd name="T40" fmla="*/ 8 w 216"/>
              <a:gd name="T41" fmla="*/ 0 h 200"/>
              <a:gd name="T42" fmla="*/ 24 w 216"/>
              <a:gd name="T43" fmla="*/ 0 h 200"/>
              <a:gd name="T44" fmla="*/ 40 w 216"/>
              <a:gd name="T45" fmla="*/ 8 h 200"/>
              <a:gd name="T46" fmla="*/ 56 w 216"/>
              <a:gd name="T47" fmla="*/ 8 h 200"/>
              <a:gd name="T48" fmla="*/ 72 w 216"/>
              <a:gd name="T49" fmla="*/ 16 h 200"/>
              <a:gd name="T50" fmla="*/ 88 w 216"/>
              <a:gd name="T51" fmla="*/ 24 h 200"/>
              <a:gd name="T52" fmla="*/ 112 w 216"/>
              <a:gd name="T53" fmla="*/ 24 h 200"/>
              <a:gd name="T54" fmla="*/ 128 w 216"/>
              <a:gd name="T55" fmla="*/ 32 h 200"/>
              <a:gd name="T56" fmla="*/ 152 w 216"/>
              <a:gd name="T57" fmla="*/ 48 h 200"/>
              <a:gd name="T58" fmla="*/ 168 w 216"/>
              <a:gd name="T59" fmla="*/ 56 h 200"/>
              <a:gd name="T60" fmla="*/ 184 w 216"/>
              <a:gd name="T61" fmla="*/ 64 h 200"/>
              <a:gd name="T62" fmla="*/ 192 w 216"/>
              <a:gd name="T63" fmla="*/ 72 h 200"/>
              <a:gd name="T64" fmla="*/ 208 w 216"/>
              <a:gd name="T65" fmla="*/ 80 h 200"/>
              <a:gd name="T66" fmla="*/ 216 w 216"/>
              <a:gd name="T67" fmla="*/ 96 h 200"/>
              <a:gd name="T68" fmla="*/ 216 w 216"/>
              <a:gd name="T69" fmla="*/ 104 h 200"/>
              <a:gd name="T70" fmla="*/ 216 w 216"/>
              <a:gd name="T71" fmla="*/ 120 h 200"/>
              <a:gd name="T72" fmla="*/ 216 w 216"/>
              <a:gd name="T73" fmla="*/ 136 h 200"/>
              <a:gd name="T74" fmla="*/ 216 w 216"/>
              <a:gd name="T75" fmla="*/ 160 h 200"/>
              <a:gd name="T76" fmla="*/ 216 w 216"/>
              <a:gd name="T77" fmla="*/ 168 h 200"/>
              <a:gd name="T78" fmla="*/ 208 w 216"/>
              <a:gd name="T79" fmla="*/ 184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16" h="200">
                <a:moveTo>
                  <a:pt x="208" y="184"/>
                </a:moveTo>
                <a:lnTo>
                  <a:pt x="200" y="192"/>
                </a:lnTo>
                <a:lnTo>
                  <a:pt x="192" y="200"/>
                </a:lnTo>
                <a:lnTo>
                  <a:pt x="184" y="200"/>
                </a:lnTo>
                <a:lnTo>
                  <a:pt x="176" y="200"/>
                </a:lnTo>
                <a:lnTo>
                  <a:pt x="168" y="192"/>
                </a:lnTo>
                <a:lnTo>
                  <a:pt x="160" y="192"/>
                </a:lnTo>
                <a:lnTo>
                  <a:pt x="152" y="176"/>
                </a:lnTo>
                <a:lnTo>
                  <a:pt x="136" y="168"/>
                </a:lnTo>
                <a:lnTo>
                  <a:pt x="120" y="152"/>
                </a:lnTo>
                <a:lnTo>
                  <a:pt x="104" y="136"/>
                </a:lnTo>
                <a:lnTo>
                  <a:pt x="80" y="120"/>
                </a:lnTo>
                <a:lnTo>
                  <a:pt x="64" y="96"/>
                </a:lnTo>
                <a:lnTo>
                  <a:pt x="48" y="80"/>
                </a:lnTo>
                <a:lnTo>
                  <a:pt x="32" y="64"/>
                </a:lnTo>
                <a:lnTo>
                  <a:pt x="16" y="48"/>
                </a:lnTo>
                <a:lnTo>
                  <a:pt x="8" y="32"/>
                </a:lnTo>
                <a:lnTo>
                  <a:pt x="0" y="16"/>
                </a:lnTo>
                <a:lnTo>
                  <a:pt x="0" y="8"/>
                </a:lnTo>
                <a:lnTo>
                  <a:pt x="0" y="0"/>
                </a:lnTo>
                <a:lnTo>
                  <a:pt x="8" y="0"/>
                </a:lnTo>
                <a:lnTo>
                  <a:pt x="24" y="0"/>
                </a:lnTo>
                <a:lnTo>
                  <a:pt x="40" y="8"/>
                </a:lnTo>
                <a:lnTo>
                  <a:pt x="56" y="8"/>
                </a:lnTo>
                <a:lnTo>
                  <a:pt x="72" y="16"/>
                </a:lnTo>
                <a:lnTo>
                  <a:pt x="88" y="24"/>
                </a:lnTo>
                <a:lnTo>
                  <a:pt x="112" y="24"/>
                </a:lnTo>
                <a:lnTo>
                  <a:pt x="128" y="32"/>
                </a:lnTo>
                <a:lnTo>
                  <a:pt x="152" y="48"/>
                </a:lnTo>
                <a:lnTo>
                  <a:pt x="168" y="56"/>
                </a:lnTo>
                <a:lnTo>
                  <a:pt x="184" y="64"/>
                </a:lnTo>
                <a:lnTo>
                  <a:pt x="192" y="72"/>
                </a:lnTo>
                <a:lnTo>
                  <a:pt x="208" y="80"/>
                </a:lnTo>
                <a:lnTo>
                  <a:pt x="216" y="96"/>
                </a:lnTo>
                <a:lnTo>
                  <a:pt x="216" y="104"/>
                </a:lnTo>
                <a:lnTo>
                  <a:pt x="216" y="120"/>
                </a:lnTo>
                <a:lnTo>
                  <a:pt x="216" y="136"/>
                </a:lnTo>
                <a:lnTo>
                  <a:pt x="216" y="160"/>
                </a:lnTo>
                <a:lnTo>
                  <a:pt x="216" y="168"/>
                </a:lnTo>
                <a:lnTo>
                  <a:pt x="208" y="184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" name="Freeform 13"/>
          <p:cNvSpPr>
            <a:spLocks noChangeArrowheads="1"/>
          </p:cNvSpPr>
          <p:nvPr/>
        </p:nvSpPr>
        <p:spPr bwMode="auto">
          <a:xfrm>
            <a:off x="4519613" y="2224088"/>
            <a:ext cx="214312" cy="304800"/>
          </a:xfrm>
          <a:custGeom>
            <a:avLst/>
            <a:gdLst>
              <a:gd name="T0" fmla="*/ 95 w 135"/>
              <a:gd name="T1" fmla="*/ 192 h 192"/>
              <a:gd name="T2" fmla="*/ 95 w 135"/>
              <a:gd name="T3" fmla="*/ 192 h 192"/>
              <a:gd name="T4" fmla="*/ 87 w 135"/>
              <a:gd name="T5" fmla="*/ 184 h 192"/>
              <a:gd name="T6" fmla="*/ 80 w 135"/>
              <a:gd name="T7" fmla="*/ 176 h 192"/>
              <a:gd name="T8" fmla="*/ 72 w 135"/>
              <a:gd name="T9" fmla="*/ 168 h 192"/>
              <a:gd name="T10" fmla="*/ 72 w 135"/>
              <a:gd name="T11" fmla="*/ 160 h 192"/>
              <a:gd name="T12" fmla="*/ 64 w 135"/>
              <a:gd name="T13" fmla="*/ 152 h 192"/>
              <a:gd name="T14" fmla="*/ 56 w 135"/>
              <a:gd name="T15" fmla="*/ 144 h 192"/>
              <a:gd name="T16" fmla="*/ 40 w 135"/>
              <a:gd name="T17" fmla="*/ 120 h 192"/>
              <a:gd name="T18" fmla="*/ 24 w 135"/>
              <a:gd name="T19" fmla="*/ 96 h 192"/>
              <a:gd name="T20" fmla="*/ 16 w 135"/>
              <a:gd name="T21" fmla="*/ 72 h 192"/>
              <a:gd name="T22" fmla="*/ 8 w 135"/>
              <a:gd name="T23" fmla="*/ 48 h 192"/>
              <a:gd name="T24" fmla="*/ 8 w 135"/>
              <a:gd name="T25" fmla="*/ 40 h 192"/>
              <a:gd name="T26" fmla="*/ 8 w 135"/>
              <a:gd name="T27" fmla="*/ 24 h 192"/>
              <a:gd name="T28" fmla="*/ 0 w 135"/>
              <a:gd name="T29" fmla="*/ 16 h 192"/>
              <a:gd name="T30" fmla="*/ 0 w 135"/>
              <a:gd name="T31" fmla="*/ 8 h 192"/>
              <a:gd name="T32" fmla="*/ 8 w 135"/>
              <a:gd name="T33" fmla="*/ 0 h 192"/>
              <a:gd name="T34" fmla="*/ 16 w 135"/>
              <a:gd name="T35" fmla="*/ 0 h 192"/>
              <a:gd name="T36" fmla="*/ 24 w 135"/>
              <a:gd name="T37" fmla="*/ 0 h 192"/>
              <a:gd name="T38" fmla="*/ 40 w 135"/>
              <a:gd name="T39" fmla="*/ 8 h 192"/>
              <a:gd name="T40" fmla="*/ 56 w 135"/>
              <a:gd name="T41" fmla="*/ 8 h 192"/>
              <a:gd name="T42" fmla="*/ 64 w 135"/>
              <a:gd name="T43" fmla="*/ 16 h 192"/>
              <a:gd name="T44" fmla="*/ 72 w 135"/>
              <a:gd name="T45" fmla="*/ 24 h 192"/>
              <a:gd name="T46" fmla="*/ 80 w 135"/>
              <a:gd name="T47" fmla="*/ 24 h 192"/>
              <a:gd name="T48" fmla="*/ 87 w 135"/>
              <a:gd name="T49" fmla="*/ 32 h 192"/>
              <a:gd name="T50" fmla="*/ 95 w 135"/>
              <a:gd name="T51" fmla="*/ 40 h 192"/>
              <a:gd name="T52" fmla="*/ 103 w 135"/>
              <a:gd name="T53" fmla="*/ 56 h 192"/>
              <a:gd name="T54" fmla="*/ 111 w 135"/>
              <a:gd name="T55" fmla="*/ 64 h 192"/>
              <a:gd name="T56" fmla="*/ 119 w 135"/>
              <a:gd name="T57" fmla="*/ 72 h 192"/>
              <a:gd name="T58" fmla="*/ 119 w 135"/>
              <a:gd name="T59" fmla="*/ 88 h 192"/>
              <a:gd name="T60" fmla="*/ 127 w 135"/>
              <a:gd name="T61" fmla="*/ 96 h 192"/>
              <a:gd name="T62" fmla="*/ 127 w 135"/>
              <a:gd name="T63" fmla="*/ 104 h 192"/>
              <a:gd name="T64" fmla="*/ 135 w 135"/>
              <a:gd name="T65" fmla="*/ 120 h 192"/>
              <a:gd name="T66" fmla="*/ 135 w 135"/>
              <a:gd name="T67" fmla="*/ 128 h 192"/>
              <a:gd name="T68" fmla="*/ 127 w 135"/>
              <a:gd name="T69" fmla="*/ 136 h 192"/>
              <a:gd name="T70" fmla="*/ 127 w 135"/>
              <a:gd name="T71" fmla="*/ 144 h 192"/>
              <a:gd name="T72" fmla="*/ 127 w 135"/>
              <a:gd name="T73" fmla="*/ 152 h 192"/>
              <a:gd name="T74" fmla="*/ 119 w 135"/>
              <a:gd name="T75" fmla="*/ 160 h 192"/>
              <a:gd name="T76" fmla="*/ 119 w 135"/>
              <a:gd name="T77" fmla="*/ 168 h 192"/>
              <a:gd name="T78" fmla="*/ 111 w 135"/>
              <a:gd name="T79" fmla="*/ 176 h 192"/>
              <a:gd name="T80" fmla="*/ 111 w 135"/>
              <a:gd name="T81" fmla="*/ 184 h 192"/>
              <a:gd name="T82" fmla="*/ 103 w 135"/>
              <a:gd name="T83" fmla="*/ 184 h 192"/>
              <a:gd name="T84" fmla="*/ 103 w 135"/>
              <a:gd name="T85" fmla="*/ 192 h 192"/>
              <a:gd name="T86" fmla="*/ 95 w 135"/>
              <a:gd name="T87" fmla="*/ 1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5" h="192">
                <a:moveTo>
                  <a:pt x="95" y="192"/>
                </a:moveTo>
                <a:lnTo>
                  <a:pt x="95" y="192"/>
                </a:lnTo>
                <a:lnTo>
                  <a:pt x="87" y="184"/>
                </a:lnTo>
                <a:lnTo>
                  <a:pt x="80" y="176"/>
                </a:lnTo>
                <a:lnTo>
                  <a:pt x="72" y="168"/>
                </a:lnTo>
                <a:lnTo>
                  <a:pt x="72" y="160"/>
                </a:lnTo>
                <a:lnTo>
                  <a:pt x="64" y="152"/>
                </a:lnTo>
                <a:lnTo>
                  <a:pt x="56" y="144"/>
                </a:lnTo>
                <a:lnTo>
                  <a:pt x="40" y="120"/>
                </a:lnTo>
                <a:lnTo>
                  <a:pt x="24" y="96"/>
                </a:lnTo>
                <a:lnTo>
                  <a:pt x="16" y="72"/>
                </a:lnTo>
                <a:lnTo>
                  <a:pt x="8" y="48"/>
                </a:lnTo>
                <a:lnTo>
                  <a:pt x="8" y="40"/>
                </a:lnTo>
                <a:lnTo>
                  <a:pt x="8" y="24"/>
                </a:lnTo>
                <a:lnTo>
                  <a:pt x="0" y="16"/>
                </a:lnTo>
                <a:lnTo>
                  <a:pt x="0" y="8"/>
                </a:lnTo>
                <a:lnTo>
                  <a:pt x="8" y="0"/>
                </a:lnTo>
                <a:lnTo>
                  <a:pt x="16" y="0"/>
                </a:lnTo>
                <a:lnTo>
                  <a:pt x="24" y="0"/>
                </a:lnTo>
                <a:lnTo>
                  <a:pt x="40" y="8"/>
                </a:lnTo>
                <a:lnTo>
                  <a:pt x="56" y="8"/>
                </a:lnTo>
                <a:lnTo>
                  <a:pt x="64" y="16"/>
                </a:lnTo>
                <a:lnTo>
                  <a:pt x="72" y="24"/>
                </a:lnTo>
                <a:lnTo>
                  <a:pt x="80" y="24"/>
                </a:lnTo>
                <a:lnTo>
                  <a:pt x="87" y="32"/>
                </a:lnTo>
                <a:lnTo>
                  <a:pt x="95" y="40"/>
                </a:lnTo>
                <a:lnTo>
                  <a:pt x="103" y="56"/>
                </a:lnTo>
                <a:lnTo>
                  <a:pt x="111" y="64"/>
                </a:lnTo>
                <a:lnTo>
                  <a:pt x="119" y="72"/>
                </a:lnTo>
                <a:lnTo>
                  <a:pt x="119" y="88"/>
                </a:lnTo>
                <a:lnTo>
                  <a:pt x="127" y="96"/>
                </a:lnTo>
                <a:lnTo>
                  <a:pt x="127" y="104"/>
                </a:lnTo>
                <a:lnTo>
                  <a:pt x="135" y="120"/>
                </a:lnTo>
                <a:lnTo>
                  <a:pt x="135" y="128"/>
                </a:lnTo>
                <a:lnTo>
                  <a:pt x="127" y="136"/>
                </a:lnTo>
                <a:lnTo>
                  <a:pt x="127" y="144"/>
                </a:lnTo>
                <a:lnTo>
                  <a:pt x="127" y="152"/>
                </a:lnTo>
                <a:lnTo>
                  <a:pt x="119" y="160"/>
                </a:lnTo>
                <a:lnTo>
                  <a:pt x="119" y="168"/>
                </a:lnTo>
                <a:lnTo>
                  <a:pt x="111" y="176"/>
                </a:lnTo>
                <a:lnTo>
                  <a:pt x="111" y="184"/>
                </a:lnTo>
                <a:lnTo>
                  <a:pt x="103" y="184"/>
                </a:lnTo>
                <a:lnTo>
                  <a:pt x="103" y="192"/>
                </a:lnTo>
                <a:lnTo>
                  <a:pt x="95" y="192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" name="Freeform 14"/>
          <p:cNvSpPr>
            <a:spLocks noChangeArrowheads="1"/>
          </p:cNvSpPr>
          <p:nvPr/>
        </p:nvSpPr>
        <p:spPr bwMode="auto">
          <a:xfrm>
            <a:off x="4151313" y="2478088"/>
            <a:ext cx="1609725" cy="304800"/>
          </a:xfrm>
          <a:custGeom>
            <a:avLst/>
            <a:gdLst>
              <a:gd name="T0" fmla="*/ 974 w 1014"/>
              <a:gd name="T1" fmla="*/ 40 h 192"/>
              <a:gd name="T2" fmla="*/ 998 w 1014"/>
              <a:gd name="T3" fmla="*/ 56 h 192"/>
              <a:gd name="T4" fmla="*/ 1006 w 1014"/>
              <a:gd name="T5" fmla="*/ 64 h 192"/>
              <a:gd name="T6" fmla="*/ 1014 w 1014"/>
              <a:gd name="T7" fmla="*/ 72 h 192"/>
              <a:gd name="T8" fmla="*/ 1006 w 1014"/>
              <a:gd name="T9" fmla="*/ 80 h 192"/>
              <a:gd name="T10" fmla="*/ 990 w 1014"/>
              <a:gd name="T11" fmla="*/ 88 h 192"/>
              <a:gd name="T12" fmla="*/ 950 w 1014"/>
              <a:gd name="T13" fmla="*/ 88 h 192"/>
              <a:gd name="T14" fmla="*/ 894 w 1014"/>
              <a:gd name="T15" fmla="*/ 96 h 192"/>
              <a:gd name="T16" fmla="*/ 783 w 1014"/>
              <a:gd name="T17" fmla="*/ 96 h 192"/>
              <a:gd name="T18" fmla="*/ 679 w 1014"/>
              <a:gd name="T19" fmla="*/ 104 h 192"/>
              <a:gd name="T20" fmla="*/ 655 w 1014"/>
              <a:gd name="T21" fmla="*/ 104 h 192"/>
              <a:gd name="T22" fmla="*/ 623 w 1014"/>
              <a:gd name="T23" fmla="*/ 104 h 192"/>
              <a:gd name="T24" fmla="*/ 583 w 1014"/>
              <a:gd name="T25" fmla="*/ 112 h 192"/>
              <a:gd name="T26" fmla="*/ 543 w 1014"/>
              <a:gd name="T27" fmla="*/ 120 h 192"/>
              <a:gd name="T28" fmla="*/ 503 w 1014"/>
              <a:gd name="T29" fmla="*/ 128 h 192"/>
              <a:gd name="T30" fmla="*/ 447 w 1014"/>
              <a:gd name="T31" fmla="*/ 136 h 192"/>
              <a:gd name="T32" fmla="*/ 399 w 1014"/>
              <a:gd name="T33" fmla="*/ 144 h 192"/>
              <a:gd name="T34" fmla="*/ 335 w 1014"/>
              <a:gd name="T35" fmla="*/ 152 h 192"/>
              <a:gd name="T36" fmla="*/ 280 w 1014"/>
              <a:gd name="T37" fmla="*/ 160 h 192"/>
              <a:gd name="T38" fmla="*/ 232 w 1014"/>
              <a:gd name="T39" fmla="*/ 168 h 192"/>
              <a:gd name="T40" fmla="*/ 192 w 1014"/>
              <a:gd name="T41" fmla="*/ 176 h 192"/>
              <a:gd name="T42" fmla="*/ 152 w 1014"/>
              <a:gd name="T43" fmla="*/ 184 h 192"/>
              <a:gd name="T44" fmla="*/ 128 w 1014"/>
              <a:gd name="T45" fmla="*/ 184 h 192"/>
              <a:gd name="T46" fmla="*/ 104 w 1014"/>
              <a:gd name="T47" fmla="*/ 192 h 192"/>
              <a:gd name="T48" fmla="*/ 88 w 1014"/>
              <a:gd name="T49" fmla="*/ 192 h 192"/>
              <a:gd name="T50" fmla="*/ 72 w 1014"/>
              <a:gd name="T51" fmla="*/ 192 h 192"/>
              <a:gd name="T52" fmla="*/ 48 w 1014"/>
              <a:gd name="T53" fmla="*/ 184 h 192"/>
              <a:gd name="T54" fmla="*/ 24 w 1014"/>
              <a:gd name="T55" fmla="*/ 176 h 192"/>
              <a:gd name="T56" fmla="*/ 8 w 1014"/>
              <a:gd name="T57" fmla="*/ 160 h 192"/>
              <a:gd name="T58" fmla="*/ 0 w 1014"/>
              <a:gd name="T59" fmla="*/ 152 h 192"/>
              <a:gd name="T60" fmla="*/ 16 w 1014"/>
              <a:gd name="T61" fmla="*/ 144 h 192"/>
              <a:gd name="T62" fmla="*/ 40 w 1014"/>
              <a:gd name="T63" fmla="*/ 136 h 192"/>
              <a:gd name="T64" fmla="*/ 80 w 1014"/>
              <a:gd name="T65" fmla="*/ 128 h 192"/>
              <a:gd name="T66" fmla="*/ 136 w 1014"/>
              <a:gd name="T67" fmla="*/ 120 h 192"/>
              <a:gd name="T68" fmla="*/ 208 w 1014"/>
              <a:gd name="T69" fmla="*/ 112 h 192"/>
              <a:gd name="T70" fmla="*/ 288 w 1014"/>
              <a:gd name="T71" fmla="*/ 96 h 192"/>
              <a:gd name="T72" fmla="*/ 375 w 1014"/>
              <a:gd name="T73" fmla="*/ 80 h 192"/>
              <a:gd name="T74" fmla="*/ 479 w 1014"/>
              <a:gd name="T75" fmla="*/ 64 h 192"/>
              <a:gd name="T76" fmla="*/ 567 w 1014"/>
              <a:gd name="T77" fmla="*/ 40 h 192"/>
              <a:gd name="T78" fmla="*/ 647 w 1014"/>
              <a:gd name="T79" fmla="*/ 32 h 192"/>
              <a:gd name="T80" fmla="*/ 711 w 1014"/>
              <a:gd name="T81" fmla="*/ 16 h 192"/>
              <a:gd name="T82" fmla="*/ 759 w 1014"/>
              <a:gd name="T83" fmla="*/ 8 h 192"/>
              <a:gd name="T84" fmla="*/ 799 w 1014"/>
              <a:gd name="T85" fmla="*/ 0 h 192"/>
              <a:gd name="T86" fmla="*/ 831 w 1014"/>
              <a:gd name="T87" fmla="*/ 0 h 192"/>
              <a:gd name="T88" fmla="*/ 863 w 1014"/>
              <a:gd name="T89" fmla="*/ 0 h 192"/>
              <a:gd name="T90" fmla="*/ 894 w 1014"/>
              <a:gd name="T91" fmla="*/ 0 h 192"/>
              <a:gd name="T92" fmla="*/ 934 w 1014"/>
              <a:gd name="T93" fmla="*/ 16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014" h="192">
                <a:moveTo>
                  <a:pt x="966" y="32"/>
                </a:moveTo>
                <a:lnTo>
                  <a:pt x="974" y="40"/>
                </a:lnTo>
                <a:lnTo>
                  <a:pt x="990" y="48"/>
                </a:lnTo>
                <a:lnTo>
                  <a:pt x="998" y="56"/>
                </a:lnTo>
                <a:lnTo>
                  <a:pt x="1006" y="56"/>
                </a:lnTo>
                <a:lnTo>
                  <a:pt x="1006" y="64"/>
                </a:lnTo>
                <a:lnTo>
                  <a:pt x="1014" y="64"/>
                </a:lnTo>
                <a:lnTo>
                  <a:pt x="1014" y="72"/>
                </a:lnTo>
                <a:lnTo>
                  <a:pt x="1014" y="80"/>
                </a:lnTo>
                <a:lnTo>
                  <a:pt x="1006" y="80"/>
                </a:lnTo>
                <a:lnTo>
                  <a:pt x="998" y="88"/>
                </a:lnTo>
                <a:lnTo>
                  <a:pt x="990" y="88"/>
                </a:lnTo>
                <a:lnTo>
                  <a:pt x="974" y="88"/>
                </a:lnTo>
                <a:lnTo>
                  <a:pt x="950" y="88"/>
                </a:lnTo>
                <a:lnTo>
                  <a:pt x="926" y="88"/>
                </a:lnTo>
                <a:lnTo>
                  <a:pt x="894" y="96"/>
                </a:lnTo>
                <a:lnTo>
                  <a:pt x="839" y="96"/>
                </a:lnTo>
                <a:lnTo>
                  <a:pt x="783" y="96"/>
                </a:lnTo>
                <a:lnTo>
                  <a:pt x="735" y="96"/>
                </a:lnTo>
                <a:lnTo>
                  <a:pt x="679" y="104"/>
                </a:lnTo>
                <a:lnTo>
                  <a:pt x="671" y="104"/>
                </a:lnTo>
                <a:lnTo>
                  <a:pt x="655" y="104"/>
                </a:lnTo>
                <a:lnTo>
                  <a:pt x="639" y="104"/>
                </a:lnTo>
                <a:lnTo>
                  <a:pt x="623" y="104"/>
                </a:lnTo>
                <a:lnTo>
                  <a:pt x="607" y="112"/>
                </a:lnTo>
                <a:lnTo>
                  <a:pt x="583" y="112"/>
                </a:lnTo>
                <a:lnTo>
                  <a:pt x="567" y="112"/>
                </a:lnTo>
                <a:lnTo>
                  <a:pt x="543" y="120"/>
                </a:lnTo>
                <a:lnTo>
                  <a:pt x="519" y="120"/>
                </a:lnTo>
                <a:lnTo>
                  <a:pt x="503" y="128"/>
                </a:lnTo>
                <a:lnTo>
                  <a:pt x="479" y="128"/>
                </a:lnTo>
                <a:lnTo>
                  <a:pt x="447" y="136"/>
                </a:lnTo>
                <a:lnTo>
                  <a:pt x="423" y="136"/>
                </a:lnTo>
                <a:lnTo>
                  <a:pt x="399" y="144"/>
                </a:lnTo>
                <a:lnTo>
                  <a:pt x="367" y="144"/>
                </a:lnTo>
                <a:lnTo>
                  <a:pt x="335" y="152"/>
                </a:lnTo>
                <a:lnTo>
                  <a:pt x="312" y="160"/>
                </a:lnTo>
                <a:lnTo>
                  <a:pt x="280" y="160"/>
                </a:lnTo>
                <a:lnTo>
                  <a:pt x="256" y="168"/>
                </a:lnTo>
                <a:lnTo>
                  <a:pt x="232" y="168"/>
                </a:lnTo>
                <a:lnTo>
                  <a:pt x="208" y="176"/>
                </a:lnTo>
                <a:lnTo>
                  <a:pt x="192" y="176"/>
                </a:lnTo>
                <a:lnTo>
                  <a:pt x="176" y="176"/>
                </a:lnTo>
                <a:lnTo>
                  <a:pt x="152" y="184"/>
                </a:lnTo>
                <a:lnTo>
                  <a:pt x="144" y="184"/>
                </a:lnTo>
                <a:lnTo>
                  <a:pt x="128" y="184"/>
                </a:lnTo>
                <a:lnTo>
                  <a:pt x="112" y="192"/>
                </a:lnTo>
                <a:lnTo>
                  <a:pt x="104" y="192"/>
                </a:lnTo>
                <a:lnTo>
                  <a:pt x="96" y="192"/>
                </a:lnTo>
                <a:lnTo>
                  <a:pt x="88" y="192"/>
                </a:lnTo>
                <a:lnTo>
                  <a:pt x="80" y="192"/>
                </a:lnTo>
                <a:lnTo>
                  <a:pt x="72" y="192"/>
                </a:lnTo>
                <a:lnTo>
                  <a:pt x="64" y="192"/>
                </a:lnTo>
                <a:lnTo>
                  <a:pt x="48" y="184"/>
                </a:lnTo>
                <a:lnTo>
                  <a:pt x="32" y="176"/>
                </a:lnTo>
                <a:lnTo>
                  <a:pt x="24" y="176"/>
                </a:lnTo>
                <a:lnTo>
                  <a:pt x="16" y="168"/>
                </a:lnTo>
                <a:lnTo>
                  <a:pt x="8" y="160"/>
                </a:lnTo>
                <a:lnTo>
                  <a:pt x="0" y="160"/>
                </a:lnTo>
                <a:lnTo>
                  <a:pt x="0" y="152"/>
                </a:lnTo>
                <a:lnTo>
                  <a:pt x="8" y="144"/>
                </a:lnTo>
                <a:lnTo>
                  <a:pt x="16" y="144"/>
                </a:lnTo>
                <a:lnTo>
                  <a:pt x="24" y="144"/>
                </a:lnTo>
                <a:lnTo>
                  <a:pt x="40" y="136"/>
                </a:lnTo>
                <a:lnTo>
                  <a:pt x="64" y="136"/>
                </a:lnTo>
                <a:lnTo>
                  <a:pt x="80" y="128"/>
                </a:lnTo>
                <a:lnTo>
                  <a:pt x="112" y="128"/>
                </a:lnTo>
                <a:lnTo>
                  <a:pt x="136" y="120"/>
                </a:lnTo>
                <a:lnTo>
                  <a:pt x="168" y="120"/>
                </a:lnTo>
                <a:lnTo>
                  <a:pt x="208" y="112"/>
                </a:lnTo>
                <a:lnTo>
                  <a:pt x="240" y="104"/>
                </a:lnTo>
                <a:lnTo>
                  <a:pt x="288" y="96"/>
                </a:lnTo>
                <a:lnTo>
                  <a:pt x="327" y="88"/>
                </a:lnTo>
                <a:lnTo>
                  <a:pt x="375" y="80"/>
                </a:lnTo>
                <a:lnTo>
                  <a:pt x="423" y="72"/>
                </a:lnTo>
                <a:lnTo>
                  <a:pt x="479" y="64"/>
                </a:lnTo>
                <a:lnTo>
                  <a:pt x="527" y="48"/>
                </a:lnTo>
                <a:lnTo>
                  <a:pt x="567" y="40"/>
                </a:lnTo>
                <a:lnTo>
                  <a:pt x="607" y="32"/>
                </a:lnTo>
                <a:lnTo>
                  <a:pt x="647" y="32"/>
                </a:lnTo>
                <a:lnTo>
                  <a:pt x="679" y="24"/>
                </a:lnTo>
                <a:lnTo>
                  <a:pt x="711" y="16"/>
                </a:lnTo>
                <a:lnTo>
                  <a:pt x="735" y="8"/>
                </a:lnTo>
                <a:lnTo>
                  <a:pt x="759" y="8"/>
                </a:lnTo>
                <a:lnTo>
                  <a:pt x="775" y="0"/>
                </a:lnTo>
                <a:lnTo>
                  <a:pt x="799" y="0"/>
                </a:lnTo>
                <a:lnTo>
                  <a:pt x="815" y="0"/>
                </a:lnTo>
                <a:lnTo>
                  <a:pt x="831" y="0"/>
                </a:lnTo>
                <a:lnTo>
                  <a:pt x="847" y="0"/>
                </a:lnTo>
                <a:lnTo>
                  <a:pt x="863" y="0"/>
                </a:lnTo>
                <a:lnTo>
                  <a:pt x="870" y="0"/>
                </a:lnTo>
                <a:lnTo>
                  <a:pt x="894" y="0"/>
                </a:lnTo>
                <a:lnTo>
                  <a:pt x="910" y="8"/>
                </a:lnTo>
                <a:lnTo>
                  <a:pt x="934" y="16"/>
                </a:lnTo>
                <a:lnTo>
                  <a:pt x="966" y="32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" name="Freeform 15"/>
          <p:cNvSpPr>
            <a:spLocks noChangeArrowheads="1"/>
          </p:cNvSpPr>
          <p:nvPr/>
        </p:nvSpPr>
        <p:spPr bwMode="auto">
          <a:xfrm>
            <a:off x="4354513" y="2960688"/>
            <a:ext cx="241300" cy="649287"/>
          </a:xfrm>
          <a:custGeom>
            <a:avLst/>
            <a:gdLst>
              <a:gd name="T0" fmla="*/ 16 w 152"/>
              <a:gd name="T1" fmla="*/ 65 h 409"/>
              <a:gd name="T2" fmla="*/ 0 w 152"/>
              <a:gd name="T3" fmla="*/ 41 h 409"/>
              <a:gd name="T4" fmla="*/ 0 w 152"/>
              <a:gd name="T5" fmla="*/ 25 h 409"/>
              <a:gd name="T6" fmla="*/ 16 w 152"/>
              <a:gd name="T7" fmla="*/ 0 h 409"/>
              <a:gd name="T8" fmla="*/ 32 w 152"/>
              <a:gd name="T9" fmla="*/ 0 h 409"/>
              <a:gd name="T10" fmla="*/ 48 w 152"/>
              <a:gd name="T11" fmla="*/ 0 h 409"/>
              <a:gd name="T12" fmla="*/ 72 w 152"/>
              <a:gd name="T13" fmla="*/ 8 h 409"/>
              <a:gd name="T14" fmla="*/ 112 w 152"/>
              <a:gd name="T15" fmla="*/ 16 h 409"/>
              <a:gd name="T16" fmla="*/ 120 w 152"/>
              <a:gd name="T17" fmla="*/ 65 h 409"/>
              <a:gd name="T18" fmla="*/ 128 w 152"/>
              <a:gd name="T19" fmla="*/ 121 h 409"/>
              <a:gd name="T20" fmla="*/ 136 w 152"/>
              <a:gd name="T21" fmla="*/ 185 h 409"/>
              <a:gd name="T22" fmla="*/ 144 w 152"/>
              <a:gd name="T23" fmla="*/ 249 h 409"/>
              <a:gd name="T24" fmla="*/ 144 w 152"/>
              <a:gd name="T25" fmla="*/ 281 h 409"/>
              <a:gd name="T26" fmla="*/ 152 w 152"/>
              <a:gd name="T27" fmla="*/ 313 h 409"/>
              <a:gd name="T28" fmla="*/ 152 w 152"/>
              <a:gd name="T29" fmla="*/ 337 h 409"/>
              <a:gd name="T30" fmla="*/ 152 w 152"/>
              <a:gd name="T31" fmla="*/ 353 h 409"/>
              <a:gd name="T32" fmla="*/ 152 w 152"/>
              <a:gd name="T33" fmla="*/ 377 h 409"/>
              <a:gd name="T34" fmla="*/ 152 w 152"/>
              <a:gd name="T35" fmla="*/ 393 h 409"/>
              <a:gd name="T36" fmla="*/ 144 w 152"/>
              <a:gd name="T37" fmla="*/ 401 h 409"/>
              <a:gd name="T38" fmla="*/ 136 w 152"/>
              <a:gd name="T39" fmla="*/ 409 h 409"/>
              <a:gd name="T40" fmla="*/ 128 w 152"/>
              <a:gd name="T41" fmla="*/ 401 h 409"/>
              <a:gd name="T42" fmla="*/ 120 w 152"/>
              <a:gd name="T43" fmla="*/ 393 h 409"/>
              <a:gd name="T44" fmla="*/ 112 w 152"/>
              <a:gd name="T45" fmla="*/ 377 h 409"/>
              <a:gd name="T46" fmla="*/ 104 w 152"/>
              <a:gd name="T47" fmla="*/ 361 h 409"/>
              <a:gd name="T48" fmla="*/ 96 w 152"/>
              <a:gd name="T49" fmla="*/ 329 h 409"/>
              <a:gd name="T50" fmla="*/ 80 w 152"/>
              <a:gd name="T51" fmla="*/ 297 h 409"/>
              <a:gd name="T52" fmla="*/ 72 w 152"/>
              <a:gd name="T53" fmla="*/ 257 h 409"/>
              <a:gd name="T54" fmla="*/ 64 w 152"/>
              <a:gd name="T55" fmla="*/ 209 h 409"/>
              <a:gd name="T56" fmla="*/ 48 w 152"/>
              <a:gd name="T57" fmla="*/ 161 h 409"/>
              <a:gd name="T58" fmla="*/ 40 w 152"/>
              <a:gd name="T59" fmla="*/ 121 h 409"/>
              <a:gd name="T60" fmla="*/ 32 w 152"/>
              <a:gd name="T61" fmla="*/ 97 h 409"/>
              <a:gd name="T62" fmla="*/ 24 w 152"/>
              <a:gd name="T63" fmla="*/ 81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52" h="409">
                <a:moveTo>
                  <a:pt x="24" y="81"/>
                </a:moveTo>
                <a:lnTo>
                  <a:pt x="16" y="65"/>
                </a:lnTo>
                <a:lnTo>
                  <a:pt x="8" y="57"/>
                </a:lnTo>
                <a:lnTo>
                  <a:pt x="0" y="41"/>
                </a:lnTo>
                <a:lnTo>
                  <a:pt x="0" y="33"/>
                </a:lnTo>
                <a:lnTo>
                  <a:pt x="0" y="25"/>
                </a:lnTo>
                <a:lnTo>
                  <a:pt x="8" y="8"/>
                </a:lnTo>
                <a:lnTo>
                  <a:pt x="16" y="0"/>
                </a:lnTo>
                <a:lnTo>
                  <a:pt x="24" y="0"/>
                </a:lnTo>
                <a:lnTo>
                  <a:pt x="32" y="0"/>
                </a:lnTo>
                <a:lnTo>
                  <a:pt x="40" y="0"/>
                </a:lnTo>
                <a:lnTo>
                  <a:pt x="48" y="0"/>
                </a:lnTo>
                <a:lnTo>
                  <a:pt x="64" y="8"/>
                </a:lnTo>
                <a:lnTo>
                  <a:pt x="72" y="8"/>
                </a:lnTo>
                <a:lnTo>
                  <a:pt x="88" y="16"/>
                </a:lnTo>
                <a:lnTo>
                  <a:pt x="112" y="16"/>
                </a:lnTo>
                <a:lnTo>
                  <a:pt x="112" y="41"/>
                </a:lnTo>
                <a:lnTo>
                  <a:pt x="120" y="65"/>
                </a:lnTo>
                <a:lnTo>
                  <a:pt x="120" y="97"/>
                </a:lnTo>
                <a:lnTo>
                  <a:pt x="128" y="121"/>
                </a:lnTo>
                <a:lnTo>
                  <a:pt x="128" y="153"/>
                </a:lnTo>
                <a:lnTo>
                  <a:pt x="136" y="185"/>
                </a:lnTo>
                <a:lnTo>
                  <a:pt x="136" y="217"/>
                </a:lnTo>
                <a:lnTo>
                  <a:pt x="144" y="249"/>
                </a:lnTo>
                <a:lnTo>
                  <a:pt x="144" y="265"/>
                </a:lnTo>
                <a:lnTo>
                  <a:pt x="144" y="281"/>
                </a:lnTo>
                <a:lnTo>
                  <a:pt x="152" y="297"/>
                </a:lnTo>
                <a:lnTo>
                  <a:pt x="152" y="313"/>
                </a:lnTo>
                <a:lnTo>
                  <a:pt x="152" y="321"/>
                </a:lnTo>
                <a:lnTo>
                  <a:pt x="152" y="337"/>
                </a:lnTo>
                <a:lnTo>
                  <a:pt x="152" y="345"/>
                </a:lnTo>
                <a:lnTo>
                  <a:pt x="152" y="353"/>
                </a:lnTo>
                <a:lnTo>
                  <a:pt x="152" y="369"/>
                </a:lnTo>
                <a:lnTo>
                  <a:pt x="152" y="377"/>
                </a:lnTo>
                <a:lnTo>
                  <a:pt x="152" y="385"/>
                </a:lnTo>
                <a:lnTo>
                  <a:pt x="152" y="393"/>
                </a:lnTo>
                <a:lnTo>
                  <a:pt x="152" y="401"/>
                </a:lnTo>
                <a:lnTo>
                  <a:pt x="144" y="401"/>
                </a:lnTo>
                <a:lnTo>
                  <a:pt x="144" y="409"/>
                </a:lnTo>
                <a:lnTo>
                  <a:pt x="136" y="409"/>
                </a:lnTo>
                <a:lnTo>
                  <a:pt x="128" y="409"/>
                </a:lnTo>
                <a:lnTo>
                  <a:pt x="128" y="401"/>
                </a:lnTo>
                <a:lnTo>
                  <a:pt x="120" y="401"/>
                </a:lnTo>
                <a:lnTo>
                  <a:pt x="120" y="393"/>
                </a:lnTo>
                <a:lnTo>
                  <a:pt x="112" y="385"/>
                </a:lnTo>
                <a:lnTo>
                  <a:pt x="112" y="377"/>
                </a:lnTo>
                <a:lnTo>
                  <a:pt x="104" y="369"/>
                </a:lnTo>
                <a:lnTo>
                  <a:pt x="104" y="361"/>
                </a:lnTo>
                <a:lnTo>
                  <a:pt x="96" y="345"/>
                </a:lnTo>
                <a:lnTo>
                  <a:pt x="96" y="329"/>
                </a:lnTo>
                <a:lnTo>
                  <a:pt x="88" y="313"/>
                </a:lnTo>
                <a:lnTo>
                  <a:pt x="80" y="297"/>
                </a:lnTo>
                <a:lnTo>
                  <a:pt x="80" y="273"/>
                </a:lnTo>
                <a:lnTo>
                  <a:pt x="72" y="257"/>
                </a:lnTo>
                <a:lnTo>
                  <a:pt x="64" y="233"/>
                </a:lnTo>
                <a:lnTo>
                  <a:pt x="64" y="209"/>
                </a:lnTo>
                <a:lnTo>
                  <a:pt x="56" y="177"/>
                </a:lnTo>
                <a:lnTo>
                  <a:pt x="48" y="161"/>
                </a:lnTo>
                <a:lnTo>
                  <a:pt x="48" y="137"/>
                </a:lnTo>
                <a:lnTo>
                  <a:pt x="40" y="121"/>
                </a:lnTo>
                <a:lnTo>
                  <a:pt x="32" y="105"/>
                </a:lnTo>
                <a:lnTo>
                  <a:pt x="32" y="97"/>
                </a:lnTo>
                <a:lnTo>
                  <a:pt x="24" y="89"/>
                </a:lnTo>
                <a:lnTo>
                  <a:pt x="24" y="81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3" name="Freeform 16"/>
          <p:cNvSpPr>
            <a:spLocks noChangeArrowheads="1"/>
          </p:cNvSpPr>
          <p:nvPr/>
        </p:nvSpPr>
        <p:spPr bwMode="auto">
          <a:xfrm>
            <a:off x="4468813" y="2871788"/>
            <a:ext cx="925512" cy="534987"/>
          </a:xfrm>
          <a:custGeom>
            <a:avLst/>
            <a:gdLst>
              <a:gd name="T0" fmla="*/ 399 w 583"/>
              <a:gd name="T1" fmla="*/ 8 h 337"/>
              <a:gd name="T2" fmla="*/ 415 w 583"/>
              <a:gd name="T3" fmla="*/ 0 h 337"/>
              <a:gd name="T4" fmla="*/ 431 w 583"/>
              <a:gd name="T5" fmla="*/ 0 h 337"/>
              <a:gd name="T6" fmla="*/ 455 w 583"/>
              <a:gd name="T7" fmla="*/ 8 h 337"/>
              <a:gd name="T8" fmla="*/ 479 w 583"/>
              <a:gd name="T9" fmla="*/ 24 h 337"/>
              <a:gd name="T10" fmla="*/ 511 w 583"/>
              <a:gd name="T11" fmla="*/ 40 h 337"/>
              <a:gd name="T12" fmla="*/ 543 w 583"/>
              <a:gd name="T13" fmla="*/ 56 h 337"/>
              <a:gd name="T14" fmla="*/ 567 w 583"/>
              <a:gd name="T15" fmla="*/ 72 h 337"/>
              <a:gd name="T16" fmla="*/ 583 w 583"/>
              <a:gd name="T17" fmla="*/ 89 h 337"/>
              <a:gd name="T18" fmla="*/ 583 w 583"/>
              <a:gd name="T19" fmla="*/ 105 h 337"/>
              <a:gd name="T20" fmla="*/ 575 w 583"/>
              <a:gd name="T21" fmla="*/ 121 h 337"/>
              <a:gd name="T22" fmla="*/ 551 w 583"/>
              <a:gd name="T23" fmla="*/ 129 h 337"/>
              <a:gd name="T24" fmla="*/ 543 w 583"/>
              <a:gd name="T25" fmla="*/ 137 h 337"/>
              <a:gd name="T26" fmla="*/ 527 w 583"/>
              <a:gd name="T27" fmla="*/ 145 h 337"/>
              <a:gd name="T28" fmla="*/ 519 w 583"/>
              <a:gd name="T29" fmla="*/ 161 h 337"/>
              <a:gd name="T30" fmla="*/ 503 w 583"/>
              <a:gd name="T31" fmla="*/ 185 h 337"/>
              <a:gd name="T32" fmla="*/ 487 w 583"/>
              <a:gd name="T33" fmla="*/ 217 h 337"/>
              <a:gd name="T34" fmla="*/ 463 w 583"/>
              <a:gd name="T35" fmla="*/ 249 h 337"/>
              <a:gd name="T36" fmla="*/ 447 w 583"/>
              <a:gd name="T37" fmla="*/ 289 h 337"/>
              <a:gd name="T38" fmla="*/ 423 w 583"/>
              <a:gd name="T39" fmla="*/ 337 h 337"/>
              <a:gd name="T40" fmla="*/ 351 w 583"/>
              <a:gd name="T41" fmla="*/ 313 h 337"/>
              <a:gd name="T42" fmla="*/ 367 w 583"/>
              <a:gd name="T43" fmla="*/ 265 h 337"/>
              <a:gd name="T44" fmla="*/ 383 w 583"/>
              <a:gd name="T45" fmla="*/ 217 h 337"/>
              <a:gd name="T46" fmla="*/ 391 w 583"/>
              <a:gd name="T47" fmla="*/ 185 h 337"/>
              <a:gd name="T48" fmla="*/ 399 w 583"/>
              <a:gd name="T49" fmla="*/ 153 h 337"/>
              <a:gd name="T50" fmla="*/ 407 w 583"/>
              <a:gd name="T51" fmla="*/ 129 h 337"/>
              <a:gd name="T52" fmla="*/ 407 w 583"/>
              <a:gd name="T53" fmla="*/ 113 h 337"/>
              <a:gd name="T54" fmla="*/ 399 w 583"/>
              <a:gd name="T55" fmla="*/ 105 h 337"/>
              <a:gd name="T56" fmla="*/ 375 w 583"/>
              <a:gd name="T57" fmla="*/ 105 h 337"/>
              <a:gd name="T58" fmla="*/ 343 w 583"/>
              <a:gd name="T59" fmla="*/ 105 h 337"/>
              <a:gd name="T60" fmla="*/ 303 w 583"/>
              <a:gd name="T61" fmla="*/ 105 h 337"/>
              <a:gd name="T62" fmla="*/ 247 w 583"/>
              <a:gd name="T63" fmla="*/ 113 h 337"/>
              <a:gd name="T64" fmla="*/ 175 w 583"/>
              <a:gd name="T65" fmla="*/ 121 h 337"/>
              <a:gd name="T66" fmla="*/ 96 w 583"/>
              <a:gd name="T67" fmla="*/ 121 h 337"/>
              <a:gd name="T68" fmla="*/ 0 w 583"/>
              <a:gd name="T69" fmla="*/ 129 h 337"/>
              <a:gd name="T70" fmla="*/ 32 w 583"/>
              <a:gd name="T71" fmla="*/ 72 h 337"/>
              <a:gd name="T72" fmla="*/ 88 w 583"/>
              <a:gd name="T73" fmla="*/ 64 h 337"/>
              <a:gd name="T74" fmla="*/ 135 w 583"/>
              <a:gd name="T75" fmla="*/ 64 h 337"/>
              <a:gd name="T76" fmla="*/ 175 w 583"/>
              <a:gd name="T77" fmla="*/ 56 h 337"/>
              <a:gd name="T78" fmla="*/ 215 w 583"/>
              <a:gd name="T79" fmla="*/ 48 h 337"/>
              <a:gd name="T80" fmla="*/ 247 w 583"/>
              <a:gd name="T81" fmla="*/ 48 h 337"/>
              <a:gd name="T82" fmla="*/ 279 w 583"/>
              <a:gd name="T83" fmla="*/ 48 h 337"/>
              <a:gd name="T84" fmla="*/ 303 w 583"/>
              <a:gd name="T85" fmla="*/ 40 h 337"/>
              <a:gd name="T86" fmla="*/ 327 w 583"/>
              <a:gd name="T87" fmla="*/ 40 h 337"/>
              <a:gd name="T88" fmla="*/ 351 w 583"/>
              <a:gd name="T89" fmla="*/ 32 h 337"/>
              <a:gd name="T90" fmla="*/ 375 w 583"/>
              <a:gd name="T91" fmla="*/ 24 h 337"/>
              <a:gd name="T92" fmla="*/ 391 w 583"/>
              <a:gd name="T93" fmla="*/ 24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83" h="337">
                <a:moveTo>
                  <a:pt x="391" y="16"/>
                </a:moveTo>
                <a:lnTo>
                  <a:pt x="399" y="8"/>
                </a:lnTo>
                <a:lnTo>
                  <a:pt x="407" y="0"/>
                </a:lnTo>
                <a:lnTo>
                  <a:pt x="415" y="0"/>
                </a:lnTo>
                <a:lnTo>
                  <a:pt x="423" y="0"/>
                </a:lnTo>
                <a:lnTo>
                  <a:pt x="431" y="0"/>
                </a:lnTo>
                <a:lnTo>
                  <a:pt x="439" y="8"/>
                </a:lnTo>
                <a:lnTo>
                  <a:pt x="455" y="8"/>
                </a:lnTo>
                <a:lnTo>
                  <a:pt x="463" y="16"/>
                </a:lnTo>
                <a:lnTo>
                  <a:pt x="479" y="24"/>
                </a:lnTo>
                <a:lnTo>
                  <a:pt x="495" y="32"/>
                </a:lnTo>
                <a:lnTo>
                  <a:pt x="511" y="40"/>
                </a:lnTo>
                <a:lnTo>
                  <a:pt x="527" y="48"/>
                </a:lnTo>
                <a:lnTo>
                  <a:pt x="543" y="56"/>
                </a:lnTo>
                <a:lnTo>
                  <a:pt x="559" y="72"/>
                </a:lnTo>
                <a:lnTo>
                  <a:pt x="567" y="72"/>
                </a:lnTo>
                <a:lnTo>
                  <a:pt x="575" y="81"/>
                </a:lnTo>
                <a:lnTo>
                  <a:pt x="583" y="89"/>
                </a:lnTo>
                <a:lnTo>
                  <a:pt x="583" y="97"/>
                </a:lnTo>
                <a:lnTo>
                  <a:pt x="583" y="105"/>
                </a:lnTo>
                <a:lnTo>
                  <a:pt x="583" y="113"/>
                </a:lnTo>
                <a:lnTo>
                  <a:pt x="575" y="121"/>
                </a:lnTo>
                <a:lnTo>
                  <a:pt x="559" y="121"/>
                </a:lnTo>
                <a:lnTo>
                  <a:pt x="551" y="129"/>
                </a:lnTo>
                <a:lnTo>
                  <a:pt x="543" y="129"/>
                </a:lnTo>
                <a:lnTo>
                  <a:pt x="543" y="137"/>
                </a:lnTo>
                <a:lnTo>
                  <a:pt x="535" y="137"/>
                </a:lnTo>
                <a:lnTo>
                  <a:pt x="527" y="145"/>
                </a:lnTo>
                <a:lnTo>
                  <a:pt x="519" y="153"/>
                </a:lnTo>
                <a:lnTo>
                  <a:pt x="519" y="161"/>
                </a:lnTo>
                <a:lnTo>
                  <a:pt x="511" y="177"/>
                </a:lnTo>
                <a:lnTo>
                  <a:pt x="503" y="185"/>
                </a:lnTo>
                <a:lnTo>
                  <a:pt x="495" y="201"/>
                </a:lnTo>
                <a:lnTo>
                  <a:pt x="487" y="217"/>
                </a:lnTo>
                <a:lnTo>
                  <a:pt x="479" y="233"/>
                </a:lnTo>
                <a:lnTo>
                  <a:pt x="463" y="249"/>
                </a:lnTo>
                <a:lnTo>
                  <a:pt x="455" y="273"/>
                </a:lnTo>
                <a:lnTo>
                  <a:pt x="447" y="289"/>
                </a:lnTo>
                <a:lnTo>
                  <a:pt x="439" y="313"/>
                </a:lnTo>
                <a:lnTo>
                  <a:pt x="423" y="337"/>
                </a:lnTo>
                <a:lnTo>
                  <a:pt x="343" y="337"/>
                </a:lnTo>
                <a:lnTo>
                  <a:pt x="351" y="313"/>
                </a:lnTo>
                <a:lnTo>
                  <a:pt x="359" y="289"/>
                </a:lnTo>
                <a:lnTo>
                  <a:pt x="367" y="265"/>
                </a:lnTo>
                <a:lnTo>
                  <a:pt x="375" y="241"/>
                </a:lnTo>
                <a:lnTo>
                  <a:pt x="383" y="217"/>
                </a:lnTo>
                <a:lnTo>
                  <a:pt x="383" y="201"/>
                </a:lnTo>
                <a:lnTo>
                  <a:pt x="391" y="185"/>
                </a:lnTo>
                <a:lnTo>
                  <a:pt x="399" y="169"/>
                </a:lnTo>
                <a:lnTo>
                  <a:pt x="399" y="153"/>
                </a:lnTo>
                <a:lnTo>
                  <a:pt x="399" y="145"/>
                </a:lnTo>
                <a:lnTo>
                  <a:pt x="407" y="129"/>
                </a:lnTo>
                <a:lnTo>
                  <a:pt x="407" y="121"/>
                </a:lnTo>
                <a:lnTo>
                  <a:pt x="407" y="113"/>
                </a:lnTo>
                <a:lnTo>
                  <a:pt x="407" y="105"/>
                </a:lnTo>
                <a:lnTo>
                  <a:pt x="399" y="105"/>
                </a:lnTo>
                <a:lnTo>
                  <a:pt x="391" y="105"/>
                </a:lnTo>
                <a:lnTo>
                  <a:pt x="375" y="105"/>
                </a:lnTo>
                <a:lnTo>
                  <a:pt x="367" y="105"/>
                </a:lnTo>
                <a:lnTo>
                  <a:pt x="343" y="105"/>
                </a:lnTo>
                <a:lnTo>
                  <a:pt x="327" y="105"/>
                </a:lnTo>
                <a:lnTo>
                  <a:pt x="303" y="105"/>
                </a:lnTo>
                <a:lnTo>
                  <a:pt x="271" y="105"/>
                </a:lnTo>
                <a:lnTo>
                  <a:pt x="247" y="113"/>
                </a:lnTo>
                <a:lnTo>
                  <a:pt x="207" y="113"/>
                </a:lnTo>
                <a:lnTo>
                  <a:pt x="175" y="121"/>
                </a:lnTo>
                <a:lnTo>
                  <a:pt x="135" y="121"/>
                </a:lnTo>
                <a:lnTo>
                  <a:pt x="96" y="121"/>
                </a:lnTo>
                <a:lnTo>
                  <a:pt x="48" y="129"/>
                </a:lnTo>
                <a:lnTo>
                  <a:pt x="0" y="129"/>
                </a:lnTo>
                <a:lnTo>
                  <a:pt x="0" y="72"/>
                </a:lnTo>
                <a:lnTo>
                  <a:pt x="32" y="72"/>
                </a:lnTo>
                <a:lnTo>
                  <a:pt x="56" y="72"/>
                </a:lnTo>
                <a:lnTo>
                  <a:pt x="88" y="64"/>
                </a:lnTo>
                <a:lnTo>
                  <a:pt x="112" y="64"/>
                </a:lnTo>
                <a:lnTo>
                  <a:pt x="135" y="64"/>
                </a:lnTo>
                <a:lnTo>
                  <a:pt x="159" y="56"/>
                </a:lnTo>
                <a:lnTo>
                  <a:pt x="175" y="56"/>
                </a:lnTo>
                <a:lnTo>
                  <a:pt x="199" y="56"/>
                </a:lnTo>
                <a:lnTo>
                  <a:pt x="215" y="48"/>
                </a:lnTo>
                <a:lnTo>
                  <a:pt x="231" y="48"/>
                </a:lnTo>
                <a:lnTo>
                  <a:pt x="247" y="48"/>
                </a:lnTo>
                <a:lnTo>
                  <a:pt x="263" y="48"/>
                </a:lnTo>
                <a:lnTo>
                  <a:pt x="279" y="48"/>
                </a:lnTo>
                <a:lnTo>
                  <a:pt x="295" y="40"/>
                </a:lnTo>
                <a:lnTo>
                  <a:pt x="303" y="40"/>
                </a:lnTo>
                <a:lnTo>
                  <a:pt x="311" y="40"/>
                </a:lnTo>
                <a:lnTo>
                  <a:pt x="327" y="40"/>
                </a:lnTo>
                <a:lnTo>
                  <a:pt x="343" y="32"/>
                </a:lnTo>
                <a:lnTo>
                  <a:pt x="351" y="32"/>
                </a:lnTo>
                <a:lnTo>
                  <a:pt x="367" y="32"/>
                </a:lnTo>
                <a:lnTo>
                  <a:pt x="375" y="24"/>
                </a:lnTo>
                <a:lnTo>
                  <a:pt x="383" y="24"/>
                </a:lnTo>
                <a:lnTo>
                  <a:pt x="391" y="24"/>
                </a:lnTo>
                <a:lnTo>
                  <a:pt x="391" y="16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4" name="Freeform 17"/>
          <p:cNvSpPr>
            <a:spLocks noChangeArrowheads="1"/>
          </p:cNvSpPr>
          <p:nvPr/>
        </p:nvSpPr>
        <p:spPr bwMode="auto">
          <a:xfrm>
            <a:off x="4545013" y="3343275"/>
            <a:ext cx="722312" cy="165100"/>
          </a:xfrm>
          <a:custGeom>
            <a:avLst/>
            <a:gdLst>
              <a:gd name="T0" fmla="*/ 447 w 455"/>
              <a:gd name="T1" fmla="*/ 32 h 104"/>
              <a:gd name="T2" fmla="*/ 455 w 455"/>
              <a:gd name="T3" fmla="*/ 40 h 104"/>
              <a:gd name="T4" fmla="*/ 455 w 455"/>
              <a:gd name="T5" fmla="*/ 48 h 104"/>
              <a:gd name="T6" fmla="*/ 455 w 455"/>
              <a:gd name="T7" fmla="*/ 56 h 104"/>
              <a:gd name="T8" fmla="*/ 455 w 455"/>
              <a:gd name="T9" fmla="*/ 64 h 104"/>
              <a:gd name="T10" fmla="*/ 447 w 455"/>
              <a:gd name="T11" fmla="*/ 64 h 104"/>
              <a:gd name="T12" fmla="*/ 439 w 455"/>
              <a:gd name="T13" fmla="*/ 64 h 104"/>
              <a:gd name="T14" fmla="*/ 431 w 455"/>
              <a:gd name="T15" fmla="*/ 64 h 104"/>
              <a:gd name="T16" fmla="*/ 423 w 455"/>
              <a:gd name="T17" fmla="*/ 64 h 104"/>
              <a:gd name="T18" fmla="*/ 407 w 455"/>
              <a:gd name="T19" fmla="*/ 72 h 104"/>
              <a:gd name="T20" fmla="*/ 391 w 455"/>
              <a:gd name="T21" fmla="*/ 72 h 104"/>
              <a:gd name="T22" fmla="*/ 367 w 455"/>
              <a:gd name="T23" fmla="*/ 72 h 104"/>
              <a:gd name="T24" fmla="*/ 343 w 455"/>
              <a:gd name="T25" fmla="*/ 72 h 104"/>
              <a:gd name="T26" fmla="*/ 319 w 455"/>
              <a:gd name="T27" fmla="*/ 80 h 104"/>
              <a:gd name="T28" fmla="*/ 295 w 455"/>
              <a:gd name="T29" fmla="*/ 80 h 104"/>
              <a:gd name="T30" fmla="*/ 255 w 455"/>
              <a:gd name="T31" fmla="*/ 80 h 104"/>
              <a:gd name="T32" fmla="*/ 223 w 455"/>
              <a:gd name="T33" fmla="*/ 88 h 104"/>
              <a:gd name="T34" fmla="*/ 183 w 455"/>
              <a:gd name="T35" fmla="*/ 88 h 104"/>
              <a:gd name="T36" fmla="*/ 143 w 455"/>
              <a:gd name="T37" fmla="*/ 88 h 104"/>
              <a:gd name="T38" fmla="*/ 103 w 455"/>
              <a:gd name="T39" fmla="*/ 96 h 104"/>
              <a:gd name="T40" fmla="*/ 56 w 455"/>
              <a:gd name="T41" fmla="*/ 96 h 104"/>
              <a:gd name="T42" fmla="*/ 0 w 455"/>
              <a:gd name="T43" fmla="*/ 104 h 104"/>
              <a:gd name="T44" fmla="*/ 0 w 455"/>
              <a:gd name="T45" fmla="*/ 48 h 104"/>
              <a:gd name="T46" fmla="*/ 16 w 455"/>
              <a:gd name="T47" fmla="*/ 48 h 104"/>
              <a:gd name="T48" fmla="*/ 32 w 455"/>
              <a:gd name="T49" fmla="*/ 48 h 104"/>
              <a:gd name="T50" fmla="*/ 56 w 455"/>
              <a:gd name="T51" fmla="*/ 48 h 104"/>
              <a:gd name="T52" fmla="*/ 79 w 455"/>
              <a:gd name="T53" fmla="*/ 40 h 104"/>
              <a:gd name="T54" fmla="*/ 103 w 455"/>
              <a:gd name="T55" fmla="*/ 40 h 104"/>
              <a:gd name="T56" fmla="*/ 135 w 455"/>
              <a:gd name="T57" fmla="*/ 32 h 104"/>
              <a:gd name="T58" fmla="*/ 175 w 455"/>
              <a:gd name="T59" fmla="*/ 32 h 104"/>
              <a:gd name="T60" fmla="*/ 215 w 455"/>
              <a:gd name="T61" fmla="*/ 24 h 104"/>
              <a:gd name="T62" fmla="*/ 231 w 455"/>
              <a:gd name="T63" fmla="*/ 16 h 104"/>
              <a:gd name="T64" fmla="*/ 247 w 455"/>
              <a:gd name="T65" fmla="*/ 16 h 104"/>
              <a:gd name="T66" fmla="*/ 271 w 455"/>
              <a:gd name="T67" fmla="*/ 16 h 104"/>
              <a:gd name="T68" fmla="*/ 287 w 455"/>
              <a:gd name="T69" fmla="*/ 16 h 104"/>
              <a:gd name="T70" fmla="*/ 303 w 455"/>
              <a:gd name="T71" fmla="*/ 8 h 104"/>
              <a:gd name="T72" fmla="*/ 319 w 455"/>
              <a:gd name="T73" fmla="*/ 8 h 104"/>
              <a:gd name="T74" fmla="*/ 327 w 455"/>
              <a:gd name="T75" fmla="*/ 8 h 104"/>
              <a:gd name="T76" fmla="*/ 343 w 455"/>
              <a:gd name="T77" fmla="*/ 8 h 104"/>
              <a:gd name="T78" fmla="*/ 351 w 455"/>
              <a:gd name="T79" fmla="*/ 0 h 104"/>
              <a:gd name="T80" fmla="*/ 367 w 455"/>
              <a:gd name="T81" fmla="*/ 0 h 104"/>
              <a:gd name="T82" fmla="*/ 375 w 455"/>
              <a:gd name="T83" fmla="*/ 0 h 104"/>
              <a:gd name="T84" fmla="*/ 383 w 455"/>
              <a:gd name="T85" fmla="*/ 0 h 104"/>
              <a:gd name="T86" fmla="*/ 391 w 455"/>
              <a:gd name="T87" fmla="*/ 0 h 104"/>
              <a:gd name="T88" fmla="*/ 399 w 455"/>
              <a:gd name="T89" fmla="*/ 0 h 104"/>
              <a:gd name="T90" fmla="*/ 407 w 455"/>
              <a:gd name="T91" fmla="*/ 0 h 104"/>
              <a:gd name="T92" fmla="*/ 415 w 455"/>
              <a:gd name="T93" fmla="*/ 8 h 104"/>
              <a:gd name="T94" fmla="*/ 431 w 455"/>
              <a:gd name="T95" fmla="*/ 8 h 104"/>
              <a:gd name="T96" fmla="*/ 439 w 455"/>
              <a:gd name="T97" fmla="*/ 24 h 104"/>
              <a:gd name="T98" fmla="*/ 447 w 455"/>
              <a:gd name="T99" fmla="*/ 32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55" h="104">
                <a:moveTo>
                  <a:pt x="447" y="32"/>
                </a:moveTo>
                <a:lnTo>
                  <a:pt x="455" y="40"/>
                </a:lnTo>
                <a:lnTo>
                  <a:pt x="455" y="48"/>
                </a:lnTo>
                <a:lnTo>
                  <a:pt x="455" y="56"/>
                </a:lnTo>
                <a:lnTo>
                  <a:pt x="455" y="64"/>
                </a:lnTo>
                <a:lnTo>
                  <a:pt x="447" y="64"/>
                </a:lnTo>
                <a:lnTo>
                  <a:pt x="439" y="64"/>
                </a:lnTo>
                <a:lnTo>
                  <a:pt x="431" y="64"/>
                </a:lnTo>
                <a:lnTo>
                  <a:pt x="423" y="64"/>
                </a:lnTo>
                <a:lnTo>
                  <a:pt x="407" y="72"/>
                </a:lnTo>
                <a:lnTo>
                  <a:pt x="391" y="72"/>
                </a:lnTo>
                <a:lnTo>
                  <a:pt x="367" y="72"/>
                </a:lnTo>
                <a:lnTo>
                  <a:pt x="343" y="72"/>
                </a:lnTo>
                <a:lnTo>
                  <a:pt x="319" y="80"/>
                </a:lnTo>
                <a:lnTo>
                  <a:pt x="295" y="80"/>
                </a:lnTo>
                <a:lnTo>
                  <a:pt x="255" y="80"/>
                </a:lnTo>
                <a:lnTo>
                  <a:pt x="223" y="88"/>
                </a:lnTo>
                <a:lnTo>
                  <a:pt x="183" y="88"/>
                </a:lnTo>
                <a:lnTo>
                  <a:pt x="143" y="88"/>
                </a:lnTo>
                <a:lnTo>
                  <a:pt x="103" y="96"/>
                </a:lnTo>
                <a:lnTo>
                  <a:pt x="56" y="96"/>
                </a:lnTo>
                <a:lnTo>
                  <a:pt x="0" y="104"/>
                </a:lnTo>
                <a:lnTo>
                  <a:pt x="0" y="48"/>
                </a:lnTo>
                <a:lnTo>
                  <a:pt x="16" y="48"/>
                </a:lnTo>
                <a:lnTo>
                  <a:pt x="32" y="48"/>
                </a:lnTo>
                <a:lnTo>
                  <a:pt x="56" y="48"/>
                </a:lnTo>
                <a:lnTo>
                  <a:pt x="79" y="40"/>
                </a:lnTo>
                <a:lnTo>
                  <a:pt x="103" y="40"/>
                </a:lnTo>
                <a:lnTo>
                  <a:pt x="135" y="32"/>
                </a:lnTo>
                <a:lnTo>
                  <a:pt x="175" y="32"/>
                </a:lnTo>
                <a:lnTo>
                  <a:pt x="215" y="24"/>
                </a:lnTo>
                <a:lnTo>
                  <a:pt x="231" y="16"/>
                </a:lnTo>
                <a:lnTo>
                  <a:pt x="247" y="16"/>
                </a:lnTo>
                <a:lnTo>
                  <a:pt x="271" y="16"/>
                </a:lnTo>
                <a:lnTo>
                  <a:pt x="287" y="16"/>
                </a:lnTo>
                <a:lnTo>
                  <a:pt x="303" y="8"/>
                </a:lnTo>
                <a:lnTo>
                  <a:pt x="319" y="8"/>
                </a:lnTo>
                <a:lnTo>
                  <a:pt x="327" y="8"/>
                </a:lnTo>
                <a:lnTo>
                  <a:pt x="343" y="8"/>
                </a:lnTo>
                <a:lnTo>
                  <a:pt x="351" y="0"/>
                </a:lnTo>
                <a:lnTo>
                  <a:pt x="367" y="0"/>
                </a:lnTo>
                <a:lnTo>
                  <a:pt x="375" y="0"/>
                </a:lnTo>
                <a:lnTo>
                  <a:pt x="383" y="0"/>
                </a:lnTo>
                <a:lnTo>
                  <a:pt x="391" y="0"/>
                </a:lnTo>
                <a:lnTo>
                  <a:pt x="399" y="0"/>
                </a:lnTo>
                <a:lnTo>
                  <a:pt x="407" y="0"/>
                </a:lnTo>
                <a:lnTo>
                  <a:pt x="415" y="8"/>
                </a:lnTo>
                <a:lnTo>
                  <a:pt x="431" y="8"/>
                </a:lnTo>
                <a:lnTo>
                  <a:pt x="439" y="24"/>
                </a:lnTo>
                <a:lnTo>
                  <a:pt x="447" y="32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" name="Freeform 18"/>
          <p:cNvSpPr>
            <a:spLocks noChangeArrowheads="1"/>
          </p:cNvSpPr>
          <p:nvPr/>
        </p:nvSpPr>
        <p:spPr bwMode="auto">
          <a:xfrm>
            <a:off x="4886325" y="2006600"/>
            <a:ext cx="355600" cy="623888"/>
          </a:xfrm>
          <a:custGeom>
            <a:avLst/>
            <a:gdLst>
              <a:gd name="T0" fmla="*/ 0 w 224"/>
              <a:gd name="T1" fmla="*/ 393 h 393"/>
              <a:gd name="T2" fmla="*/ 8 w 224"/>
              <a:gd name="T3" fmla="*/ 361 h 393"/>
              <a:gd name="T4" fmla="*/ 24 w 224"/>
              <a:gd name="T5" fmla="*/ 337 h 393"/>
              <a:gd name="T6" fmla="*/ 32 w 224"/>
              <a:gd name="T7" fmla="*/ 313 h 393"/>
              <a:gd name="T8" fmla="*/ 40 w 224"/>
              <a:gd name="T9" fmla="*/ 289 h 393"/>
              <a:gd name="T10" fmla="*/ 48 w 224"/>
              <a:gd name="T11" fmla="*/ 265 h 393"/>
              <a:gd name="T12" fmla="*/ 56 w 224"/>
              <a:gd name="T13" fmla="*/ 241 h 393"/>
              <a:gd name="T14" fmla="*/ 64 w 224"/>
              <a:gd name="T15" fmla="*/ 225 h 393"/>
              <a:gd name="T16" fmla="*/ 72 w 224"/>
              <a:gd name="T17" fmla="*/ 209 h 393"/>
              <a:gd name="T18" fmla="*/ 80 w 224"/>
              <a:gd name="T19" fmla="*/ 193 h 393"/>
              <a:gd name="T20" fmla="*/ 88 w 224"/>
              <a:gd name="T21" fmla="*/ 177 h 393"/>
              <a:gd name="T22" fmla="*/ 96 w 224"/>
              <a:gd name="T23" fmla="*/ 161 h 393"/>
              <a:gd name="T24" fmla="*/ 96 w 224"/>
              <a:gd name="T25" fmla="*/ 153 h 393"/>
              <a:gd name="T26" fmla="*/ 104 w 224"/>
              <a:gd name="T27" fmla="*/ 137 h 393"/>
              <a:gd name="T28" fmla="*/ 104 w 224"/>
              <a:gd name="T29" fmla="*/ 129 h 393"/>
              <a:gd name="T30" fmla="*/ 104 w 224"/>
              <a:gd name="T31" fmla="*/ 121 h 393"/>
              <a:gd name="T32" fmla="*/ 104 w 224"/>
              <a:gd name="T33" fmla="*/ 113 h 393"/>
              <a:gd name="T34" fmla="*/ 112 w 224"/>
              <a:gd name="T35" fmla="*/ 88 h 393"/>
              <a:gd name="T36" fmla="*/ 112 w 224"/>
              <a:gd name="T37" fmla="*/ 72 h 393"/>
              <a:gd name="T38" fmla="*/ 112 w 224"/>
              <a:gd name="T39" fmla="*/ 48 h 393"/>
              <a:gd name="T40" fmla="*/ 104 w 224"/>
              <a:gd name="T41" fmla="*/ 32 h 393"/>
              <a:gd name="T42" fmla="*/ 104 w 224"/>
              <a:gd name="T43" fmla="*/ 24 h 393"/>
              <a:gd name="T44" fmla="*/ 104 w 224"/>
              <a:gd name="T45" fmla="*/ 16 h 393"/>
              <a:gd name="T46" fmla="*/ 104 w 224"/>
              <a:gd name="T47" fmla="*/ 8 h 393"/>
              <a:gd name="T48" fmla="*/ 112 w 224"/>
              <a:gd name="T49" fmla="*/ 0 h 393"/>
              <a:gd name="T50" fmla="*/ 120 w 224"/>
              <a:gd name="T51" fmla="*/ 0 h 393"/>
              <a:gd name="T52" fmla="*/ 120 w 224"/>
              <a:gd name="T53" fmla="*/ 8 h 393"/>
              <a:gd name="T54" fmla="*/ 128 w 224"/>
              <a:gd name="T55" fmla="*/ 8 h 393"/>
              <a:gd name="T56" fmla="*/ 136 w 224"/>
              <a:gd name="T57" fmla="*/ 8 h 393"/>
              <a:gd name="T58" fmla="*/ 144 w 224"/>
              <a:gd name="T59" fmla="*/ 16 h 393"/>
              <a:gd name="T60" fmla="*/ 152 w 224"/>
              <a:gd name="T61" fmla="*/ 24 h 393"/>
              <a:gd name="T62" fmla="*/ 168 w 224"/>
              <a:gd name="T63" fmla="*/ 32 h 393"/>
              <a:gd name="T64" fmla="*/ 176 w 224"/>
              <a:gd name="T65" fmla="*/ 40 h 393"/>
              <a:gd name="T66" fmla="*/ 184 w 224"/>
              <a:gd name="T67" fmla="*/ 48 h 393"/>
              <a:gd name="T68" fmla="*/ 200 w 224"/>
              <a:gd name="T69" fmla="*/ 64 h 393"/>
              <a:gd name="T70" fmla="*/ 208 w 224"/>
              <a:gd name="T71" fmla="*/ 72 h 393"/>
              <a:gd name="T72" fmla="*/ 208 w 224"/>
              <a:gd name="T73" fmla="*/ 80 h 393"/>
              <a:gd name="T74" fmla="*/ 216 w 224"/>
              <a:gd name="T75" fmla="*/ 88 h 393"/>
              <a:gd name="T76" fmla="*/ 224 w 224"/>
              <a:gd name="T77" fmla="*/ 97 h 393"/>
              <a:gd name="T78" fmla="*/ 224 w 224"/>
              <a:gd name="T79" fmla="*/ 105 h 393"/>
              <a:gd name="T80" fmla="*/ 216 w 224"/>
              <a:gd name="T81" fmla="*/ 113 h 393"/>
              <a:gd name="T82" fmla="*/ 208 w 224"/>
              <a:gd name="T83" fmla="*/ 129 h 393"/>
              <a:gd name="T84" fmla="*/ 200 w 224"/>
              <a:gd name="T85" fmla="*/ 145 h 393"/>
              <a:gd name="T86" fmla="*/ 192 w 224"/>
              <a:gd name="T87" fmla="*/ 161 h 393"/>
              <a:gd name="T88" fmla="*/ 192 w 224"/>
              <a:gd name="T89" fmla="*/ 169 h 393"/>
              <a:gd name="T90" fmla="*/ 184 w 224"/>
              <a:gd name="T91" fmla="*/ 177 h 393"/>
              <a:gd name="T92" fmla="*/ 176 w 224"/>
              <a:gd name="T93" fmla="*/ 185 h 393"/>
              <a:gd name="T94" fmla="*/ 176 w 224"/>
              <a:gd name="T95" fmla="*/ 193 h 393"/>
              <a:gd name="T96" fmla="*/ 168 w 224"/>
              <a:gd name="T97" fmla="*/ 201 h 393"/>
              <a:gd name="T98" fmla="*/ 160 w 224"/>
              <a:gd name="T99" fmla="*/ 209 h 393"/>
              <a:gd name="T100" fmla="*/ 152 w 224"/>
              <a:gd name="T101" fmla="*/ 225 h 393"/>
              <a:gd name="T102" fmla="*/ 136 w 224"/>
              <a:gd name="T103" fmla="*/ 241 h 393"/>
              <a:gd name="T104" fmla="*/ 128 w 224"/>
              <a:gd name="T105" fmla="*/ 257 h 393"/>
              <a:gd name="T106" fmla="*/ 120 w 224"/>
              <a:gd name="T107" fmla="*/ 273 h 393"/>
              <a:gd name="T108" fmla="*/ 104 w 224"/>
              <a:gd name="T109" fmla="*/ 289 h 393"/>
              <a:gd name="T110" fmla="*/ 96 w 224"/>
              <a:gd name="T111" fmla="*/ 305 h 393"/>
              <a:gd name="T112" fmla="*/ 80 w 224"/>
              <a:gd name="T113" fmla="*/ 321 h 393"/>
              <a:gd name="T114" fmla="*/ 64 w 224"/>
              <a:gd name="T115" fmla="*/ 345 h 393"/>
              <a:gd name="T116" fmla="*/ 48 w 224"/>
              <a:gd name="T117" fmla="*/ 369 h 393"/>
              <a:gd name="T118" fmla="*/ 32 w 224"/>
              <a:gd name="T119" fmla="*/ 393 h 393"/>
              <a:gd name="T120" fmla="*/ 0 w 224"/>
              <a:gd name="T121" fmla="*/ 393 h 3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24" h="393">
                <a:moveTo>
                  <a:pt x="0" y="393"/>
                </a:moveTo>
                <a:lnTo>
                  <a:pt x="8" y="361"/>
                </a:lnTo>
                <a:lnTo>
                  <a:pt x="24" y="337"/>
                </a:lnTo>
                <a:lnTo>
                  <a:pt x="32" y="313"/>
                </a:lnTo>
                <a:lnTo>
                  <a:pt x="40" y="289"/>
                </a:lnTo>
                <a:lnTo>
                  <a:pt x="48" y="265"/>
                </a:lnTo>
                <a:lnTo>
                  <a:pt x="56" y="241"/>
                </a:lnTo>
                <a:lnTo>
                  <a:pt x="64" y="225"/>
                </a:lnTo>
                <a:lnTo>
                  <a:pt x="72" y="209"/>
                </a:lnTo>
                <a:lnTo>
                  <a:pt x="80" y="193"/>
                </a:lnTo>
                <a:lnTo>
                  <a:pt x="88" y="177"/>
                </a:lnTo>
                <a:lnTo>
                  <a:pt x="96" y="161"/>
                </a:lnTo>
                <a:lnTo>
                  <a:pt x="96" y="153"/>
                </a:lnTo>
                <a:lnTo>
                  <a:pt x="104" y="137"/>
                </a:lnTo>
                <a:lnTo>
                  <a:pt x="104" y="129"/>
                </a:lnTo>
                <a:lnTo>
                  <a:pt x="104" y="121"/>
                </a:lnTo>
                <a:lnTo>
                  <a:pt x="104" y="113"/>
                </a:lnTo>
                <a:lnTo>
                  <a:pt x="112" y="88"/>
                </a:lnTo>
                <a:lnTo>
                  <a:pt x="112" y="72"/>
                </a:lnTo>
                <a:lnTo>
                  <a:pt x="112" y="48"/>
                </a:lnTo>
                <a:lnTo>
                  <a:pt x="104" y="32"/>
                </a:lnTo>
                <a:lnTo>
                  <a:pt x="104" y="24"/>
                </a:lnTo>
                <a:lnTo>
                  <a:pt x="104" y="16"/>
                </a:lnTo>
                <a:lnTo>
                  <a:pt x="104" y="8"/>
                </a:lnTo>
                <a:lnTo>
                  <a:pt x="112" y="0"/>
                </a:lnTo>
                <a:lnTo>
                  <a:pt x="120" y="0"/>
                </a:lnTo>
                <a:lnTo>
                  <a:pt x="120" y="8"/>
                </a:lnTo>
                <a:lnTo>
                  <a:pt x="128" y="8"/>
                </a:lnTo>
                <a:lnTo>
                  <a:pt x="136" y="8"/>
                </a:lnTo>
                <a:lnTo>
                  <a:pt x="144" y="16"/>
                </a:lnTo>
                <a:lnTo>
                  <a:pt x="152" y="24"/>
                </a:lnTo>
                <a:lnTo>
                  <a:pt x="168" y="32"/>
                </a:lnTo>
                <a:lnTo>
                  <a:pt x="176" y="40"/>
                </a:lnTo>
                <a:lnTo>
                  <a:pt x="184" y="48"/>
                </a:lnTo>
                <a:lnTo>
                  <a:pt x="200" y="64"/>
                </a:lnTo>
                <a:lnTo>
                  <a:pt x="208" y="72"/>
                </a:lnTo>
                <a:lnTo>
                  <a:pt x="208" y="80"/>
                </a:lnTo>
                <a:lnTo>
                  <a:pt x="216" y="88"/>
                </a:lnTo>
                <a:lnTo>
                  <a:pt x="224" y="97"/>
                </a:lnTo>
                <a:lnTo>
                  <a:pt x="224" y="105"/>
                </a:lnTo>
                <a:lnTo>
                  <a:pt x="216" y="113"/>
                </a:lnTo>
                <a:lnTo>
                  <a:pt x="208" y="129"/>
                </a:lnTo>
                <a:lnTo>
                  <a:pt x="200" y="145"/>
                </a:lnTo>
                <a:lnTo>
                  <a:pt x="192" y="161"/>
                </a:lnTo>
                <a:lnTo>
                  <a:pt x="192" y="169"/>
                </a:lnTo>
                <a:lnTo>
                  <a:pt x="184" y="177"/>
                </a:lnTo>
                <a:lnTo>
                  <a:pt x="176" y="185"/>
                </a:lnTo>
                <a:lnTo>
                  <a:pt x="176" y="193"/>
                </a:lnTo>
                <a:lnTo>
                  <a:pt x="168" y="201"/>
                </a:lnTo>
                <a:lnTo>
                  <a:pt x="160" y="209"/>
                </a:lnTo>
                <a:lnTo>
                  <a:pt x="152" y="225"/>
                </a:lnTo>
                <a:lnTo>
                  <a:pt x="136" y="241"/>
                </a:lnTo>
                <a:lnTo>
                  <a:pt x="128" y="257"/>
                </a:lnTo>
                <a:lnTo>
                  <a:pt x="120" y="273"/>
                </a:lnTo>
                <a:lnTo>
                  <a:pt x="104" y="289"/>
                </a:lnTo>
                <a:lnTo>
                  <a:pt x="96" y="305"/>
                </a:lnTo>
                <a:lnTo>
                  <a:pt x="80" y="321"/>
                </a:lnTo>
                <a:lnTo>
                  <a:pt x="64" y="345"/>
                </a:lnTo>
                <a:lnTo>
                  <a:pt x="48" y="369"/>
                </a:lnTo>
                <a:lnTo>
                  <a:pt x="32" y="393"/>
                </a:lnTo>
                <a:lnTo>
                  <a:pt x="0" y="393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6" name="Freeform 19"/>
          <p:cNvSpPr>
            <a:spLocks noChangeArrowheads="1"/>
          </p:cNvSpPr>
          <p:nvPr/>
        </p:nvSpPr>
        <p:spPr bwMode="auto">
          <a:xfrm>
            <a:off x="4354513" y="1854200"/>
            <a:ext cx="1039812" cy="241300"/>
          </a:xfrm>
          <a:custGeom>
            <a:avLst/>
            <a:gdLst>
              <a:gd name="T0" fmla="*/ 295 w 655"/>
              <a:gd name="T1" fmla="*/ 48 h 152"/>
              <a:gd name="T2" fmla="*/ 351 w 655"/>
              <a:gd name="T3" fmla="*/ 40 h 152"/>
              <a:gd name="T4" fmla="*/ 399 w 655"/>
              <a:gd name="T5" fmla="*/ 24 h 152"/>
              <a:gd name="T6" fmla="*/ 447 w 655"/>
              <a:gd name="T7" fmla="*/ 16 h 152"/>
              <a:gd name="T8" fmla="*/ 487 w 655"/>
              <a:gd name="T9" fmla="*/ 16 h 152"/>
              <a:gd name="T10" fmla="*/ 511 w 655"/>
              <a:gd name="T11" fmla="*/ 8 h 152"/>
              <a:gd name="T12" fmla="*/ 535 w 655"/>
              <a:gd name="T13" fmla="*/ 8 h 152"/>
              <a:gd name="T14" fmla="*/ 559 w 655"/>
              <a:gd name="T15" fmla="*/ 0 h 152"/>
              <a:gd name="T16" fmla="*/ 599 w 655"/>
              <a:gd name="T17" fmla="*/ 8 h 152"/>
              <a:gd name="T18" fmla="*/ 623 w 655"/>
              <a:gd name="T19" fmla="*/ 16 h 152"/>
              <a:gd name="T20" fmla="*/ 647 w 655"/>
              <a:gd name="T21" fmla="*/ 24 h 152"/>
              <a:gd name="T22" fmla="*/ 655 w 655"/>
              <a:gd name="T23" fmla="*/ 48 h 152"/>
              <a:gd name="T24" fmla="*/ 639 w 655"/>
              <a:gd name="T25" fmla="*/ 64 h 152"/>
              <a:gd name="T26" fmla="*/ 615 w 655"/>
              <a:gd name="T27" fmla="*/ 72 h 152"/>
              <a:gd name="T28" fmla="*/ 591 w 655"/>
              <a:gd name="T29" fmla="*/ 80 h 152"/>
              <a:gd name="T30" fmla="*/ 543 w 655"/>
              <a:gd name="T31" fmla="*/ 88 h 152"/>
              <a:gd name="T32" fmla="*/ 487 w 655"/>
              <a:gd name="T33" fmla="*/ 104 h 152"/>
              <a:gd name="T34" fmla="*/ 423 w 655"/>
              <a:gd name="T35" fmla="*/ 112 h 152"/>
              <a:gd name="T36" fmla="*/ 351 w 655"/>
              <a:gd name="T37" fmla="*/ 120 h 152"/>
              <a:gd name="T38" fmla="*/ 287 w 655"/>
              <a:gd name="T39" fmla="*/ 128 h 152"/>
              <a:gd name="T40" fmla="*/ 247 w 655"/>
              <a:gd name="T41" fmla="*/ 136 h 152"/>
              <a:gd name="T42" fmla="*/ 215 w 655"/>
              <a:gd name="T43" fmla="*/ 144 h 152"/>
              <a:gd name="T44" fmla="*/ 184 w 655"/>
              <a:gd name="T45" fmla="*/ 144 h 152"/>
              <a:gd name="T46" fmla="*/ 152 w 655"/>
              <a:gd name="T47" fmla="*/ 144 h 152"/>
              <a:gd name="T48" fmla="*/ 128 w 655"/>
              <a:gd name="T49" fmla="*/ 152 h 152"/>
              <a:gd name="T50" fmla="*/ 112 w 655"/>
              <a:gd name="T51" fmla="*/ 152 h 152"/>
              <a:gd name="T52" fmla="*/ 96 w 655"/>
              <a:gd name="T53" fmla="*/ 152 h 152"/>
              <a:gd name="T54" fmla="*/ 56 w 655"/>
              <a:gd name="T55" fmla="*/ 152 h 152"/>
              <a:gd name="T56" fmla="*/ 24 w 655"/>
              <a:gd name="T57" fmla="*/ 144 h 152"/>
              <a:gd name="T58" fmla="*/ 8 w 655"/>
              <a:gd name="T59" fmla="*/ 136 h 152"/>
              <a:gd name="T60" fmla="*/ 0 w 655"/>
              <a:gd name="T61" fmla="*/ 120 h 152"/>
              <a:gd name="T62" fmla="*/ 8 w 655"/>
              <a:gd name="T63" fmla="*/ 112 h 152"/>
              <a:gd name="T64" fmla="*/ 32 w 655"/>
              <a:gd name="T65" fmla="*/ 112 h 152"/>
              <a:gd name="T66" fmla="*/ 56 w 655"/>
              <a:gd name="T67" fmla="*/ 104 h 152"/>
              <a:gd name="T68" fmla="*/ 88 w 655"/>
              <a:gd name="T69" fmla="*/ 96 h 152"/>
              <a:gd name="T70" fmla="*/ 128 w 655"/>
              <a:gd name="T71" fmla="*/ 88 h 152"/>
              <a:gd name="T72" fmla="*/ 176 w 655"/>
              <a:gd name="T73" fmla="*/ 72 h 152"/>
              <a:gd name="T74" fmla="*/ 231 w 655"/>
              <a:gd name="T75" fmla="*/ 64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55" h="152">
                <a:moveTo>
                  <a:pt x="263" y="56"/>
                </a:moveTo>
                <a:lnTo>
                  <a:pt x="295" y="48"/>
                </a:lnTo>
                <a:lnTo>
                  <a:pt x="319" y="40"/>
                </a:lnTo>
                <a:lnTo>
                  <a:pt x="351" y="40"/>
                </a:lnTo>
                <a:lnTo>
                  <a:pt x="375" y="32"/>
                </a:lnTo>
                <a:lnTo>
                  <a:pt x="399" y="24"/>
                </a:lnTo>
                <a:lnTo>
                  <a:pt x="423" y="24"/>
                </a:lnTo>
                <a:lnTo>
                  <a:pt x="447" y="16"/>
                </a:lnTo>
                <a:lnTo>
                  <a:pt x="463" y="16"/>
                </a:lnTo>
                <a:lnTo>
                  <a:pt x="487" y="16"/>
                </a:lnTo>
                <a:lnTo>
                  <a:pt x="503" y="8"/>
                </a:lnTo>
                <a:lnTo>
                  <a:pt x="511" y="8"/>
                </a:lnTo>
                <a:lnTo>
                  <a:pt x="527" y="8"/>
                </a:lnTo>
                <a:lnTo>
                  <a:pt x="535" y="8"/>
                </a:lnTo>
                <a:lnTo>
                  <a:pt x="551" y="0"/>
                </a:lnTo>
                <a:lnTo>
                  <a:pt x="559" y="0"/>
                </a:lnTo>
                <a:lnTo>
                  <a:pt x="583" y="0"/>
                </a:lnTo>
                <a:lnTo>
                  <a:pt x="599" y="8"/>
                </a:lnTo>
                <a:lnTo>
                  <a:pt x="615" y="8"/>
                </a:lnTo>
                <a:lnTo>
                  <a:pt x="623" y="16"/>
                </a:lnTo>
                <a:lnTo>
                  <a:pt x="639" y="16"/>
                </a:lnTo>
                <a:lnTo>
                  <a:pt x="647" y="24"/>
                </a:lnTo>
                <a:lnTo>
                  <a:pt x="647" y="32"/>
                </a:lnTo>
                <a:lnTo>
                  <a:pt x="655" y="48"/>
                </a:lnTo>
                <a:lnTo>
                  <a:pt x="647" y="56"/>
                </a:lnTo>
                <a:lnTo>
                  <a:pt x="639" y="64"/>
                </a:lnTo>
                <a:lnTo>
                  <a:pt x="631" y="72"/>
                </a:lnTo>
                <a:lnTo>
                  <a:pt x="615" y="72"/>
                </a:lnTo>
                <a:lnTo>
                  <a:pt x="607" y="80"/>
                </a:lnTo>
                <a:lnTo>
                  <a:pt x="591" y="80"/>
                </a:lnTo>
                <a:lnTo>
                  <a:pt x="567" y="88"/>
                </a:lnTo>
                <a:lnTo>
                  <a:pt x="543" y="88"/>
                </a:lnTo>
                <a:lnTo>
                  <a:pt x="519" y="96"/>
                </a:lnTo>
                <a:lnTo>
                  <a:pt x="487" y="104"/>
                </a:lnTo>
                <a:lnTo>
                  <a:pt x="463" y="104"/>
                </a:lnTo>
                <a:lnTo>
                  <a:pt x="423" y="112"/>
                </a:lnTo>
                <a:lnTo>
                  <a:pt x="391" y="112"/>
                </a:lnTo>
                <a:lnTo>
                  <a:pt x="351" y="120"/>
                </a:lnTo>
                <a:lnTo>
                  <a:pt x="311" y="128"/>
                </a:lnTo>
                <a:lnTo>
                  <a:pt x="287" y="128"/>
                </a:lnTo>
                <a:lnTo>
                  <a:pt x="263" y="136"/>
                </a:lnTo>
                <a:lnTo>
                  <a:pt x="247" y="136"/>
                </a:lnTo>
                <a:lnTo>
                  <a:pt x="231" y="136"/>
                </a:lnTo>
                <a:lnTo>
                  <a:pt x="215" y="144"/>
                </a:lnTo>
                <a:lnTo>
                  <a:pt x="199" y="144"/>
                </a:lnTo>
                <a:lnTo>
                  <a:pt x="184" y="144"/>
                </a:lnTo>
                <a:lnTo>
                  <a:pt x="168" y="144"/>
                </a:lnTo>
                <a:lnTo>
                  <a:pt x="152" y="144"/>
                </a:lnTo>
                <a:lnTo>
                  <a:pt x="144" y="152"/>
                </a:lnTo>
                <a:lnTo>
                  <a:pt x="128" y="152"/>
                </a:lnTo>
                <a:lnTo>
                  <a:pt x="120" y="152"/>
                </a:lnTo>
                <a:lnTo>
                  <a:pt x="112" y="152"/>
                </a:lnTo>
                <a:lnTo>
                  <a:pt x="104" y="152"/>
                </a:lnTo>
                <a:lnTo>
                  <a:pt x="96" y="152"/>
                </a:lnTo>
                <a:lnTo>
                  <a:pt x="72" y="152"/>
                </a:lnTo>
                <a:lnTo>
                  <a:pt x="56" y="152"/>
                </a:lnTo>
                <a:lnTo>
                  <a:pt x="40" y="144"/>
                </a:lnTo>
                <a:lnTo>
                  <a:pt x="24" y="144"/>
                </a:lnTo>
                <a:lnTo>
                  <a:pt x="16" y="136"/>
                </a:lnTo>
                <a:lnTo>
                  <a:pt x="8" y="136"/>
                </a:lnTo>
                <a:lnTo>
                  <a:pt x="8" y="128"/>
                </a:lnTo>
                <a:lnTo>
                  <a:pt x="0" y="120"/>
                </a:lnTo>
                <a:lnTo>
                  <a:pt x="8" y="120"/>
                </a:lnTo>
                <a:lnTo>
                  <a:pt x="8" y="112"/>
                </a:lnTo>
                <a:lnTo>
                  <a:pt x="16" y="112"/>
                </a:lnTo>
                <a:lnTo>
                  <a:pt x="32" y="112"/>
                </a:lnTo>
                <a:lnTo>
                  <a:pt x="40" y="104"/>
                </a:lnTo>
                <a:lnTo>
                  <a:pt x="56" y="104"/>
                </a:lnTo>
                <a:lnTo>
                  <a:pt x="64" y="96"/>
                </a:lnTo>
                <a:lnTo>
                  <a:pt x="88" y="96"/>
                </a:lnTo>
                <a:lnTo>
                  <a:pt x="104" y="88"/>
                </a:lnTo>
                <a:lnTo>
                  <a:pt x="128" y="88"/>
                </a:lnTo>
                <a:lnTo>
                  <a:pt x="152" y="80"/>
                </a:lnTo>
                <a:lnTo>
                  <a:pt x="176" y="72"/>
                </a:lnTo>
                <a:lnTo>
                  <a:pt x="199" y="72"/>
                </a:lnTo>
                <a:lnTo>
                  <a:pt x="231" y="64"/>
                </a:lnTo>
                <a:lnTo>
                  <a:pt x="263" y="56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内容占位符 2"/>
          <p:cNvSpPr>
            <a:spLocks noGrp="1" noChangeArrowheads="1"/>
          </p:cNvSpPr>
          <p:nvPr>
            <p:ph idx="1"/>
          </p:nvPr>
        </p:nvSpPr>
        <p:spPr>
          <a:xfrm>
            <a:off x="434975" y="1038225"/>
            <a:ext cx="7886700" cy="441325"/>
          </a:xfrm>
        </p:spPr>
        <p:txBody>
          <a:bodyPr lIns="91440" tIns="45720" rIns="91440" bIns="45720"/>
          <a:lstStyle/>
          <a:p>
            <a:pPr marL="0" indent="0" defTabSz="685800" fontAlgn="base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b="1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   </a:t>
            </a:r>
            <a:r>
              <a:rPr sz="3200" b="1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多音字</a:t>
            </a:r>
            <a:endParaRPr sz="3200" b="1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0" indent="0" defTabSz="685800" fontAlgn="base">
              <a:spcBef>
                <a:spcPct val="0"/>
              </a:spcBef>
              <a:buFont typeface="Arial" panose="020B0604020202020204" pitchFamily="34" charset="0"/>
              <a:buNone/>
            </a:pPr>
            <a:endParaRPr smtClean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1506" name="TextBox 1"/>
          <p:cNvSpPr txBox="1">
            <a:spLocks noChangeArrowheads="1"/>
          </p:cNvSpPr>
          <p:nvPr/>
        </p:nvSpPr>
        <p:spPr bwMode="auto">
          <a:xfrm>
            <a:off x="639763" y="2740025"/>
            <a:ext cx="5699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奔</a:t>
            </a: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1507" name="组合 3"/>
          <p:cNvGrpSpPr/>
          <p:nvPr/>
        </p:nvGrpSpPr>
        <p:grpSpPr bwMode="auto">
          <a:xfrm>
            <a:off x="1314450" y="2276475"/>
            <a:ext cx="4889500" cy="1316194"/>
            <a:chOff x="2019864" y="2857824"/>
            <a:chExt cx="2772612" cy="1313253"/>
          </a:xfrm>
        </p:grpSpPr>
        <p:sp>
          <p:nvSpPr>
            <p:cNvPr id="5" name="左大括号 4"/>
            <p:cNvSpPr/>
            <p:nvPr/>
          </p:nvSpPr>
          <p:spPr>
            <a:xfrm>
              <a:off x="2019864" y="3100169"/>
              <a:ext cx="219648" cy="926612"/>
            </a:xfrm>
            <a:prstGeom prst="leftBrac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defTabSz="457200">
                <a:buFontTx/>
                <a:buNone/>
                <a:defRPr/>
              </a:pPr>
              <a:endPara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1509" name="TextBox 4"/>
            <p:cNvSpPr txBox="1">
              <a:spLocks noChangeArrowheads="1"/>
            </p:cNvSpPr>
            <p:nvPr/>
          </p:nvSpPr>
          <p:spPr bwMode="auto">
            <a:xfrm>
              <a:off x="2186468" y="2857824"/>
              <a:ext cx="2606008" cy="1313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4572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4572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4572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4572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altLang="zh-CN" sz="28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bēn</a:t>
              </a:r>
              <a:r>
                <a:rPr lang="zh-CN" altLang="en-US" sz="28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（投奔）（各奔前程）</a:t>
              </a:r>
              <a:endPara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28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bèn</a:t>
              </a:r>
              <a:r>
                <a:rPr lang="zh-CN" altLang="en-US" sz="28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（奔跑）（奔走相告）</a:t>
              </a:r>
              <a:endPara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2" name="笑脸 1"/>
          <p:cNvSpPr/>
          <p:nvPr/>
        </p:nvSpPr>
        <p:spPr>
          <a:xfrm>
            <a:off x="641350" y="1038225"/>
            <a:ext cx="454025" cy="441325"/>
          </a:xfrm>
          <a:prstGeom prst="smileyFace">
            <a:avLst/>
          </a:prstGeom>
          <a:solidFill>
            <a:srgbClr val="F04172"/>
          </a:solidFill>
          <a:ln>
            <a:solidFill>
              <a:schemeClr val="tx2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内容占位符 2"/>
          <p:cNvSpPr>
            <a:spLocks noGrp="1" noChangeArrowheads="1"/>
          </p:cNvSpPr>
          <p:nvPr>
            <p:ph idx="1"/>
          </p:nvPr>
        </p:nvSpPr>
        <p:spPr>
          <a:xfrm>
            <a:off x="1679575" y="1863725"/>
            <a:ext cx="4486275" cy="633412"/>
          </a:xfrm>
        </p:spPr>
        <p:txBody>
          <a:bodyPr lIns="68580" tIns="34290" rIns="68580" bIns="34290"/>
          <a:lstStyle/>
          <a:p>
            <a:pPr marL="0" indent="0" defTabSz="685800" fontAlgn="base">
              <a:spcBef>
                <a:spcPct val="0"/>
              </a:spcBef>
              <a:buFont typeface="Arial" panose="020B0604020202020204" pitchFamily="34" charset="0"/>
              <a:buNone/>
            </a:pPr>
            <a:r>
              <a:rPr sz="3200" b="1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会写</a:t>
            </a:r>
            <a:r>
              <a:rPr lang="en-US" altLang="zh-CN" sz="3200" b="1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10</a:t>
            </a:r>
            <a:r>
              <a:rPr sz="3200" b="1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个生字。</a:t>
            </a:r>
            <a:endParaRPr lang="en-US" altLang="zh-CN" sz="3200" b="1" smtClean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334963" y="1054100"/>
            <a:ext cx="2371725" cy="49212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sz="100" noProof="1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099" name="文本框 9"/>
          <p:cNvSpPr txBox="1">
            <a:spLocks noChangeArrowheads="1"/>
          </p:cNvSpPr>
          <p:nvPr/>
        </p:nvSpPr>
        <p:spPr bwMode="auto">
          <a:xfrm>
            <a:off x="825500" y="1008063"/>
            <a:ext cx="2125663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学习目标</a:t>
            </a:r>
            <a:endParaRPr lang="zh-CN" altLang="zh-CN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4100" name="图片 10" descr="目标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34963" y="1054100"/>
            <a:ext cx="4921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圆角矩形 18"/>
          <p:cNvSpPr/>
          <p:nvPr/>
        </p:nvSpPr>
        <p:spPr>
          <a:xfrm>
            <a:off x="900113" y="1927225"/>
            <a:ext cx="519112" cy="50165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102" name="文本框 19"/>
          <p:cNvSpPr txBox="1">
            <a:spLocks noChangeArrowheads="1"/>
          </p:cNvSpPr>
          <p:nvPr/>
        </p:nvSpPr>
        <p:spPr bwMode="auto">
          <a:xfrm>
            <a:off x="987425" y="1903413"/>
            <a:ext cx="25876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</a:t>
            </a:r>
            <a:endParaRPr lang="en-US" altLang="zh-CN" sz="2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860425" y="2768600"/>
            <a:ext cx="519113" cy="503238"/>
          </a:xfrm>
          <a:prstGeom prst="roundRect">
            <a:avLst/>
          </a:prstGeom>
          <a:solidFill>
            <a:srgbClr val="03AD8F"/>
          </a:solidFill>
          <a:ln>
            <a:solidFill>
              <a:srgbClr val="0EA2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104" name="文本框 21"/>
          <p:cNvSpPr txBox="1">
            <a:spLocks noChangeArrowheads="1"/>
          </p:cNvSpPr>
          <p:nvPr/>
        </p:nvSpPr>
        <p:spPr bwMode="auto">
          <a:xfrm>
            <a:off x="949325" y="2744788"/>
            <a:ext cx="25717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</a:t>
            </a:r>
            <a:endParaRPr lang="en-US" altLang="zh-CN" sz="2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105" name="内容占位符 2"/>
          <p:cNvSpPr>
            <a:spLocks noGrp="1" noChangeArrowheads="1"/>
          </p:cNvSpPr>
          <p:nvPr/>
        </p:nvSpPr>
        <p:spPr bwMode="auto">
          <a:xfrm>
            <a:off x="1679575" y="2735263"/>
            <a:ext cx="549275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>
              <a:lnSpc>
                <a:spcPts val="4000"/>
              </a:lnSpc>
              <a:spcBef>
                <a:spcPts val="1000"/>
              </a:spcBef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正确、流利、有感情地朗读课文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873125" y="3746500"/>
            <a:ext cx="519113" cy="503238"/>
          </a:xfrm>
          <a:prstGeom prst="roundRect">
            <a:avLst/>
          </a:prstGeom>
          <a:solidFill>
            <a:srgbClr val="E7175C"/>
          </a:solidFill>
          <a:ln>
            <a:solidFill>
              <a:srgbClr val="F7466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107" name="文本框 24"/>
          <p:cNvSpPr txBox="1">
            <a:spLocks noChangeArrowheads="1"/>
          </p:cNvSpPr>
          <p:nvPr/>
        </p:nvSpPr>
        <p:spPr bwMode="auto">
          <a:xfrm>
            <a:off x="960438" y="3722688"/>
            <a:ext cx="2587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</a:t>
            </a:r>
            <a:endParaRPr lang="en-US" altLang="zh-CN" sz="2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108" name="内容占位符 2"/>
          <p:cNvSpPr>
            <a:spLocks noGrp="1" noChangeArrowheads="1"/>
          </p:cNvSpPr>
          <p:nvPr/>
        </p:nvSpPr>
        <p:spPr bwMode="auto">
          <a:xfrm>
            <a:off x="1679575" y="3722688"/>
            <a:ext cx="6094413" cy="150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>
              <a:lnSpc>
                <a:spcPts val="4000"/>
              </a:lnSpc>
              <a:spcBef>
                <a:spcPts val="1000"/>
              </a:spcBef>
            </a:pP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读懂课文，了解课文围绕“地球之外是否有生命存在”这一问题讲了些什么，培养爱科学、学科学的兴趣和探索未知的好奇心。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内容占位符 2"/>
          <p:cNvSpPr>
            <a:spLocks noGrp="1" noChangeArrowheads="1"/>
          </p:cNvSpPr>
          <p:nvPr>
            <p:ph idx="1"/>
          </p:nvPr>
        </p:nvSpPr>
        <p:spPr>
          <a:xfrm>
            <a:off x="523875" y="1025525"/>
            <a:ext cx="7886700" cy="573088"/>
          </a:xfrm>
        </p:spPr>
        <p:txBody>
          <a:bodyPr lIns="91440" tIns="45720" rIns="91440" bIns="45720"/>
          <a:lstStyle/>
          <a:p>
            <a:pPr marL="0" indent="0" defTabSz="685800" fontAlgn="base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b="1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 </a:t>
            </a:r>
            <a:r>
              <a:rPr sz="3200" b="1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形近字</a:t>
            </a:r>
            <a:endParaRPr sz="3200" b="1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0" indent="0" defTabSz="685800" fontAlgn="base">
              <a:spcBef>
                <a:spcPct val="0"/>
              </a:spcBef>
              <a:buFont typeface="Arial" panose="020B0604020202020204" pitchFamily="34" charset="0"/>
              <a:buNone/>
            </a:pPr>
            <a:endParaRPr smtClean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" name="笑脸 1"/>
          <p:cNvSpPr/>
          <p:nvPr/>
        </p:nvSpPr>
        <p:spPr>
          <a:xfrm>
            <a:off x="641350" y="1025525"/>
            <a:ext cx="454025" cy="441325"/>
          </a:xfrm>
          <a:prstGeom prst="smileyFace">
            <a:avLst/>
          </a:prstGeom>
          <a:solidFill>
            <a:srgbClr val="F04172"/>
          </a:solidFill>
          <a:ln>
            <a:solidFill>
              <a:schemeClr val="tx2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2531" name="TextBox 2"/>
          <p:cNvSpPr txBox="1">
            <a:spLocks noChangeArrowheads="1"/>
          </p:cNvSpPr>
          <p:nvPr/>
        </p:nvSpPr>
        <p:spPr bwMode="auto">
          <a:xfrm>
            <a:off x="1470025" y="2008188"/>
            <a:ext cx="3173413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尚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(sh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à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nɡ)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高尚</a:t>
            </a:r>
            <a:endParaRPr lang="en-US" altLang="zh-CN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en-US" altLang="zh-CN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敞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(ch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ǎ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nɡ)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宽敞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" name="左大括号 3"/>
          <p:cNvSpPr/>
          <p:nvPr/>
        </p:nvSpPr>
        <p:spPr>
          <a:xfrm>
            <a:off x="1182688" y="2227263"/>
            <a:ext cx="239712" cy="1149350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" name="左大括号 4"/>
          <p:cNvSpPr/>
          <p:nvPr/>
        </p:nvSpPr>
        <p:spPr>
          <a:xfrm>
            <a:off x="1182688" y="4141788"/>
            <a:ext cx="304800" cy="1128712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2534" name="TextBox 5"/>
          <p:cNvSpPr txBox="1">
            <a:spLocks noChangeArrowheads="1"/>
          </p:cNvSpPr>
          <p:nvPr/>
        </p:nvSpPr>
        <p:spPr bwMode="auto">
          <a:xfrm>
            <a:off x="1487488" y="4051300"/>
            <a:ext cx="3048000" cy="138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倾（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q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ī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nɡ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）倾斜</a:t>
            </a:r>
            <a:endParaRPr lang="en-US" altLang="zh-CN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en-US" altLang="zh-CN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顷（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q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ǐ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nɡ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）顷刻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22535" name="Picture 9" descr="http://image.tupian114.com/20120405/12353655.jpg.238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440238" y="2333625"/>
            <a:ext cx="2566987" cy="2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6" name="TextBox 8"/>
          <p:cNvSpPr txBox="1">
            <a:spLocks noChangeArrowheads="1"/>
          </p:cNvSpPr>
          <p:nvPr/>
        </p:nvSpPr>
        <p:spPr bwMode="auto">
          <a:xfrm>
            <a:off x="5267325" y="1704975"/>
            <a:ext cx="18288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倾斜</a:t>
            </a:r>
            <a:endParaRPr lang="zh-CN" altLang="en-US" sz="2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左大括号 3"/>
          <p:cNvSpPr/>
          <p:nvPr/>
        </p:nvSpPr>
        <p:spPr>
          <a:xfrm>
            <a:off x="1033463" y="1938338"/>
            <a:ext cx="155575" cy="1165225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554" name="TextBox 4"/>
          <p:cNvSpPr txBox="1">
            <a:spLocks noChangeArrowheads="1"/>
          </p:cNvSpPr>
          <p:nvPr/>
        </p:nvSpPr>
        <p:spPr bwMode="auto">
          <a:xfrm>
            <a:off x="1308100" y="1828800"/>
            <a:ext cx="2690813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斑（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b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ā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n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）斑点</a:t>
            </a:r>
            <a:endParaRPr lang="en-US" altLang="zh-CN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en-US" altLang="zh-CN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班（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b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ā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n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）班级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" name="左大括号 5"/>
          <p:cNvSpPr/>
          <p:nvPr/>
        </p:nvSpPr>
        <p:spPr>
          <a:xfrm>
            <a:off x="4673600" y="1922463"/>
            <a:ext cx="155575" cy="1165225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556" name="TextBox 6"/>
          <p:cNvSpPr txBox="1">
            <a:spLocks noChangeArrowheads="1"/>
          </p:cNvSpPr>
          <p:nvPr/>
        </p:nvSpPr>
        <p:spPr bwMode="auto">
          <a:xfrm>
            <a:off x="5035550" y="1908175"/>
            <a:ext cx="268922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燥（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z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à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o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）干燥</a:t>
            </a:r>
            <a:endParaRPr lang="en-US" altLang="zh-CN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en-US" altLang="zh-CN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躁（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z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à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o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）暴躁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23557" name="Picture 6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60375" y="3667125"/>
            <a:ext cx="3538538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8" name="TextBox 6"/>
          <p:cNvSpPr txBox="1">
            <a:spLocks noChangeArrowheads="1"/>
          </p:cNvSpPr>
          <p:nvPr/>
        </p:nvSpPr>
        <p:spPr bwMode="auto">
          <a:xfrm>
            <a:off x="4058047" y="3935413"/>
            <a:ext cx="615553" cy="168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班级</a:t>
            </a:r>
            <a:endParaRPr lang="zh-CN" altLang="en-US" sz="2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350838" y="1001713"/>
            <a:ext cx="2295525" cy="490537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sz="100" noProof="1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4578" name="文本框 28"/>
          <p:cNvSpPr txBox="1">
            <a:spLocks noChangeArrowheads="1"/>
          </p:cNvSpPr>
          <p:nvPr/>
        </p:nvSpPr>
        <p:spPr bwMode="auto">
          <a:xfrm>
            <a:off x="893763" y="979488"/>
            <a:ext cx="22082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词语学习</a:t>
            </a:r>
            <a:endParaRPr lang="zh-CN" altLang="zh-CN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" name="笑脸 14"/>
          <p:cNvSpPr/>
          <p:nvPr/>
        </p:nvSpPr>
        <p:spPr>
          <a:xfrm>
            <a:off x="771525" y="1709738"/>
            <a:ext cx="454025" cy="441325"/>
          </a:xfrm>
          <a:prstGeom prst="smileyFace">
            <a:avLst/>
          </a:prstGeom>
          <a:solidFill>
            <a:srgbClr val="F04172"/>
          </a:solidFill>
          <a:ln>
            <a:solidFill>
              <a:schemeClr val="tx2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485" name="文本框 1"/>
          <p:cNvSpPr txBox="1">
            <a:spLocks noChangeArrowheads="1"/>
          </p:cNvSpPr>
          <p:nvPr/>
        </p:nvSpPr>
        <p:spPr bwMode="auto">
          <a:xfrm>
            <a:off x="609600" y="2444750"/>
            <a:ext cx="7445375" cy="2614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ts val="4000"/>
              </a:lnSpc>
            </a:pPr>
            <a:r>
              <a:rPr lang="zh-CN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发达</a:t>
            </a:r>
            <a:r>
              <a:rPr lang="en-US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: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(</a:t>
            </a:r>
            <a:r>
              <a:rPr lang="zh-CN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事物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)</a:t>
            </a:r>
            <a:r>
              <a:rPr lang="zh-CN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已有充分发展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;</a:t>
            </a:r>
            <a:r>
              <a:rPr lang="zh-CN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（事业）兴盛。</a:t>
            </a:r>
            <a:endParaRPr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0" hangingPunct="0">
              <a:lnSpc>
                <a:spcPts val="4000"/>
              </a:lnSpc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造句</a:t>
            </a:r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</a:t>
            </a:r>
            <a:r>
              <a:rPr lang="zh-CN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他身材魁梧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肌肉发达。</a:t>
            </a:r>
            <a:endParaRPr lang="zh-CN" altLang="zh-CN" sz="28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0" hangingPunct="0">
              <a:lnSpc>
                <a:spcPts val="4000"/>
              </a:lnSpc>
            </a:pPr>
            <a:r>
              <a:rPr lang="zh-CN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向往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</a:t>
            </a:r>
            <a:r>
              <a:rPr lang="zh-CN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因热爱、羡慕某种事物或境界而希望得到或达到。</a:t>
            </a:r>
            <a:endParaRPr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0" hangingPunct="0">
              <a:lnSpc>
                <a:spcPts val="4000"/>
              </a:lnSpc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造句</a:t>
            </a:r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</a:t>
            </a:r>
            <a:r>
              <a:rPr lang="zh-CN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他向往北京</a:t>
            </a:r>
            <a:r>
              <a:rPr lang="zh-CN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endParaRPr lang="zh-CN" altLang="zh-CN" sz="28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4581" name="文本框 2"/>
          <p:cNvSpPr txBox="1">
            <a:spLocks noChangeArrowheads="1"/>
          </p:cNvSpPr>
          <p:nvPr/>
        </p:nvSpPr>
        <p:spPr bwMode="auto">
          <a:xfrm>
            <a:off x="1262063" y="1657350"/>
            <a:ext cx="2425700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词语理解</a:t>
            </a:r>
            <a:endParaRPr lang="zh-CN" altLang="en-US" sz="3200" b="1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24582" name="图片 1" descr="字典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09550" y="938213"/>
            <a:ext cx="8477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20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0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204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04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204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04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3"/>
          <p:cNvSpPr txBox="1">
            <a:spLocks noChangeArrowheads="1"/>
          </p:cNvSpPr>
          <p:nvPr/>
        </p:nvSpPr>
        <p:spPr bwMode="auto">
          <a:xfrm>
            <a:off x="625475" y="1274763"/>
            <a:ext cx="7729538" cy="395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ts val="4000"/>
              </a:lnSpc>
            </a:pPr>
            <a:r>
              <a:rPr lang="zh-CN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行星</a:t>
            </a: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沿不同的椭圆形轨道绕太阳运行的天体，本身不发光，只能反射太阳光。</a:t>
            </a:r>
            <a:endParaRPr lang="en-US" altLang="zh-CN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0" hangingPunct="0">
              <a:lnSpc>
                <a:spcPts val="4000"/>
              </a:lnSpc>
            </a:pP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造句</a:t>
            </a:r>
            <a:r>
              <a:rPr lang="zh-CN" altLang="zh-CN" sz="28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太阳系有八大行星。</a:t>
            </a:r>
            <a:endParaRPr lang="zh-CN" altLang="zh-CN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ts val="4000"/>
              </a:lnSpc>
            </a:pPr>
            <a:r>
              <a:rPr lang="zh-CN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沧海一粟</a:t>
            </a: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（成语）大海中的一粒谷子。比喻非常渺小的东西。粟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谷子。</a:t>
            </a:r>
            <a:endParaRPr lang="en-US" altLang="zh-CN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ts val="4000"/>
              </a:lnSpc>
            </a:pP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造句</a:t>
            </a:r>
            <a:r>
              <a:rPr lang="zh-CN" altLang="zh-CN" sz="28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我们站在巍峨的泰山山顶，感觉自己犹如沧海一粟。</a:t>
            </a:r>
            <a:endParaRPr lang="zh-CN" altLang="zh-CN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5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5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Box 1"/>
          <p:cNvSpPr txBox="1">
            <a:spLocks noChangeArrowheads="1"/>
          </p:cNvSpPr>
          <p:nvPr/>
        </p:nvSpPr>
        <p:spPr bwMode="auto">
          <a:xfrm>
            <a:off x="577850" y="1230313"/>
            <a:ext cx="8004175" cy="395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4000"/>
              </a:lnSpc>
            </a:pPr>
            <a:r>
              <a:rPr lang="zh-CN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猜测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</a:t>
            </a:r>
            <a:r>
              <a:rPr lang="zh-CN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推测；凭想象估计。</a:t>
            </a:r>
            <a:endParaRPr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ts val="4000"/>
              </a:lnSpc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造句</a:t>
            </a:r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</a:t>
            </a:r>
            <a:r>
              <a:rPr lang="zh-CN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这件事非常复杂，又没有线索，叫人很难猜测。</a:t>
            </a:r>
            <a:endParaRPr lang="zh-CN" altLang="zh-CN" sz="28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ts val="4000"/>
              </a:lnSpc>
            </a:pPr>
            <a:r>
              <a:rPr lang="zh-CN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能源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</a:t>
            </a:r>
            <a:r>
              <a:rPr lang="zh-CN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能够产生能量的物质，如燃料、水力、风力等。</a:t>
            </a:r>
            <a:endParaRPr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ts val="4000"/>
              </a:lnSpc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造句</a:t>
            </a:r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</a:t>
            </a:r>
            <a:r>
              <a:rPr lang="zh-CN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利用风力发电，既可节约能源，又能保护环境。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Box 1"/>
          <p:cNvSpPr txBox="1">
            <a:spLocks noChangeArrowheads="1"/>
          </p:cNvSpPr>
          <p:nvPr/>
        </p:nvSpPr>
        <p:spPr bwMode="auto">
          <a:xfrm>
            <a:off x="673100" y="1435100"/>
            <a:ext cx="7554913" cy="344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4000"/>
              </a:lnSpc>
            </a:pPr>
            <a:r>
              <a:rPr lang="zh-CN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辐射</a:t>
            </a: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指热辐射。光线、无线电波等电磁波的传播也叫辐射。</a:t>
            </a:r>
            <a:endParaRPr lang="en-US" altLang="zh-CN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ts val="4000"/>
              </a:lnSpc>
            </a:pP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造句</a:t>
            </a:r>
            <a:r>
              <a:rPr lang="zh-CN" altLang="zh-CN" sz="28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手机辐射对人的身体有害。</a:t>
            </a:r>
            <a:endParaRPr lang="zh-CN" altLang="zh-CN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ts val="4000"/>
              </a:lnSpc>
            </a:pPr>
            <a:r>
              <a:rPr lang="zh-CN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自转</a:t>
            </a: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天体绕着自己的轴心而转动。</a:t>
            </a:r>
            <a:endParaRPr lang="en-US" altLang="zh-CN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ts val="4000"/>
              </a:lnSpc>
            </a:pP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造句</a:t>
            </a:r>
            <a:r>
              <a:rPr lang="zh-CN" altLang="zh-CN" sz="28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地球自转一周的时间是一昼夜；月球自转一周的时间约为农历一个月。</a:t>
            </a:r>
            <a:endParaRPr lang="zh-CN" altLang="zh-CN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25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Box 1"/>
          <p:cNvSpPr txBox="1">
            <a:spLocks noChangeArrowheads="1"/>
          </p:cNvSpPr>
          <p:nvPr/>
        </p:nvSpPr>
        <p:spPr bwMode="auto">
          <a:xfrm>
            <a:off x="736600" y="1014413"/>
            <a:ext cx="7848600" cy="513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4000"/>
              </a:lnSpc>
            </a:pPr>
            <a:r>
              <a:rPr lang="zh-CN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神秘</a:t>
            </a: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使人摸不透的；高深莫测的。</a:t>
            </a:r>
            <a:endParaRPr lang="en-US" altLang="zh-CN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ts val="4000"/>
              </a:lnSpc>
            </a:pP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造句</a:t>
            </a:r>
            <a:r>
              <a:rPr lang="zh-CN" altLang="zh-CN" sz="28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科学技术并不是那么神秘，只要努力钻研，就可以掌握它。</a:t>
            </a:r>
            <a:endParaRPr lang="zh-CN" altLang="zh-CN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ts val="4000"/>
              </a:lnSpc>
            </a:pPr>
            <a:r>
              <a:rPr lang="zh-CN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枯萎</a:t>
            </a: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干枯萎缩。</a:t>
            </a:r>
            <a:endParaRPr lang="en-US" altLang="zh-CN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ts val="4000"/>
              </a:lnSpc>
            </a:pP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造句</a:t>
            </a:r>
            <a:r>
              <a:rPr lang="zh-CN" altLang="zh-CN" sz="28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入秋，荷叶逐渐枯萎了。</a:t>
            </a:r>
            <a:endParaRPr lang="zh-CN" altLang="zh-CN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ts val="4000"/>
              </a:lnSpc>
            </a:pPr>
            <a:r>
              <a:rPr lang="zh-CN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干燥</a:t>
            </a: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没有水分或水分很少。</a:t>
            </a:r>
            <a:endParaRPr lang="en-US" altLang="zh-CN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ts val="4000"/>
              </a:lnSpc>
            </a:pP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造句</a:t>
            </a:r>
            <a:r>
              <a:rPr lang="zh-CN" altLang="zh-CN" sz="28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沙漠地带气候很干燥。</a:t>
            </a:r>
            <a:endParaRPr lang="zh-CN" altLang="zh-CN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ts val="4000"/>
              </a:lnSpc>
            </a:pPr>
            <a:r>
              <a:rPr lang="zh-CN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稀薄</a:t>
            </a: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（空气、烟雾等）密度小；不浓厚。</a:t>
            </a:r>
            <a:endParaRPr lang="en-US" altLang="zh-CN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ts val="4000"/>
              </a:lnSpc>
            </a:pP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造句</a:t>
            </a:r>
            <a:r>
              <a:rPr lang="zh-CN" altLang="zh-CN" sz="28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高山上空气稀薄。</a:t>
            </a:r>
            <a:endParaRPr lang="en-US" altLang="zh-CN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3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3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235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35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235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35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235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35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235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35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235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35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235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35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235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35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Box 1"/>
          <p:cNvSpPr txBox="1">
            <a:spLocks noChangeArrowheads="1"/>
          </p:cNvSpPr>
          <p:nvPr/>
        </p:nvSpPr>
        <p:spPr bwMode="auto">
          <a:xfrm>
            <a:off x="639763" y="1009650"/>
            <a:ext cx="7864475" cy="419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4000"/>
              </a:lnSpc>
            </a:pPr>
            <a:r>
              <a:rPr lang="zh-CN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磁场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</a:t>
            </a:r>
            <a:r>
              <a:rPr lang="zh-CN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传递物体间磁力作用的场。磁体和有电流通过的导体的周围空间都有磁场存在，指南针指南就是地球磁场的作用。</a:t>
            </a:r>
            <a:endParaRPr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ts val="4000"/>
              </a:lnSpc>
            </a:pPr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造句：</a:t>
            </a:r>
            <a:r>
              <a:rPr lang="zh-CN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他天生自带磁场，总是很有感染力。</a:t>
            </a:r>
            <a:endParaRPr lang="zh-CN" altLang="zh-CN" sz="28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ts val="4000"/>
              </a:lnSpc>
            </a:pPr>
            <a:r>
              <a:rPr lang="zh-CN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抵御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</a:t>
            </a:r>
            <a:r>
              <a:rPr lang="zh-CN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抵挡；抵抗。</a:t>
            </a:r>
            <a:endParaRPr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ts val="4000"/>
              </a:lnSpc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造句</a:t>
            </a:r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</a:t>
            </a:r>
            <a:r>
              <a:rPr lang="zh-CN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冬眠是许多动物抵御严寒的特有本领。</a:t>
            </a:r>
            <a:endParaRPr lang="zh-CN" altLang="zh-CN" sz="28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ts val="4000"/>
              </a:lnSpc>
            </a:pPr>
            <a:r>
              <a:rPr lang="zh-CN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考察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</a:t>
            </a:r>
            <a:r>
              <a:rPr lang="zh-CN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实地观察调查。</a:t>
            </a:r>
            <a:endParaRPr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ts val="4000"/>
              </a:lnSpc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造句</a:t>
            </a:r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</a:t>
            </a:r>
            <a:r>
              <a:rPr lang="zh-CN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他们到各地考察水利工程。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5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5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5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5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5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5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5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Box 1"/>
          <p:cNvSpPr txBox="1">
            <a:spLocks noChangeArrowheads="1"/>
          </p:cNvSpPr>
          <p:nvPr/>
        </p:nvSpPr>
        <p:spPr bwMode="auto">
          <a:xfrm>
            <a:off x="723900" y="1566863"/>
            <a:ext cx="7383463" cy="293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4000"/>
              </a:lnSpc>
            </a:pPr>
            <a:r>
              <a:rPr lang="zh-CN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培养</a:t>
            </a: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以适宜的条件使繁殖。</a:t>
            </a:r>
            <a:endParaRPr lang="en-US" altLang="zh-CN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ts val="4000"/>
              </a:lnSpc>
            </a:pP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造句</a:t>
            </a:r>
            <a:r>
              <a:rPr lang="zh-CN" altLang="zh-CN" sz="28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姐姐在生物制药厂从事培养细菌的工作。</a:t>
            </a:r>
            <a:endParaRPr lang="zh-CN" altLang="zh-CN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ts val="4000"/>
              </a:lnSpc>
            </a:pPr>
            <a:r>
              <a:rPr lang="zh-CN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遥远</a:t>
            </a: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很远。</a:t>
            </a:r>
            <a:endParaRPr lang="en-US" altLang="zh-CN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ts val="4000"/>
              </a:lnSpc>
            </a:pP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造句</a:t>
            </a:r>
            <a:r>
              <a:rPr lang="zh-CN" altLang="zh-CN" sz="28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在遥远的古生代，地球上只有一些低等动植物。</a:t>
            </a:r>
            <a:endParaRPr lang="zh-CN" altLang="zh-CN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25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5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256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56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256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56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Box 1"/>
          <p:cNvSpPr txBox="1">
            <a:spLocks noChangeArrowheads="1"/>
          </p:cNvSpPr>
          <p:nvPr/>
        </p:nvSpPr>
        <p:spPr bwMode="auto">
          <a:xfrm>
            <a:off x="641350" y="1493838"/>
            <a:ext cx="7467600" cy="344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4000"/>
              </a:lnSpc>
            </a:pPr>
            <a:r>
              <a:rPr lang="zh-CN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陨石</a:t>
            </a: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含石质较多或全部是石质的陨星。</a:t>
            </a:r>
            <a:endParaRPr lang="en-US" altLang="zh-CN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ts val="4000"/>
              </a:lnSpc>
            </a:pP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造句</a:t>
            </a:r>
            <a:r>
              <a:rPr lang="zh-CN" altLang="zh-CN" sz="28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月球上到处可以找到陨石坠落所造成的坑穴。</a:t>
            </a:r>
            <a:endParaRPr lang="zh-CN" altLang="zh-CN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ts val="4000"/>
              </a:lnSpc>
            </a:pPr>
            <a:r>
              <a:rPr lang="zh-CN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探索</a:t>
            </a: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多方寻求答案，解决疑问。</a:t>
            </a:r>
            <a:endParaRPr lang="en-US" altLang="zh-CN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ts val="4000"/>
              </a:lnSpc>
            </a:pP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造句</a:t>
            </a:r>
            <a:r>
              <a:rPr lang="zh-CN" altLang="zh-CN" sz="28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大自然存在着无数奥秘等待着我们去探索发现。</a:t>
            </a:r>
            <a:endParaRPr lang="zh-CN" altLang="zh-CN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6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6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6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6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内容占位符 2"/>
          <p:cNvSpPr>
            <a:spLocks noGrp="1" noChangeArrowheads="1"/>
          </p:cNvSpPr>
          <p:nvPr>
            <p:ph idx="1"/>
          </p:nvPr>
        </p:nvSpPr>
        <p:spPr>
          <a:xfrm>
            <a:off x="498474" y="1692275"/>
            <a:ext cx="8308975" cy="2925763"/>
          </a:xfrm>
        </p:spPr>
        <p:txBody>
          <a:bodyPr lIns="68580" tIns="34290" rIns="68580" bIns="34290"/>
          <a:lstStyle/>
          <a:p>
            <a:pPr marL="0" indent="0" defTabSz="685800" fontAlgn="base">
              <a:lnSpc>
                <a:spcPts val="4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altLang="zh-CN" sz="2400" b="1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银河系</a:t>
            </a:r>
            <a:endParaRPr altLang="zh-CN" sz="2400" dirty="0" smtClean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0" indent="0" defTabSz="685800" fontAlgn="base">
              <a:lnSpc>
                <a:spcPts val="4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  </a:t>
            </a:r>
            <a:r>
              <a:rPr altLang="zh-CN" sz="24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银河系包含几千亿颗星体</a:t>
            </a:r>
            <a:r>
              <a:rPr lang="en-US" altLang="zh-CN" sz="24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altLang="zh-CN" sz="24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我们的太阳就是其中之一。银河系里大多数恒星集中在一个扁盘状的空间范围内</a:t>
            </a:r>
            <a:r>
              <a:rPr lang="en-US" altLang="zh-CN" sz="24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altLang="zh-CN" sz="24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好像一个铁饼。扁盘密集部分的直径约为八万光年。太阳距离银河中心约三万光年。银河系有三个主要组成部分：银盘、银核和银晕。</a:t>
            </a:r>
            <a:endParaRPr altLang="zh-CN" sz="2400" dirty="0" smtClean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319088" y="998538"/>
            <a:ext cx="2360612" cy="490537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sz="100" noProof="1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123" name="文本框 25"/>
          <p:cNvSpPr txBox="1">
            <a:spLocks noChangeArrowheads="1"/>
          </p:cNvSpPr>
          <p:nvPr/>
        </p:nvSpPr>
        <p:spPr bwMode="auto">
          <a:xfrm>
            <a:off x="841375" y="949325"/>
            <a:ext cx="18700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知识链接</a:t>
            </a:r>
            <a:endParaRPr lang="zh-CN" altLang="zh-CN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5124" name="图片 26" descr="知识库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19088" y="981075"/>
            <a:ext cx="52228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AutoShape 7" descr="http://img.biud.com.cn/upload/news/2014-06-09/photos/middle/yinhexinashi387719201406090905584930137659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5126" name="Picture 9" descr="http://www.bast.net.cn/picture/0/s160607092042727285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88013" y="5226050"/>
            <a:ext cx="3119437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Box 1"/>
          <p:cNvSpPr txBox="1">
            <a:spLocks noChangeArrowheads="1"/>
          </p:cNvSpPr>
          <p:nvPr/>
        </p:nvSpPr>
        <p:spPr bwMode="auto">
          <a:xfrm>
            <a:off x="458788" y="1074738"/>
            <a:ext cx="7312025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4000"/>
              </a:lnSpc>
              <a:spcBef>
                <a:spcPts val="1000"/>
              </a:spcBef>
            </a:pP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多义词：浓厚</a:t>
            </a:r>
            <a:endParaRPr lang="en-US" altLang="zh-CN" sz="2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ts val="4000"/>
              </a:lnSpc>
              <a:spcBef>
                <a:spcPts val="1000"/>
              </a:spcBef>
            </a:pP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①指烟雾、云层等很浓。</a:t>
            </a:r>
            <a:endParaRPr lang="zh-CN" altLang="zh-CN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ts val="4000"/>
              </a:lnSpc>
              <a:spcBef>
                <a:spcPts val="1000"/>
              </a:spcBef>
            </a:pPr>
            <a:r>
              <a:rPr lang="zh-CN" altLang="zh-CN" sz="28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造句：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金星是一颗缺氧、缺水，有着浓厚云层的行星，阳光辐射和云层造成的“温室效应”，使得金星表面温度极高，不可能有生命存在。</a:t>
            </a:r>
            <a:endParaRPr lang="zh-CN" altLang="zh-CN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ts val="4000"/>
              </a:lnSpc>
              <a:spcBef>
                <a:spcPts val="1000"/>
              </a:spcBef>
            </a:pP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②色彩、意识、气氛重。</a:t>
            </a:r>
            <a:endParaRPr lang="zh-CN" altLang="zh-CN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ts val="4000"/>
              </a:lnSpc>
              <a:spcBef>
                <a:spcPts val="1000"/>
              </a:spcBef>
            </a:pPr>
            <a:r>
              <a:rPr lang="zh-CN" altLang="zh-CN" sz="28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造句：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在浓厚的学习气氛中结束了有趣的科学课。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66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66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266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66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266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66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266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66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内容占位符 2"/>
          <p:cNvSpPr>
            <a:spLocks noGrp="1" noChangeArrowheads="1"/>
          </p:cNvSpPr>
          <p:nvPr>
            <p:ph idx="1"/>
          </p:nvPr>
        </p:nvSpPr>
        <p:spPr>
          <a:xfrm>
            <a:off x="628650" y="1052513"/>
            <a:ext cx="7886700" cy="781050"/>
          </a:xfrm>
        </p:spPr>
        <p:txBody>
          <a:bodyPr lIns="91440" tIns="45720" rIns="91440" bIns="45720"/>
          <a:lstStyle/>
          <a:p>
            <a:pPr marL="0" indent="0" defTabSz="685800" fontAlgn="base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  </a:t>
            </a:r>
            <a:r>
              <a:rPr sz="3200" b="1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近义词</a:t>
            </a:r>
            <a:endParaRPr sz="3200" b="1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" name="笑脸 1"/>
          <p:cNvSpPr/>
          <p:nvPr/>
        </p:nvSpPr>
        <p:spPr>
          <a:xfrm>
            <a:off x="823913" y="1054100"/>
            <a:ext cx="454025" cy="441325"/>
          </a:xfrm>
          <a:prstGeom prst="smileyFace">
            <a:avLst/>
          </a:prstGeom>
          <a:solidFill>
            <a:srgbClr val="F04172"/>
          </a:solidFill>
          <a:ln>
            <a:solidFill>
              <a:schemeClr val="tx2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819" name="文本框 2"/>
          <p:cNvSpPr txBox="1">
            <a:spLocks noChangeArrowheads="1"/>
          </p:cNvSpPr>
          <p:nvPr/>
        </p:nvSpPr>
        <p:spPr bwMode="auto">
          <a:xfrm>
            <a:off x="628650" y="1995488"/>
            <a:ext cx="8321675" cy="291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4500"/>
              </a:lnSpc>
            </a:pP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猜测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——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（</a:t>
            </a:r>
            <a:r>
              <a:rPr lang="zh-CN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猜疑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）        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培养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——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（</a:t>
            </a:r>
            <a:r>
              <a:rPr lang="zh-CN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培育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）</a:t>
            </a:r>
            <a:endParaRPr lang="en-US" altLang="zh-CN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ts val="4500"/>
              </a:lnSpc>
            </a:pP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适合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——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（</a:t>
            </a:r>
            <a:r>
              <a:rPr lang="zh-CN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适宜 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）       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重要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——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（</a:t>
            </a:r>
            <a:r>
              <a:rPr lang="zh-CN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紧要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）</a:t>
            </a:r>
            <a:endParaRPr lang="en-US" altLang="zh-CN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ts val="4500"/>
              </a:lnSpc>
            </a:pP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提供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——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（</a:t>
            </a:r>
            <a:r>
              <a:rPr lang="zh-CN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供应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）        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首先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——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（</a:t>
            </a:r>
            <a:r>
              <a:rPr lang="zh-CN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首要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）</a:t>
            </a:r>
            <a:endParaRPr lang="en-US" altLang="zh-CN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ts val="4500"/>
              </a:lnSpc>
            </a:pP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浓厚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——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（</a:t>
            </a:r>
            <a:r>
              <a:rPr lang="zh-CN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深厚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）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  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可能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——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（</a:t>
            </a:r>
            <a:r>
              <a:rPr lang="zh-CN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也许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）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</a:t>
            </a:r>
            <a:endParaRPr lang="en-US" altLang="zh-CN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ts val="4000"/>
              </a:lnSpc>
            </a:pP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文本框 2"/>
          <p:cNvSpPr txBox="1">
            <a:spLocks noChangeArrowheads="1"/>
          </p:cNvSpPr>
          <p:nvPr/>
        </p:nvSpPr>
        <p:spPr bwMode="auto">
          <a:xfrm>
            <a:off x="519113" y="1395413"/>
            <a:ext cx="8321675" cy="297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4500"/>
              </a:lnSpc>
            </a:pP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相似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——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（</a:t>
            </a:r>
            <a:r>
              <a:rPr lang="zh-CN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类似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）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  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改变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——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（</a:t>
            </a:r>
            <a:r>
              <a:rPr lang="zh-CN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扭转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）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</a:t>
            </a:r>
            <a:endParaRPr lang="en-US" altLang="zh-CN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ts val="4500"/>
              </a:lnSpc>
            </a:pP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神秘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——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（</a:t>
            </a:r>
            <a:r>
              <a:rPr lang="zh-CN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秘密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）        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环绕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——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（</a:t>
            </a:r>
            <a:r>
              <a:rPr lang="zh-CN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环抱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）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</a:t>
            </a:r>
            <a:endParaRPr lang="en-US" altLang="zh-CN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ts val="4500"/>
              </a:lnSpc>
            </a:pP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枯萎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——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（</a:t>
            </a:r>
            <a:r>
              <a:rPr lang="zh-CN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干枯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）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  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稀薄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——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（</a:t>
            </a:r>
            <a:r>
              <a:rPr lang="zh-CN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单薄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）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</a:t>
            </a:r>
            <a:endParaRPr lang="en-US" altLang="zh-CN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ts val="4500"/>
              </a:lnSpc>
            </a:pP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抵御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——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（</a:t>
            </a:r>
            <a:r>
              <a:rPr lang="zh-CN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抵挡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）        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考察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——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（</a:t>
            </a:r>
            <a:r>
              <a:rPr lang="zh-CN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考查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）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</a:t>
            </a:r>
            <a:endParaRPr lang="en-US" altLang="zh-CN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ts val="4500"/>
              </a:lnSpc>
            </a:pP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沧海一粟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——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（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九牛一毛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）  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内容占位符 2"/>
          <p:cNvSpPr>
            <a:spLocks noGrp="1" noChangeArrowheads="1"/>
          </p:cNvSpPr>
          <p:nvPr>
            <p:ph idx="1"/>
          </p:nvPr>
        </p:nvSpPr>
        <p:spPr>
          <a:xfrm>
            <a:off x="161925" y="892174"/>
            <a:ext cx="7886700" cy="739775"/>
          </a:xfrm>
        </p:spPr>
        <p:txBody>
          <a:bodyPr lIns="91440" tIns="45720" rIns="91440" bIns="45720"/>
          <a:lstStyle/>
          <a:p>
            <a:pPr marL="0" indent="0" defTabSz="685800" fontAlgn="base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2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    </a:t>
            </a:r>
            <a:r>
              <a:rPr sz="32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反义词</a:t>
            </a:r>
            <a:endParaRPr sz="3200" b="1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" name="笑脸 14"/>
          <p:cNvSpPr/>
          <p:nvPr/>
        </p:nvSpPr>
        <p:spPr>
          <a:xfrm>
            <a:off x="809625" y="1041400"/>
            <a:ext cx="454025" cy="441325"/>
          </a:xfrm>
          <a:prstGeom prst="smileyFace">
            <a:avLst/>
          </a:prstGeom>
          <a:solidFill>
            <a:srgbClr val="F04172"/>
          </a:solidFill>
          <a:ln>
            <a:solidFill>
              <a:schemeClr val="tx2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6867" name="文本框 4"/>
          <p:cNvSpPr txBox="1">
            <a:spLocks noChangeArrowheads="1"/>
          </p:cNvSpPr>
          <p:nvPr/>
        </p:nvSpPr>
        <p:spPr bwMode="auto">
          <a:xfrm>
            <a:off x="809625" y="1781175"/>
            <a:ext cx="8091488" cy="413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ts val="4500"/>
              </a:lnSpc>
            </a:pP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发达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——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（</a:t>
            </a:r>
            <a:r>
              <a:rPr lang="zh-CN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落后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）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存在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——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（</a:t>
            </a:r>
            <a:r>
              <a:rPr lang="zh-CN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消亡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）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</a:t>
            </a:r>
            <a:endParaRPr lang="en-US" altLang="zh-CN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0" hangingPunct="0">
              <a:lnSpc>
                <a:spcPts val="4500"/>
              </a:lnSpc>
            </a:pP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重要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——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（</a:t>
            </a:r>
            <a:r>
              <a:rPr lang="zh-CN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次要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）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　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足够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——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（</a:t>
            </a:r>
            <a:r>
              <a:rPr lang="zh-CN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缺乏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）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　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           </a:t>
            </a:r>
            <a:endParaRPr lang="en-US" altLang="zh-CN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0" hangingPunct="0">
              <a:lnSpc>
                <a:spcPts val="4500"/>
              </a:lnSpc>
            </a:pP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首先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——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（</a:t>
            </a:r>
            <a:r>
              <a:rPr lang="zh-CN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最后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）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　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浓厚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——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（</a:t>
            </a:r>
            <a:r>
              <a:rPr lang="zh-CN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稀薄 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）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               </a:t>
            </a:r>
            <a:endParaRPr lang="en-US" altLang="zh-CN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0" hangingPunct="0">
              <a:lnSpc>
                <a:spcPts val="4500"/>
              </a:lnSpc>
            </a:pP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表面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——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（</a:t>
            </a:r>
            <a:r>
              <a:rPr lang="zh-CN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本质 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）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改变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——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（</a:t>
            </a:r>
            <a:r>
              <a:rPr lang="zh-CN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保持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）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                 </a:t>
            </a:r>
            <a:endParaRPr lang="en-US" altLang="zh-CN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0" hangingPunct="0">
              <a:lnSpc>
                <a:spcPts val="4500"/>
              </a:lnSpc>
            </a:pP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枯萎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——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（</a:t>
            </a:r>
            <a:r>
              <a:rPr lang="zh-CN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旺盛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）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干燥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——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（</a:t>
            </a:r>
            <a:r>
              <a:rPr lang="zh-CN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潮湿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）</a:t>
            </a:r>
            <a:r>
              <a:rPr lang="zh-CN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                </a:t>
            </a:r>
            <a:endParaRPr lang="en-US" altLang="zh-CN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0" hangingPunct="0">
              <a:lnSpc>
                <a:spcPts val="4500"/>
              </a:lnSpc>
            </a:pP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相信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——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（</a:t>
            </a:r>
            <a:r>
              <a:rPr lang="zh-CN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怀疑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）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遥远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——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（</a:t>
            </a:r>
            <a:r>
              <a:rPr lang="zh-CN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咫尺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）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  </a:t>
            </a:r>
            <a:endParaRPr lang="en-US" altLang="zh-CN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0" hangingPunct="0">
              <a:lnSpc>
                <a:spcPts val="4500"/>
              </a:lnSpc>
            </a:pP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沧海一粟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——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（</a:t>
            </a:r>
            <a:r>
              <a:rPr lang="zh-CN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硕大无朋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）</a:t>
            </a:r>
            <a:endParaRPr lang="zh-CN" altLang="zh-CN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标题 1"/>
          <p:cNvSpPr>
            <a:spLocks noGrp="1" noChangeArrowheads="1"/>
          </p:cNvSpPr>
          <p:nvPr>
            <p:ph type="title"/>
          </p:nvPr>
        </p:nvSpPr>
        <p:spPr>
          <a:xfrm>
            <a:off x="806450" y="962025"/>
            <a:ext cx="7886700" cy="560388"/>
          </a:xfrm>
        </p:spPr>
        <p:txBody>
          <a:bodyPr/>
          <a:lstStyle/>
          <a:p>
            <a:pPr defTabSz="685800" fontAlgn="base"/>
            <a:r>
              <a:rPr lang="en-US" altLang="zh-CN" sz="320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</a:t>
            </a:r>
            <a:r>
              <a:rPr sz="320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词语辨析</a:t>
            </a:r>
            <a:endParaRPr sz="320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7890" name="内容占位符 2"/>
          <p:cNvSpPr>
            <a:spLocks noGrp="1" noChangeArrowheads="1"/>
          </p:cNvSpPr>
          <p:nvPr>
            <p:ph idx="1"/>
          </p:nvPr>
        </p:nvSpPr>
        <p:spPr>
          <a:xfrm>
            <a:off x="771525" y="1690688"/>
            <a:ext cx="7804150" cy="4351337"/>
          </a:xfrm>
        </p:spPr>
        <p:txBody>
          <a:bodyPr lIns="91440" tIns="45720" rIns="91440" bIns="45720"/>
          <a:lstStyle/>
          <a:p>
            <a:pPr marL="0" indent="0" algn="ctr" defTabSz="685800" fontAlgn="base">
              <a:lnSpc>
                <a:spcPts val="4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sz="2800" b="1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抵御    抵挡</a:t>
            </a:r>
            <a:r>
              <a:rPr sz="2800" b="1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</a:t>
            </a:r>
            <a:endParaRPr sz="2800" b="1" dirty="0" smtClean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0" indent="0" defTabSz="685800" fontAlgn="base">
              <a:lnSpc>
                <a:spcPts val="4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sz="2800" b="1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相同点：</a:t>
            </a:r>
            <a:r>
              <a:rPr altLang="zh-CN" sz="28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“抵御”和“抵挡”都含有“制止对方的进攻”的意思</a:t>
            </a:r>
            <a:endParaRPr sz="2800" b="1" dirty="0" smtClean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0" indent="0" defTabSz="685800" fontAlgn="base">
              <a:lnSpc>
                <a:spcPts val="4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sz="2800" b="1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不同点：</a:t>
            </a:r>
            <a:r>
              <a:rPr altLang="zh-CN" sz="28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“抵御”侧重于指抵制和挡住对方的侵犯而护卫自己，语义较重，多用于书面语，适用对象多是武力侵犯或自然界的威胁等。</a:t>
            </a:r>
            <a:endParaRPr sz="2800" b="1" dirty="0" smtClean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0" indent="0" defTabSz="685800" fontAlgn="base"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2800" dirty="0" smtClean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" name="笑脸 14"/>
          <p:cNvSpPr/>
          <p:nvPr/>
        </p:nvSpPr>
        <p:spPr>
          <a:xfrm>
            <a:off x="771525" y="973138"/>
            <a:ext cx="454025" cy="441325"/>
          </a:xfrm>
          <a:prstGeom prst="smileyFace">
            <a:avLst/>
          </a:prstGeom>
          <a:solidFill>
            <a:srgbClr val="F04172"/>
          </a:solidFill>
          <a:ln>
            <a:solidFill>
              <a:schemeClr val="tx2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内容占位符 2"/>
          <p:cNvSpPr>
            <a:spLocks noGrp="1" noChangeArrowheads="1"/>
          </p:cNvSpPr>
          <p:nvPr>
            <p:ph idx="1"/>
          </p:nvPr>
        </p:nvSpPr>
        <p:spPr>
          <a:xfrm>
            <a:off x="471488" y="1671638"/>
            <a:ext cx="7818437" cy="2047875"/>
          </a:xfrm>
        </p:spPr>
        <p:txBody>
          <a:bodyPr lIns="91440" tIns="45720" rIns="91440" bIns="45720"/>
          <a:lstStyle/>
          <a:p>
            <a:pPr marL="0" indent="0" defTabSz="685800" fontAlgn="base">
              <a:lnSpc>
                <a:spcPts val="4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8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</a:t>
            </a:r>
            <a:r>
              <a:rPr altLang="zh-CN" sz="28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“抵挡”侧重于指受到侵害而加以抵抗，语义较轻，多用于口语，适用对象多是进犯、势力、强烈要求、某些自然事物的穿透力等。</a:t>
            </a:r>
            <a:r>
              <a:rPr altLang="zh-CN" sz="2800" b="1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　</a:t>
            </a:r>
            <a:endParaRPr sz="2800" b="1" dirty="0" smtClean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extBox 3"/>
          <p:cNvSpPr txBox="1">
            <a:spLocks noChangeArrowheads="1"/>
          </p:cNvSpPr>
          <p:nvPr/>
        </p:nvSpPr>
        <p:spPr bwMode="auto">
          <a:xfrm>
            <a:off x="682625" y="1614488"/>
            <a:ext cx="8051800" cy="257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4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运用示例：</a:t>
            </a:r>
            <a:endParaRPr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ts val="4000"/>
              </a:lnSpc>
            </a:pP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1. </a:t>
            </a:r>
            <a:r>
              <a:rPr lang="zh-CN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人们为（　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</a:t>
            </a:r>
            <a:r>
              <a:rPr lang="zh-CN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　）风沙袭击，大量地营造防护林。</a:t>
            </a:r>
            <a:endParaRPr lang="zh-CN" altLang="zh-CN" sz="28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ts val="4000"/>
              </a:lnSpc>
            </a:pP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2. </a:t>
            </a:r>
            <a:r>
              <a:rPr lang="zh-CN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这篇小说的魅力不可（　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  </a:t>
            </a:r>
            <a:r>
              <a:rPr lang="zh-CN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　）。</a:t>
            </a:r>
            <a:endParaRPr lang="zh-CN" altLang="zh-CN" sz="28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720975" y="2133600"/>
            <a:ext cx="11588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抵御</a:t>
            </a:r>
            <a:endParaRPr lang="zh-CN" altLang="en-US" sz="28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857750" y="3162300"/>
            <a:ext cx="1158875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抵挡</a:t>
            </a:r>
            <a:endParaRPr lang="zh-CN" altLang="en-US" sz="28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39940" name="Picture 7" descr="https://img01.sogoucdn.com/net/a/04/link?appid=100520145&amp;url=http%3A%2F%2Fimg04.sogoucdn.com%2Fapp%2Fa%2F100520146%2Fcac699683a05e074c425f6f550bae0e0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88938" y="4551363"/>
            <a:ext cx="2133600" cy="1233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内容占位符 2"/>
          <p:cNvSpPr>
            <a:spLocks noGrp="1" noChangeArrowheads="1"/>
          </p:cNvSpPr>
          <p:nvPr>
            <p:ph idx="1"/>
          </p:nvPr>
        </p:nvSpPr>
        <p:spPr>
          <a:xfrm>
            <a:off x="401638" y="1731963"/>
            <a:ext cx="8170862" cy="985837"/>
          </a:xfrm>
        </p:spPr>
        <p:txBody>
          <a:bodyPr lIns="68580" tIns="34290" rIns="68580" bIns="34290"/>
          <a:lstStyle/>
          <a:p>
            <a:pPr marL="0" indent="0" defTabSz="685800" fontAlgn="base">
              <a:lnSpc>
                <a:spcPts val="4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altLang="zh-CN" sz="2800" b="1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1.</a:t>
            </a:r>
            <a:r>
              <a:rPr altLang="zh-CN" sz="28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根据已有知识积累，说说你对太阳系和银河系的认识。</a:t>
            </a:r>
            <a:endParaRPr sz="2800" dirty="0" smtClean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0" indent="0" defTabSz="685800" fontAlgn="base">
              <a:lnSpc>
                <a:spcPts val="4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sz="2800" b="1" dirty="0" smtClean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6" name="圆角矩形 35"/>
          <p:cNvSpPr/>
          <p:nvPr/>
        </p:nvSpPr>
        <p:spPr>
          <a:xfrm>
            <a:off x="401638" y="1000125"/>
            <a:ext cx="2346325" cy="49053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sz="100" noProof="1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0963" name="文本框 36"/>
          <p:cNvSpPr txBox="1">
            <a:spLocks noChangeArrowheads="1"/>
          </p:cNvSpPr>
          <p:nvPr/>
        </p:nvSpPr>
        <p:spPr bwMode="auto">
          <a:xfrm>
            <a:off x="890588" y="962025"/>
            <a:ext cx="18573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整体感知</a:t>
            </a:r>
            <a:endParaRPr lang="zh-CN" altLang="zh-CN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40964" name="图片 38" descr="2列2行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93700" y="995363"/>
            <a:ext cx="51911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3" name="文本框 1"/>
          <p:cNvSpPr txBox="1">
            <a:spLocks noChangeArrowheads="1"/>
          </p:cNvSpPr>
          <p:nvPr/>
        </p:nvSpPr>
        <p:spPr bwMode="auto">
          <a:xfrm>
            <a:off x="393699" y="3155950"/>
            <a:ext cx="8207375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ts val="4000"/>
              </a:lnSpc>
            </a:pPr>
            <a:r>
              <a:rPr lang="zh-CN" altLang="en-US" sz="2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银河系包含几千亿颗星体</a:t>
            </a:r>
            <a:r>
              <a:rPr lang="en-US" altLang="zh-CN" sz="2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2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我们的太阳就是其中之一。银河系里大多数恒星集中在一个扁盘状的空间范围内</a:t>
            </a:r>
            <a:r>
              <a:rPr lang="en-US" altLang="zh-CN" sz="2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2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好像一个铁饼。扁盘密集部分的直径约为八万光年</a:t>
            </a:r>
            <a:r>
              <a:rPr lang="en-US" altLang="zh-CN" sz="2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r>
              <a:rPr lang="zh-CN" altLang="en-US" sz="2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太阳距离银河中心约三万光年。银河系有三个主要组成部分：银盘、银核和银晕。</a:t>
            </a:r>
            <a:endParaRPr lang="zh-CN" altLang="en-US" sz="28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ts val="4000"/>
              </a:lnSpc>
            </a:pPr>
            <a:r>
              <a:rPr lang="zh-CN" altLang="en-US" sz="2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3" name="文本框 1"/>
          <p:cNvSpPr txBox="1">
            <a:spLocks noChangeArrowheads="1"/>
          </p:cNvSpPr>
          <p:nvPr/>
        </p:nvSpPr>
        <p:spPr bwMode="auto">
          <a:xfrm>
            <a:off x="752475" y="1590675"/>
            <a:ext cx="7639050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4000"/>
              </a:lnSpc>
            </a:pPr>
            <a:r>
              <a:rPr lang="zh-CN" altLang="en-US" sz="28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太阳系是一个巨大的天体系统</a:t>
            </a:r>
            <a:r>
              <a:rPr lang="en-US" altLang="zh-CN" sz="28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28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主要包括太阳和围绕着太阳旋转的九大行星</a:t>
            </a:r>
            <a:r>
              <a:rPr lang="en-US" altLang="zh-CN" sz="28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,60</a:t>
            </a:r>
            <a:r>
              <a:rPr lang="zh-CN" altLang="en-US" sz="28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多颗围绕着不同行星运转的卫星</a:t>
            </a:r>
            <a:r>
              <a:rPr lang="en-US" altLang="zh-CN" sz="28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28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数以万计的小行星、彗星、流星体</a:t>
            </a:r>
            <a:r>
              <a:rPr lang="en-US" altLang="zh-CN" sz="28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28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以及行星际气体和尘埃物质。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内容占位符 2"/>
          <p:cNvSpPr>
            <a:spLocks noGrp="1" noChangeArrowheads="1"/>
          </p:cNvSpPr>
          <p:nvPr>
            <p:ph idx="1"/>
          </p:nvPr>
        </p:nvSpPr>
        <p:spPr>
          <a:xfrm>
            <a:off x="482600" y="900113"/>
            <a:ext cx="8178800" cy="754062"/>
          </a:xfrm>
        </p:spPr>
        <p:txBody>
          <a:bodyPr lIns="91440" tIns="45720" rIns="91440" bIns="45720"/>
          <a:lstStyle/>
          <a:p>
            <a:pPr marL="0" indent="0" defTabSz="685800" fontAlgn="base">
              <a:lnSpc>
                <a:spcPts val="4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8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2.</a:t>
            </a:r>
            <a:r>
              <a:rPr altLang="zh-CN" sz="28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标出课文段落，划分课文层次，并归纳每一部分的主要内容。</a:t>
            </a:r>
            <a:endParaRPr sz="2800" dirty="0" smtClean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723" name="文本框 4"/>
          <p:cNvSpPr txBox="1">
            <a:spLocks noChangeArrowheads="1"/>
          </p:cNvSpPr>
          <p:nvPr/>
        </p:nvSpPr>
        <p:spPr bwMode="auto">
          <a:xfrm>
            <a:off x="633413" y="2286000"/>
            <a:ext cx="8062912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ts val="4000"/>
              </a:lnSpc>
            </a:pPr>
            <a:r>
              <a:rPr lang="zh-CN" altLang="en-US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全文共有</a:t>
            </a:r>
            <a:r>
              <a:rPr lang="en-US" altLang="zh-CN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10</a:t>
            </a:r>
            <a:r>
              <a:rPr lang="zh-CN" altLang="en-US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个自然段，可以划分为三个部分。</a:t>
            </a:r>
            <a:endParaRPr lang="zh-CN" altLang="en-US" sz="24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ts val="4000"/>
              </a:lnSpc>
            </a:pPr>
            <a:r>
              <a:rPr lang="zh-CN" altLang="en-US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第一部分（</a:t>
            </a:r>
            <a:r>
              <a:rPr lang="en-US" altLang="zh-CN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</a:t>
            </a:r>
            <a:r>
              <a:rPr lang="zh-CN" altLang="en-US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）：这是文章的第一部分，从古代神话讲起，引出了“地球之外的太空中是否有生命存在”这个问题。</a:t>
            </a:r>
            <a:endParaRPr lang="zh-CN" altLang="en-US" sz="24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ts val="4000"/>
              </a:lnSpc>
            </a:pPr>
            <a:r>
              <a:rPr lang="zh-CN" altLang="en-US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第二部分（</a:t>
            </a:r>
            <a:r>
              <a:rPr lang="en-US" altLang="zh-CN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2—9</a:t>
            </a:r>
            <a:r>
              <a:rPr lang="zh-CN" altLang="en-US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）：具体地介绍了科学家探索的历程。</a:t>
            </a:r>
            <a:endParaRPr lang="zh-CN" altLang="en-US" sz="24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ts val="4000"/>
              </a:lnSpc>
            </a:pPr>
            <a:r>
              <a:rPr lang="zh-CN" altLang="en-US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第三部分（</a:t>
            </a:r>
            <a:r>
              <a:rPr lang="en-US" altLang="zh-CN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10</a:t>
            </a:r>
            <a:r>
              <a:rPr lang="zh-CN" altLang="en-US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）：地球之外是</a:t>
            </a:r>
            <a:endParaRPr lang="zh-CN" altLang="en-US" sz="24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ts val="4000"/>
              </a:lnSpc>
            </a:pPr>
            <a:r>
              <a:rPr lang="zh-CN" altLang="en-US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否有生命存在，至今还是个谜。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内容占位符 2"/>
          <p:cNvSpPr>
            <a:spLocks noGrp="1" noChangeArrowheads="1"/>
          </p:cNvSpPr>
          <p:nvPr>
            <p:ph idx="1"/>
          </p:nvPr>
        </p:nvSpPr>
        <p:spPr>
          <a:xfrm>
            <a:off x="628650" y="1052513"/>
            <a:ext cx="7886700" cy="2890837"/>
          </a:xfrm>
        </p:spPr>
        <p:txBody>
          <a:bodyPr lIns="91440" tIns="45720" rIns="91440" bIns="45720"/>
          <a:lstStyle/>
          <a:p>
            <a:pPr marL="0" indent="0" defTabSz="685800" fontAlgn="base">
              <a:lnSpc>
                <a:spcPts val="4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altLang="zh-CN" sz="2400" b="1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太阳系</a:t>
            </a:r>
            <a:endParaRPr altLang="zh-CN" sz="2400" dirty="0" smtClean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0" indent="0" defTabSz="685800" fontAlgn="base">
              <a:lnSpc>
                <a:spcPts val="4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</a:t>
            </a:r>
            <a:r>
              <a:rPr altLang="zh-CN" sz="24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太阳系是一个巨大的天体系统</a:t>
            </a:r>
            <a:r>
              <a:rPr lang="en-US" altLang="zh-CN" sz="24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altLang="zh-CN" sz="24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主要包括太阳和围绕着太阳旋转的九大行星</a:t>
            </a:r>
            <a:r>
              <a:rPr lang="en-US" altLang="zh-CN" sz="24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,60</a:t>
            </a:r>
            <a:r>
              <a:rPr altLang="zh-CN" sz="24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多颗围绕着不同行星运转的卫星</a:t>
            </a:r>
            <a:r>
              <a:rPr lang="en-US" altLang="zh-CN" sz="24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altLang="zh-CN" sz="24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数以万计的小行星、彗星、流星体</a:t>
            </a:r>
            <a:r>
              <a:rPr lang="en-US" altLang="zh-CN" sz="24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altLang="zh-CN" sz="24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以及行星际气体和尘埃物质。</a:t>
            </a:r>
            <a:endParaRPr sz="2400" dirty="0" smtClean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6146" name="Picture 4" descr="http://img1.cache.netease.com/catchpic/4/42/425CDE88AB0AAEF4628B3885FCD0B9B9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62769" y="4541838"/>
            <a:ext cx="4764088" cy="193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内容占位符 2"/>
          <p:cNvSpPr>
            <a:spLocks noGrp="1" noChangeArrowheads="1"/>
          </p:cNvSpPr>
          <p:nvPr>
            <p:ph idx="1"/>
          </p:nvPr>
        </p:nvSpPr>
        <p:spPr>
          <a:xfrm>
            <a:off x="322263" y="1885950"/>
            <a:ext cx="6192837" cy="2044700"/>
          </a:xfrm>
        </p:spPr>
        <p:txBody>
          <a:bodyPr lIns="68580" tIns="34290" rIns="68580" bIns="34290"/>
          <a:lstStyle/>
          <a:p>
            <a:pPr marL="0" indent="0" defTabSz="685800" fontAlgn="base">
              <a:lnSpc>
                <a:spcPts val="4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8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1.</a:t>
            </a:r>
            <a:r>
              <a:rPr altLang="zh-CN" sz="28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课文第一段介绍“嫦娥奔月”“仙女下凡”等故事，看似和课文内容并无关联，那么作者为什么要这样写呢？</a:t>
            </a:r>
            <a:endParaRPr sz="2800" dirty="0" smtClean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0" name="圆角矩形 39"/>
          <p:cNvSpPr/>
          <p:nvPr/>
        </p:nvSpPr>
        <p:spPr>
          <a:xfrm>
            <a:off x="323850" y="1084263"/>
            <a:ext cx="2320925" cy="490537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sz="100" noProof="1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4035" name="文本框 40"/>
          <p:cNvSpPr txBox="1">
            <a:spLocks noChangeArrowheads="1"/>
          </p:cNvSpPr>
          <p:nvPr/>
        </p:nvSpPr>
        <p:spPr bwMode="auto">
          <a:xfrm>
            <a:off x="823913" y="1047750"/>
            <a:ext cx="18303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课文解读</a:t>
            </a:r>
            <a:endParaRPr lang="zh-CN" altLang="zh-CN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44036" name="图片 42" descr="用户查寻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41313" y="1073150"/>
            <a:ext cx="50800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0" name="文本框 1"/>
          <p:cNvSpPr txBox="1">
            <a:spLocks noChangeArrowheads="1"/>
          </p:cNvSpPr>
          <p:nvPr/>
        </p:nvSpPr>
        <p:spPr bwMode="auto">
          <a:xfrm>
            <a:off x="444500" y="4332288"/>
            <a:ext cx="5984875" cy="163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4000"/>
              </a:lnSpc>
            </a:pPr>
            <a:r>
              <a:rPr lang="zh-CN" altLang="en-US" sz="2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第一段从神话故事讲起，给本文增添了神秘色彩，也成功勾起了读者的阅读兴趣。</a:t>
            </a:r>
            <a:endParaRPr lang="zh-CN" altLang="en-US" sz="28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44038" name="Picture 8" descr="http://img1.cache.netease.com/catchpic/E/E4/E4C9A7A4419BFE5A969DEBCCE64F189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973888" y="1647825"/>
            <a:ext cx="1978025" cy="268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0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内容占位符 2"/>
          <p:cNvSpPr>
            <a:spLocks noGrp="1" noChangeArrowheads="1"/>
          </p:cNvSpPr>
          <p:nvPr>
            <p:ph idx="1"/>
          </p:nvPr>
        </p:nvSpPr>
        <p:spPr>
          <a:xfrm>
            <a:off x="615950" y="1408113"/>
            <a:ext cx="7869238" cy="1065212"/>
          </a:xfrm>
        </p:spPr>
        <p:txBody>
          <a:bodyPr lIns="68580" tIns="34290" rIns="68580" bIns="34290"/>
          <a:lstStyle/>
          <a:p>
            <a:pPr marL="0" indent="0" defTabSz="685800" fontAlgn="base">
              <a:lnSpc>
                <a:spcPts val="4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8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</a:t>
            </a:r>
            <a:r>
              <a:rPr lang="en-US" altLang="zh-CN" sz="2800" b="1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</a:t>
            </a:r>
            <a:r>
              <a:rPr lang="en-US" altLang="zh-CN" sz="28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2.</a:t>
            </a:r>
            <a:r>
              <a:rPr altLang="zh-CN" sz="28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“从理论上说，宇宙是无限的”这句话在本段起怎样的作用？</a:t>
            </a:r>
            <a:endParaRPr altLang="zh-CN" sz="2800" dirty="0" smtClean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0" indent="0" defTabSz="685800" fontAlgn="base">
              <a:spcBef>
                <a:spcPct val="0"/>
              </a:spcBef>
              <a:buFont typeface="Arial" panose="020B0604020202020204" pitchFamily="34" charset="0"/>
              <a:buNone/>
            </a:pPr>
            <a:endParaRPr sz="2800" dirty="0" smtClean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2771" name="文本框 1"/>
          <p:cNvSpPr txBox="1">
            <a:spLocks noChangeArrowheads="1"/>
          </p:cNvSpPr>
          <p:nvPr/>
        </p:nvSpPr>
        <p:spPr bwMode="auto">
          <a:xfrm>
            <a:off x="615950" y="2678113"/>
            <a:ext cx="7989888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4000"/>
              </a:lnSpc>
            </a:pPr>
            <a:r>
              <a:rPr lang="zh-CN" altLang="en-US" sz="28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这句话与后面的几句话是先总后分的关系。同时第一句话也是这个自然段的中心句。</a:t>
            </a:r>
            <a:endParaRPr lang="zh-CN" altLang="en-US" sz="280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45059" name="Picture 7" descr="http://img.zcool.cn/community/0111df5a308695a80120ba38defa23.jpg@1280w_1l_2o_100sh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850900" y="4168775"/>
            <a:ext cx="393382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内容占位符 2"/>
          <p:cNvSpPr>
            <a:spLocks noGrp="1" noChangeArrowheads="1"/>
          </p:cNvSpPr>
          <p:nvPr>
            <p:ph idx="1"/>
          </p:nvPr>
        </p:nvSpPr>
        <p:spPr>
          <a:xfrm>
            <a:off x="377825" y="1217613"/>
            <a:ext cx="7675562" cy="1065212"/>
          </a:xfrm>
        </p:spPr>
        <p:txBody>
          <a:bodyPr lIns="68580" tIns="34290" rIns="68580" bIns="34290"/>
          <a:lstStyle/>
          <a:p>
            <a:pPr defTabSz="685800" fontAlgn="base">
              <a:lnSpc>
                <a:spcPts val="4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8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3. </a:t>
            </a:r>
            <a:r>
              <a:rPr altLang="zh-CN" sz="28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生命存在需要具备哪些条件？请仔细阅读课文寻找答案。</a:t>
            </a:r>
            <a:endParaRPr altLang="zh-CN" sz="2800" dirty="0" smtClean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3795" name="文本框 1"/>
          <p:cNvSpPr txBox="1">
            <a:spLocks noChangeArrowheads="1"/>
          </p:cNvSpPr>
          <p:nvPr/>
        </p:nvSpPr>
        <p:spPr bwMode="auto">
          <a:xfrm>
            <a:off x="377824" y="2566988"/>
            <a:ext cx="8042275" cy="2144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ts val="4000"/>
              </a:lnSpc>
            </a:pPr>
            <a:r>
              <a:rPr lang="zh-CN" altLang="en-US" sz="2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 一是适合生物生存的温度，一般应在零下五十摄氏度至零上一百五十摄氏度之间。</a:t>
            </a:r>
            <a:endParaRPr lang="zh-CN" altLang="en-US" sz="28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ts val="4000"/>
              </a:lnSpc>
            </a:pPr>
            <a:r>
              <a:rPr lang="zh-CN" altLang="en-US" sz="2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二是必要的水分，生命物质诸如蛋白质、核酸的活力都和水紧密相关，没有水，也就没有生命。</a:t>
            </a:r>
            <a:endParaRPr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文本框 1"/>
          <p:cNvSpPr txBox="1">
            <a:spLocks noChangeArrowheads="1"/>
          </p:cNvSpPr>
          <p:nvPr/>
        </p:nvSpPr>
        <p:spPr bwMode="auto">
          <a:xfrm>
            <a:off x="527049" y="1476375"/>
            <a:ext cx="8093075" cy="2601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三是适当成分的大气，虽然已发现少数厌氧（</a:t>
            </a:r>
            <a:r>
              <a:rPr lang="en-US" altLang="zh-CN" sz="2800" dirty="0" err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yǎnɡ</a:t>
            </a:r>
            <a:r>
              <a:rPr lang="zh-CN" altLang="en-US" sz="2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）菌能在没有氧气的条件下生存，但氧气和二氧化碳对于生命的存在是极为重要的。</a:t>
            </a:r>
            <a:endParaRPr lang="zh-CN" altLang="en-US" sz="28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四是要有足够的光和热，为生命体系提供能源。</a:t>
            </a:r>
            <a:endParaRPr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内容占位符 2"/>
          <p:cNvSpPr>
            <a:spLocks noGrp="1" noChangeArrowheads="1"/>
          </p:cNvSpPr>
          <p:nvPr>
            <p:ph idx="1"/>
          </p:nvPr>
        </p:nvSpPr>
        <p:spPr>
          <a:xfrm>
            <a:off x="460375" y="1333500"/>
            <a:ext cx="7966075" cy="1065213"/>
          </a:xfrm>
        </p:spPr>
        <p:txBody>
          <a:bodyPr lIns="68580" tIns="34290" rIns="68580" bIns="34290"/>
          <a:lstStyle/>
          <a:p>
            <a:pPr defTabSz="685800" fontAlgn="base">
              <a:lnSpc>
                <a:spcPts val="4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8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4. </a:t>
            </a:r>
            <a:r>
              <a:rPr altLang="zh-CN" sz="28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科学家对太阳系除地球以外的其他行星进行分析的结果是什么？</a:t>
            </a:r>
            <a:endParaRPr altLang="zh-CN" sz="2800" dirty="0" smtClean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819" name="文本框 1"/>
          <p:cNvSpPr txBox="1">
            <a:spLocks noChangeArrowheads="1"/>
          </p:cNvSpPr>
          <p:nvPr/>
        </p:nvSpPr>
        <p:spPr bwMode="auto">
          <a:xfrm>
            <a:off x="784225" y="2630488"/>
            <a:ext cx="8032750" cy="206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4000"/>
              </a:lnSpc>
            </a:pPr>
            <a:r>
              <a:rPr lang="zh-CN" altLang="en-US" sz="2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经科学家分析论证，水星、金星、木星、土星、天王星和海王星不可能有生命存在。</a:t>
            </a:r>
            <a:endParaRPr lang="en-US" altLang="zh-CN" sz="28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ts val="4000"/>
              </a:lnSpc>
            </a:pPr>
            <a:endParaRPr lang="en-US" altLang="zh-CN" sz="28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48131" name="Picture 5" descr="http://img1.juimg.com/170506/330722-1F506214Z227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84225" y="4022725"/>
            <a:ext cx="2932113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内容占位符 2"/>
          <p:cNvSpPr>
            <a:spLocks noGrp="1" noChangeArrowheads="1"/>
          </p:cNvSpPr>
          <p:nvPr>
            <p:ph idx="1"/>
          </p:nvPr>
        </p:nvSpPr>
        <p:spPr>
          <a:xfrm>
            <a:off x="238125" y="1017588"/>
            <a:ext cx="7827963" cy="1065212"/>
          </a:xfrm>
        </p:spPr>
        <p:txBody>
          <a:bodyPr lIns="68580" tIns="34290" rIns="68580" bIns="34290"/>
          <a:lstStyle/>
          <a:p>
            <a:pPr defTabSz="685800" fontAlgn="base">
              <a:lnSpc>
                <a:spcPts val="4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8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5.</a:t>
            </a:r>
            <a:r>
              <a:rPr altLang="zh-CN" sz="28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课文第五段提到火星与地球有不少相似之处，试着在课文中找出其相似之处。</a:t>
            </a:r>
            <a:endParaRPr altLang="zh-CN" sz="2800" dirty="0" smtClean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defTabSz="685800" fontAlgn="base">
              <a:spcBef>
                <a:spcPct val="0"/>
              </a:spcBef>
              <a:buFont typeface="Arial" panose="020B0604020202020204" pitchFamily="34" charset="0"/>
              <a:buNone/>
            </a:pPr>
            <a:endParaRPr altLang="zh-CN" sz="2800" dirty="0" smtClean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5843" name="文本框 1"/>
          <p:cNvSpPr txBox="1">
            <a:spLocks noChangeArrowheads="1"/>
          </p:cNvSpPr>
          <p:nvPr/>
        </p:nvSpPr>
        <p:spPr bwMode="auto">
          <a:xfrm>
            <a:off x="506413" y="2595563"/>
            <a:ext cx="7885112" cy="2144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ts val="4000"/>
              </a:lnSpc>
            </a:pPr>
            <a:r>
              <a:rPr lang="zh-CN" altLang="en-US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地球自转一圈是</a:t>
            </a:r>
            <a:r>
              <a:rPr lang="en-US" altLang="zh-CN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23</a:t>
            </a:r>
            <a:r>
              <a:rPr lang="zh-CN" altLang="en-US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小时</a:t>
            </a:r>
            <a:r>
              <a:rPr lang="en-US" altLang="zh-CN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56</a:t>
            </a:r>
            <a:r>
              <a:rPr lang="zh-CN" altLang="en-US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分</a:t>
            </a:r>
            <a:r>
              <a:rPr lang="en-US" altLang="zh-CN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4</a:t>
            </a:r>
            <a:r>
              <a:rPr lang="zh-CN" altLang="en-US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秒，火星自转一圈是</a:t>
            </a:r>
            <a:r>
              <a:rPr lang="en-US" altLang="zh-CN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24</a:t>
            </a:r>
            <a:r>
              <a:rPr lang="zh-CN" altLang="en-US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小时</a:t>
            </a:r>
            <a:r>
              <a:rPr lang="en-US" altLang="zh-CN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37</a:t>
            </a:r>
            <a:r>
              <a:rPr lang="zh-CN" altLang="en-US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分；地球自转轴与公转轨（</a:t>
            </a:r>
            <a:r>
              <a:rPr lang="en-US" altLang="zh-CN" sz="2400" dirty="0" err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ɡuǐ</a:t>
            </a:r>
            <a:r>
              <a:rPr lang="zh-CN" altLang="en-US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）道平面有</a:t>
            </a:r>
            <a:r>
              <a:rPr lang="en-US" altLang="zh-CN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66</a:t>
            </a:r>
            <a:r>
              <a:rPr lang="zh-CN" altLang="en-US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度</a:t>
            </a:r>
            <a:r>
              <a:rPr lang="en-US" altLang="zh-CN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34</a:t>
            </a:r>
            <a:r>
              <a:rPr lang="zh-CN" altLang="en-US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分的倾角，而火星的倾角约</a:t>
            </a:r>
            <a:r>
              <a:rPr lang="en-US" altLang="zh-CN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66</a:t>
            </a:r>
            <a:r>
              <a:rPr lang="zh-CN" altLang="en-US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度</a:t>
            </a:r>
            <a:r>
              <a:rPr lang="en-US" altLang="zh-CN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</a:t>
            </a:r>
            <a:r>
              <a:rPr lang="zh-CN" altLang="en-US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分，所以火星和地球昼夜长短相近，而且也有四季更替。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内容占位符 2"/>
          <p:cNvSpPr>
            <a:spLocks noGrp="1" noChangeArrowheads="1"/>
          </p:cNvSpPr>
          <p:nvPr>
            <p:ph idx="1"/>
          </p:nvPr>
        </p:nvSpPr>
        <p:spPr>
          <a:xfrm>
            <a:off x="476250" y="1531938"/>
            <a:ext cx="7958138" cy="1371600"/>
          </a:xfrm>
        </p:spPr>
        <p:txBody>
          <a:bodyPr lIns="68580" tIns="34290" rIns="68580" bIns="34290"/>
          <a:lstStyle/>
          <a:p>
            <a:pPr defTabSz="685800" fontAlgn="base">
              <a:lnSpc>
                <a:spcPts val="4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8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6.</a:t>
            </a:r>
            <a:r>
              <a:rPr altLang="zh-CN" sz="28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为了揭开火星神秘的面纱，科学家们利用哪种方式对火星作了近距离的观测。</a:t>
            </a:r>
            <a:endParaRPr altLang="zh-CN" sz="2800" dirty="0" smtClean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defTabSz="685800" fontAlgn="base">
              <a:spcBef>
                <a:spcPct val="0"/>
              </a:spcBef>
              <a:buFont typeface="Arial" panose="020B0604020202020204" pitchFamily="34" charset="0"/>
              <a:buNone/>
            </a:pPr>
            <a:endParaRPr altLang="zh-CN" sz="2800" dirty="0" smtClean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6867" name="文本框 1"/>
          <p:cNvSpPr txBox="1">
            <a:spLocks noChangeArrowheads="1"/>
          </p:cNvSpPr>
          <p:nvPr/>
        </p:nvSpPr>
        <p:spPr bwMode="auto">
          <a:xfrm>
            <a:off x="604838" y="2984500"/>
            <a:ext cx="751205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4000"/>
              </a:lnSpc>
            </a:pPr>
            <a:r>
              <a:rPr lang="en-US" altLang="zh-CN" sz="2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1971</a:t>
            </a:r>
            <a:r>
              <a:rPr lang="zh-CN" altLang="en-US" sz="2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年，美国发射的“水手</a:t>
            </a:r>
            <a:r>
              <a:rPr lang="en-US" altLang="zh-CN" sz="2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9</a:t>
            </a:r>
            <a:r>
              <a:rPr lang="zh-CN" altLang="en-US" sz="2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号”宇宙飞船进入了环绕火星飞行的轨道，给火星拍摄了大量的照片。</a:t>
            </a:r>
            <a:endParaRPr lang="zh-CN" altLang="en-US" sz="28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ts val="4000"/>
              </a:lnSpc>
            </a:pPr>
            <a:endParaRPr lang="en-US" altLang="zh-CN" sz="28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ts val="4000"/>
              </a:lnSpc>
            </a:pPr>
            <a:endParaRPr lang="en-US" altLang="zh-CN" sz="28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内容占位符 2"/>
          <p:cNvSpPr>
            <a:spLocks noGrp="1" noChangeArrowheads="1"/>
          </p:cNvSpPr>
          <p:nvPr>
            <p:ph idx="1"/>
          </p:nvPr>
        </p:nvSpPr>
        <p:spPr>
          <a:xfrm>
            <a:off x="531813" y="1258888"/>
            <a:ext cx="8537575" cy="638175"/>
          </a:xfrm>
        </p:spPr>
        <p:txBody>
          <a:bodyPr lIns="68580" tIns="34290" rIns="68580" bIns="34290"/>
          <a:lstStyle/>
          <a:p>
            <a:pPr defTabSz="685800" fontAlgn="base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2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7.</a:t>
            </a:r>
            <a:r>
              <a:rPr altLang="zh-CN" sz="32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火星是否适合人类生存？为什么？</a:t>
            </a:r>
            <a:endParaRPr altLang="zh-CN" sz="3200" dirty="0" smtClean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defTabSz="685800" fontAlgn="base">
              <a:spcBef>
                <a:spcPct val="0"/>
              </a:spcBef>
              <a:buFont typeface="Arial" panose="020B0604020202020204" pitchFamily="34" charset="0"/>
              <a:buNone/>
            </a:pPr>
            <a:endParaRPr altLang="zh-CN" sz="3200" dirty="0" smtClean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defTabSz="685800" fontAlgn="base">
              <a:spcBef>
                <a:spcPct val="0"/>
              </a:spcBef>
              <a:buFont typeface="Arial" panose="020B0604020202020204" pitchFamily="34" charset="0"/>
              <a:buNone/>
            </a:pPr>
            <a:endParaRPr altLang="zh-CN" sz="3200" dirty="0" smtClean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7891" name="文本框 1"/>
          <p:cNvSpPr txBox="1">
            <a:spLocks noChangeArrowheads="1"/>
          </p:cNvSpPr>
          <p:nvPr/>
        </p:nvSpPr>
        <p:spPr bwMode="auto">
          <a:xfrm>
            <a:off x="657225" y="2220913"/>
            <a:ext cx="7934325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ts val="4000"/>
              </a:lnSpc>
            </a:pPr>
            <a:r>
              <a:rPr lang="zh-CN" altLang="en-US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火星不适合人类生存。原因有：</a:t>
            </a:r>
            <a:endParaRPr lang="zh-CN" altLang="en-US" sz="24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ts val="4000"/>
              </a:lnSpc>
            </a:pPr>
            <a:r>
              <a:rPr lang="zh-CN" altLang="en-US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因为火星是一个非常干燥的星球，在它的大气中虽然找到了水汽，但含量极少，只有地球上沙漠地区的百分之一。</a:t>
            </a:r>
            <a:endParaRPr lang="zh-CN" altLang="en-US" sz="24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ts val="4000"/>
              </a:lnSpc>
            </a:pPr>
            <a:r>
              <a:rPr lang="zh-CN" altLang="en-US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火星的大气层非常稀薄，百分之九十六是二氧化碳，氧气含量极少。</a:t>
            </a:r>
            <a:endParaRPr lang="zh-CN" altLang="en-US" sz="24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ts val="4000"/>
              </a:lnSpc>
            </a:pPr>
            <a:r>
              <a:rPr lang="zh-CN" altLang="en-US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火星表面温度很低。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文本框 1"/>
          <p:cNvSpPr txBox="1">
            <a:spLocks noChangeArrowheads="1"/>
          </p:cNvSpPr>
          <p:nvPr/>
        </p:nvSpPr>
        <p:spPr bwMode="auto">
          <a:xfrm>
            <a:off x="723900" y="1760538"/>
            <a:ext cx="7508875" cy="2144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4000"/>
              </a:lnSpc>
            </a:pPr>
            <a:r>
              <a:rPr lang="zh-CN" altLang="en-US" sz="32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</a:t>
            </a:r>
            <a:r>
              <a:rPr lang="zh-CN" altLang="en-US" sz="32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火</a:t>
            </a:r>
            <a:r>
              <a:rPr lang="zh-CN" altLang="en-US" sz="32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星上没有磁场，它的大气层中又没有臭氧层，因而不能抵御紫外线和各种宇宙线的照射。所有这些因素都说明，在火星上生命难以存在。</a:t>
            </a:r>
            <a:endParaRPr lang="en-US" altLang="zh-CN" sz="32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内容占位符 2"/>
          <p:cNvSpPr>
            <a:spLocks noGrp="1" noChangeArrowheads="1"/>
          </p:cNvSpPr>
          <p:nvPr>
            <p:ph idx="1"/>
          </p:nvPr>
        </p:nvSpPr>
        <p:spPr>
          <a:xfrm>
            <a:off x="531813" y="1338263"/>
            <a:ext cx="8050212" cy="638175"/>
          </a:xfrm>
        </p:spPr>
        <p:txBody>
          <a:bodyPr lIns="68580" tIns="34290" rIns="68580" bIns="34290"/>
          <a:lstStyle/>
          <a:p>
            <a:pPr defTabSz="685800" fontAlgn="base">
              <a:lnSpc>
                <a:spcPts val="4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8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8.</a:t>
            </a:r>
            <a:r>
              <a:rPr altLang="zh-CN" sz="28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第⑧段中火星表面没有生命存在的依据是什么？</a:t>
            </a:r>
            <a:endParaRPr altLang="zh-CN" sz="2800" dirty="0" smtClean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defTabSz="685800" fontAlgn="base">
              <a:lnSpc>
                <a:spcPts val="4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altLang="zh-CN" sz="2800" dirty="0" smtClean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defTabSz="685800" fontAlgn="base">
              <a:spcBef>
                <a:spcPct val="0"/>
              </a:spcBef>
              <a:buFont typeface="Arial" panose="020B0604020202020204" pitchFamily="34" charset="0"/>
              <a:buNone/>
            </a:pPr>
            <a:endParaRPr altLang="zh-CN" sz="2800" dirty="0" smtClean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8915" name="文本框 1"/>
          <p:cNvSpPr txBox="1">
            <a:spLocks noChangeArrowheads="1"/>
          </p:cNvSpPr>
          <p:nvPr/>
        </p:nvSpPr>
        <p:spPr bwMode="auto">
          <a:xfrm>
            <a:off x="830263" y="2470150"/>
            <a:ext cx="7539037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4000"/>
              </a:lnSpc>
            </a:pPr>
            <a:r>
              <a:rPr lang="zh-CN" altLang="en-US" sz="2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一是在火星的土壤中未检测到有机分子。</a:t>
            </a:r>
            <a:endParaRPr lang="zh-CN" altLang="en-US" sz="28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ts val="4000"/>
              </a:lnSpc>
            </a:pPr>
            <a:r>
              <a:rPr lang="zh-CN" altLang="en-US" sz="2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二是在对火星表面取样的培养中，未发现微生物的存在。这证明，在飞船着陆的地区，火星表面没有生命存在。</a:t>
            </a:r>
            <a:endParaRPr lang="zh-CN" altLang="en-US" sz="28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53251" name="Picture 5" descr="https://img02.sogoucdn.com/app/a/100520093/0cd5c15a97ca506b-471e4ab1004f302e-01c578568e7f89d15bb93e0e305c3781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835650" y="4527550"/>
            <a:ext cx="2860675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内容占位符 2"/>
          <p:cNvSpPr>
            <a:spLocks noGrp="1" noChangeArrowheads="1"/>
          </p:cNvSpPr>
          <p:nvPr>
            <p:ph idx="1"/>
          </p:nvPr>
        </p:nvSpPr>
        <p:spPr>
          <a:xfrm>
            <a:off x="741363" y="1503363"/>
            <a:ext cx="8164512" cy="571500"/>
          </a:xfrm>
        </p:spPr>
        <p:txBody>
          <a:bodyPr lIns="68580" tIns="34290" rIns="68580" bIns="34290"/>
          <a:lstStyle/>
          <a:p>
            <a:pPr marL="0" indent="0" defTabSz="685800" fontAlgn="base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b="1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</a:t>
            </a:r>
            <a:r>
              <a:rPr sz="32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会写的字</a:t>
            </a:r>
            <a:endParaRPr sz="3200" b="1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350838" y="938213"/>
            <a:ext cx="2295525" cy="490537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sz="100" noProof="1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171" name="文本框 28"/>
          <p:cNvSpPr txBox="1">
            <a:spLocks noChangeArrowheads="1"/>
          </p:cNvSpPr>
          <p:nvPr/>
        </p:nvSpPr>
        <p:spPr bwMode="auto">
          <a:xfrm>
            <a:off x="893763" y="915988"/>
            <a:ext cx="22082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生字学习</a:t>
            </a:r>
            <a:endParaRPr lang="zh-CN" altLang="zh-CN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7172" name="图片 30" descr="清单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60363" y="915988"/>
            <a:ext cx="533400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笑脸 1"/>
          <p:cNvSpPr/>
          <p:nvPr/>
        </p:nvSpPr>
        <p:spPr>
          <a:xfrm>
            <a:off x="608013" y="1633538"/>
            <a:ext cx="454025" cy="441325"/>
          </a:xfrm>
          <a:prstGeom prst="smileyFace">
            <a:avLst/>
          </a:prstGeom>
          <a:solidFill>
            <a:srgbClr val="F04172"/>
          </a:solidFill>
          <a:ln>
            <a:solidFill>
              <a:schemeClr val="tx2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7174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6863" y="4797425"/>
            <a:ext cx="8609012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5" name="组合 38"/>
          <p:cNvGrpSpPr/>
          <p:nvPr/>
        </p:nvGrpSpPr>
        <p:grpSpPr bwMode="auto">
          <a:xfrm>
            <a:off x="3322638" y="2163763"/>
            <a:ext cx="2541587" cy="2538412"/>
            <a:chOff x="299400" y="609600"/>
            <a:chExt cx="2542863" cy="2539048"/>
          </a:xfrm>
        </p:grpSpPr>
        <p:cxnSp>
          <p:nvCxnSpPr>
            <p:cNvPr id="7176" name="直接连接符 3"/>
            <p:cNvCxnSpPr>
              <a:cxnSpLocks noChangeShapeType="1"/>
            </p:cNvCxnSpPr>
            <p:nvPr/>
          </p:nvCxnSpPr>
          <p:spPr bwMode="auto">
            <a:xfrm>
              <a:off x="321636" y="1876742"/>
              <a:ext cx="2520627" cy="1588"/>
            </a:xfrm>
            <a:prstGeom prst="line">
              <a:avLst/>
            </a:prstGeom>
            <a:noFill/>
            <a:ln w="15875">
              <a:solidFill>
                <a:srgbClr val="72BFC5"/>
              </a:solidFill>
              <a:prstDash val="lg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77" name="直接连接符 4"/>
            <p:cNvCxnSpPr>
              <a:cxnSpLocks noChangeShapeType="1"/>
            </p:cNvCxnSpPr>
            <p:nvPr/>
          </p:nvCxnSpPr>
          <p:spPr bwMode="auto">
            <a:xfrm rot="5400000">
              <a:off x="288593" y="1868797"/>
              <a:ext cx="2519993" cy="1588"/>
            </a:xfrm>
            <a:prstGeom prst="line">
              <a:avLst/>
            </a:prstGeom>
            <a:noFill/>
            <a:ln w="15875">
              <a:solidFill>
                <a:srgbClr val="72BFC5"/>
              </a:solidFill>
              <a:prstDash val="lg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" name="矩形 10"/>
            <p:cNvSpPr/>
            <p:nvPr/>
          </p:nvSpPr>
          <p:spPr bwMode="auto">
            <a:xfrm>
              <a:off x="299400" y="628655"/>
              <a:ext cx="2520627" cy="2519993"/>
            </a:xfrm>
            <a:prstGeom prst="rect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FontTx/>
                <a:buNone/>
                <a:defRPr/>
              </a:pPr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2" name="Freeform 6"/>
          <p:cNvSpPr>
            <a:spLocks noChangeArrowheads="1"/>
          </p:cNvSpPr>
          <p:nvPr/>
        </p:nvSpPr>
        <p:spPr bwMode="auto">
          <a:xfrm>
            <a:off x="3760788" y="2517775"/>
            <a:ext cx="369887" cy="236538"/>
          </a:xfrm>
          <a:custGeom>
            <a:avLst/>
            <a:gdLst>
              <a:gd name="T0" fmla="*/ 0 w 581"/>
              <a:gd name="T1" fmla="*/ 0 h 372"/>
              <a:gd name="T2" fmla="*/ 85 w 581"/>
              <a:gd name="T3" fmla="*/ 0 h 372"/>
              <a:gd name="T4" fmla="*/ 170 w 581"/>
              <a:gd name="T5" fmla="*/ 0 h 372"/>
              <a:gd name="T6" fmla="*/ 241 w 581"/>
              <a:gd name="T7" fmla="*/ 18 h 372"/>
              <a:gd name="T8" fmla="*/ 312 w 581"/>
              <a:gd name="T9" fmla="*/ 18 h 372"/>
              <a:gd name="T10" fmla="*/ 355 w 581"/>
              <a:gd name="T11" fmla="*/ 35 h 372"/>
              <a:gd name="T12" fmla="*/ 411 w 581"/>
              <a:gd name="T13" fmla="*/ 53 h 372"/>
              <a:gd name="T14" fmla="*/ 454 w 581"/>
              <a:gd name="T15" fmla="*/ 71 h 372"/>
              <a:gd name="T16" fmla="*/ 482 w 581"/>
              <a:gd name="T17" fmla="*/ 89 h 372"/>
              <a:gd name="T18" fmla="*/ 496 w 581"/>
              <a:gd name="T19" fmla="*/ 106 h 372"/>
              <a:gd name="T20" fmla="*/ 525 w 581"/>
              <a:gd name="T21" fmla="*/ 124 h 372"/>
              <a:gd name="T22" fmla="*/ 539 w 581"/>
              <a:gd name="T23" fmla="*/ 142 h 372"/>
              <a:gd name="T24" fmla="*/ 553 w 581"/>
              <a:gd name="T25" fmla="*/ 177 h 372"/>
              <a:gd name="T26" fmla="*/ 567 w 581"/>
              <a:gd name="T27" fmla="*/ 195 h 372"/>
              <a:gd name="T28" fmla="*/ 567 w 581"/>
              <a:gd name="T29" fmla="*/ 213 h 372"/>
              <a:gd name="T30" fmla="*/ 581 w 581"/>
              <a:gd name="T31" fmla="*/ 230 h 372"/>
              <a:gd name="T32" fmla="*/ 581 w 581"/>
              <a:gd name="T33" fmla="*/ 248 h 372"/>
              <a:gd name="T34" fmla="*/ 581 w 581"/>
              <a:gd name="T35" fmla="*/ 284 h 372"/>
              <a:gd name="T36" fmla="*/ 567 w 581"/>
              <a:gd name="T37" fmla="*/ 319 h 372"/>
              <a:gd name="T38" fmla="*/ 567 w 581"/>
              <a:gd name="T39" fmla="*/ 337 h 372"/>
              <a:gd name="T40" fmla="*/ 567 w 581"/>
              <a:gd name="T41" fmla="*/ 354 h 372"/>
              <a:gd name="T42" fmla="*/ 553 w 581"/>
              <a:gd name="T43" fmla="*/ 354 h 372"/>
              <a:gd name="T44" fmla="*/ 525 w 581"/>
              <a:gd name="T45" fmla="*/ 372 h 372"/>
              <a:gd name="T46" fmla="*/ 496 w 581"/>
              <a:gd name="T47" fmla="*/ 372 h 372"/>
              <a:gd name="T48" fmla="*/ 468 w 581"/>
              <a:gd name="T49" fmla="*/ 372 h 372"/>
              <a:gd name="T50" fmla="*/ 440 w 581"/>
              <a:gd name="T51" fmla="*/ 372 h 372"/>
              <a:gd name="T52" fmla="*/ 411 w 581"/>
              <a:gd name="T53" fmla="*/ 372 h 372"/>
              <a:gd name="T54" fmla="*/ 383 w 581"/>
              <a:gd name="T55" fmla="*/ 354 h 372"/>
              <a:gd name="T56" fmla="*/ 355 w 581"/>
              <a:gd name="T57" fmla="*/ 337 h 372"/>
              <a:gd name="T58" fmla="*/ 312 w 581"/>
              <a:gd name="T59" fmla="*/ 319 h 372"/>
              <a:gd name="T60" fmla="*/ 270 w 581"/>
              <a:gd name="T61" fmla="*/ 284 h 372"/>
              <a:gd name="T62" fmla="*/ 227 w 581"/>
              <a:gd name="T63" fmla="*/ 266 h 372"/>
              <a:gd name="T64" fmla="*/ 184 w 581"/>
              <a:gd name="T65" fmla="*/ 230 h 372"/>
              <a:gd name="T66" fmla="*/ 142 w 581"/>
              <a:gd name="T67" fmla="*/ 195 h 372"/>
              <a:gd name="T68" fmla="*/ 99 w 581"/>
              <a:gd name="T69" fmla="*/ 160 h 372"/>
              <a:gd name="T70" fmla="*/ 71 w 581"/>
              <a:gd name="T71" fmla="*/ 124 h 372"/>
              <a:gd name="T72" fmla="*/ 43 w 581"/>
              <a:gd name="T73" fmla="*/ 89 h 372"/>
              <a:gd name="T74" fmla="*/ 29 w 581"/>
              <a:gd name="T75" fmla="*/ 71 h 372"/>
              <a:gd name="T76" fmla="*/ 14 w 581"/>
              <a:gd name="T77" fmla="*/ 35 h 372"/>
              <a:gd name="T78" fmla="*/ 0 w 581"/>
              <a:gd name="T79" fmla="*/ 18 h 372"/>
              <a:gd name="T80" fmla="*/ 0 w 581"/>
              <a:gd name="T81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81" h="372">
                <a:moveTo>
                  <a:pt x="0" y="0"/>
                </a:moveTo>
                <a:lnTo>
                  <a:pt x="85" y="0"/>
                </a:lnTo>
                <a:lnTo>
                  <a:pt x="170" y="0"/>
                </a:lnTo>
                <a:lnTo>
                  <a:pt x="241" y="18"/>
                </a:lnTo>
                <a:lnTo>
                  <a:pt x="312" y="18"/>
                </a:lnTo>
                <a:lnTo>
                  <a:pt x="355" y="35"/>
                </a:lnTo>
                <a:lnTo>
                  <a:pt x="411" y="53"/>
                </a:lnTo>
                <a:lnTo>
                  <a:pt x="454" y="71"/>
                </a:lnTo>
                <a:lnTo>
                  <a:pt x="482" y="89"/>
                </a:lnTo>
                <a:lnTo>
                  <a:pt x="496" y="106"/>
                </a:lnTo>
                <a:lnTo>
                  <a:pt x="525" y="124"/>
                </a:lnTo>
                <a:lnTo>
                  <a:pt x="539" y="142"/>
                </a:lnTo>
                <a:lnTo>
                  <a:pt x="553" y="177"/>
                </a:lnTo>
                <a:lnTo>
                  <a:pt x="567" y="195"/>
                </a:lnTo>
                <a:lnTo>
                  <a:pt x="567" y="213"/>
                </a:lnTo>
                <a:lnTo>
                  <a:pt x="581" y="230"/>
                </a:lnTo>
                <a:lnTo>
                  <a:pt x="581" y="248"/>
                </a:lnTo>
                <a:lnTo>
                  <a:pt x="581" y="284"/>
                </a:lnTo>
                <a:lnTo>
                  <a:pt x="567" y="319"/>
                </a:lnTo>
                <a:lnTo>
                  <a:pt x="567" y="337"/>
                </a:lnTo>
                <a:lnTo>
                  <a:pt x="567" y="354"/>
                </a:lnTo>
                <a:lnTo>
                  <a:pt x="553" y="354"/>
                </a:lnTo>
                <a:lnTo>
                  <a:pt x="525" y="372"/>
                </a:lnTo>
                <a:lnTo>
                  <a:pt x="496" y="372"/>
                </a:lnTo>
                <a:lnTo>
                  <a:pt x="468" y="372"/>
                </a:lnTo>
                <a:lnTo>
                  <a:pt x="440" y="372"/>
                </a:lnTo>
                <a:lnTo>
                  <a:pt x="411" y="372"/>
                </a:lnTo>
                <a:lnTo>
                  <a:pt x="383" y="354"/>
                </a:lnTo>
                <a:lnTo>
                  <a:pt x="355" y="337"/>
                </a:lnTo>
                <a:lnTo>
                  <a:pt x="312" y="319"/>
                </a:lnTo>
                <a:lnTo>
                  <a:pt x="270" y="284"/>
                </a:lnTo>
                <a:lnTo>
                  <a:pt x="227" y="266"/>
                </a:lnTo>
                <a:lnTo>
                  <a:pt x="184" y="230"/>
                </a:lnTo>
                <a:lnTo>
                  <a:pt x="142" y="195"/>
                </a:lnTo>
                <a:lnTo>
                  <a:pt x="99" y="160"/>
                </a:lnTo>
                <a:lnTo>
                  <a:pt x="71" y="124"/>
                </a:lnTo>
                <a:lnTo>
                  <a:pt x="43" y="89"/>
                </a:lnTo>
                <a:lnTo>
                  <a:pt x="29" y="71"/>
                </a:lnTo>
                <a:lnTo>
                  <a:pt x="14" y="35"/>
                </a:lnTo>
                <a:lnTo>
                  <a:pt x="0" y="18"/>
                </a:lnTo>
                <a:lnTo>
                  <a:pt x="0" y="0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3" name="Freeform 7"/>
          <p:cNvSpPr>
            <a:spLocks noChangeArrowheads="1"/>
          </p:cNvSpPr>
          <p:nvPr/>
        </p:nvSpPr>
        <p:spPr bwMode="auto">
          <a:xfrm>
            <a:off x="5165725" y="2686050"/>
            <a:ext cx="314325" cy="382588"/>
          </a:xfrm>
          <a:custGeom>
            <a:avLst/>
            <a:gdLst>
              <a:gd name="T0" fmla="*/ 213 w 496"/>
              <a:gd name="T1" fmla="*/ 177 h 602"/>
              <a:gd name="T2" fmla="*/ 227 w 496"/>
              <a:gd name="T3" fmla="*/ 142 h 602"/>
              <a:gd name="T4" fmla="*/ 227 w 496"/>
              <a:gd name="T5" fmla="*/ 106 h 602"/>
              <a:gd name="T6" fmla="*/ 213 w 496"/>
              <a:gd name="T7" fmla="*/ 88 h 602"/>
              <a:gd name="T8" fmla="*/ 199 w 496"/>
              <a:gd name="T9" fmla="*/ 71 h 602"/>
              <a:gd name="T10" fmla="*/ 185 w 496"/>
              <a:gd name="T11" fmla="*/ 71 h 602"/>
              <a:gd name="T12" fmla="*/ 185 w 496"/>
              <a:gd name="T13" fmla="*/ 53 h 602"/>
              <a:gd name="T14" fmla="*/ 170 w 496"/>
              <a:gd name="T15" fmla="*/ 35 h 602"/>
              <a:gd name="T16" fmla="*/ 185 w 496"/>
              <a:gd name="T17" fmla="*/ 18 h 602"/>
              <a:gd name="T18" fmla="*/ 199 w 496"/>
              <a:gd name="T19" fmla="*/ 0 h 602"/>
              <a:gd name="T20" fmla="*/ 213 w 496"/>
              <a:gd name="T21" fmla="*/ 0 h 602"/>
              <a:gd name="T22" fmla="*/ 241 w 496"/>
              <a:gd name="T23" fmla="*/ 0 h 602"/>
              <a:gd name="T24" fmla="*/ 284 w 496"/>
              <a:gd name="T25" fmla="*/ 0 h 602"/>
              <a:gd name="T26" fmla="*/ 326 w 496"/>
              <a:gd name="T27" fmla="*/ 18 h 602"/>
              <a:gd name="T28" fmla="*/ 369 w 496"/>
              <a:gd name="T29" fmla="*/ 35 h 602"/>
              <a:gd name="T30" fmla="*/ 397 w 496"/>
              <a:gd name="T31" fmla="*/ 71 h 602"/>
              <a:gd name="T32" fmla="*/ 426 w 496"/>
              <a:gd name="T33" fmla="*/ 88 h 602"/>
              <a:gd name="T34" fmla="*/ 454 w 496"/>
              <a:gd name="T35" fmla="*/ 124 h 602"/>
              <a:gd name="T36" fmla="*/ 482 w 496"/>
              <a:gd name="T37" fmla="*/ 142 h 602"/>
              <a:gd name="T38" fmla="*/ 482 w 496"/>
              <a:gd name="T39" fmla="*/ 177 h 602"/>
              <a:gd name="T40" fmla="*/ 496 w 496"/>
              <a:gd name="T41" fmla="*/ 195 h 602"/>
              <a:gd name="T42" fmla="*/ 496 w 496"/>
              <a:gd name="T43" fmla="*/ 213 h 602"/>
              <a:gd name="T44" fmla="*/ 482 w 496"/>
              <a:gd name="T45" fmla="*/ 230 h 602"/>
              <a:gd name="T46" fmla="*/ 468 w 496"/>
              <a:gd name="T47" fmla="*/ 248 h 602"/>
              <a:gd name="T48" fmla="*/ 440 w 496"/>
              <a:gd name="T49" fmla="*/ 266 h 602"/>
              <a:gd name="T50" fmla="*/ 397 w 496"/>
              <a:gd name="T51" fmla="*/ 301 h 602"/>
              <a:gd name="T52" fmla="*/ 369 w 496"/>
              <a:gd name="T53" fmla="*/ 337 h 602"/>
              <a:gd name="T54" fmla="*/ 326 w 496"/>
              <a:gd name="T55" fmla="*/ 372 h 602"/>
              <a:gd name="T56" fmla="*/ 270 w 496"/>
              <a:gd name="T57" fmla="*/ 425 h 602"/>
              <a:gd name="T58" fmla="*/ 213 w 496"/>
              <a:gd name="T59" fmla="*/ 478 h 602"/>
              <a:gd name="T60" fmla="*/ 170 w 496"/>
              <a:gd name="T61" fmla="*/ 514 h 602"/>
              <a:gd name="T62" fmla="*/ 128 w 496"/>
              <a:gd name="T63" fmla="*/ 549 h 602"/>
              <a:gd name="T64" fmla="*/ 85 w 496"/>
              <a:gd name="T65" fmla="*/ 567 h 602"/>
              <a:gd name="T66" fmla="*/ 57 w 496"/>
              <a:gd name="T67" fmla="*/ 585 h 602"/>
              <a:gd name="T68" fmla="*/ 43 w 496"/>
              <a:gd name="T69" fmla="*/ 602 h 602"/>
              <a:gd name="T70" fmla="*/ 15 w 496"/>
              <a:gd name="T71" fmla="*/ 602 h 602"/>
              <a:gd name="T72" fmla="*/ 0 w 496"/>
              <a:gd name="T73" fmla="*/ 585 h 602"/>
              <a:gd name="T74" fmla="*/ 0 w 496"/>
              <a:gd name="T75" fmla="*/ 567 h 602"/>
              <a:gd name="T76" fmla="*/ 15 w 496"/>
              <a:gd name="T77" fmla="*/ 549 h 602"/>
              <a:gd name="T78" fmla="*/ 29 w 496"/>
              <a:gd name="T79" fmla="*/ 514 h 602"/>
              <a:gd name="T80" fmla="*/ 43 w 496"/>
              <a:gd name="T81" fmla="*/ 496 h 602"/>
              <a:gd name="T82" fmla="*/ 57 w 496"/>
              <a:gd name="T83" fmla="*/ 461 h 602"/>
              <a:gd name="T84" fmla="*/ 85 w 496"/>
              <a:gd name="T85" fmla="*/ 425 h 602"/>
              <a:gd name="T86" fmla="*/ 114 w 496"/>
              <a:gd name="T87" fmla="*/ 390 h 602"/>
              <a:gd name="T88" fmla="*/ 128 w 496"/>
              <a:gd name="T89" fmla="*/ 354 h 602"/>
              <a:gd name="T90" fmla="*/ 156 w 496"/>
              <a:gd name="T91" fmla="*/ 319 h 602"/>
              <a:gd name="T92" fmla="*/ 170 w 496"/>
              <a:gd name="T93" fmla="*/ 283 h 602"/>
              <a:gd name="T94" fmla="*/ 185 w 496"/>
              <a:gd name="T95" fmla="*/ 248 h 602"/>
              <a:gd name="T96" fmla="*/ 199 w 496"/>
              <a:gd name="T97" fmla="*/ 230 h 602"/>
              <a:gd name="T98" fmla="*/ 213 w 496"/>
              <a:gd name="T99" fmla="*/ 195 h 602"/>
              <a:gd name="T100" fmla="*/ 213 w 496"/>
              <a:gd name="T101" fmla="*/ 177 h 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96" h="602">
                <a:moveTo>
                  <a:pt x="213" y="177"/>
                </a:moveTo>
                <a:lnTo>
                  <a:pt x="227" y="142"/>
                </a:lnTo>
                <a:lnTo>
                  <a:pt x="227" y="106"/>
                </a:lnTo>
                <a:lnTo>
                  <a:pt x="213" y="88"/>
                </a:lnTo>
                <a:lnTo>
                  <a:pt x="199" y="71"/>
                </a:lnTo>
                <a:lnTo>
                  <a:pt x="185" y="71"/>
                </a:lnTo>
                <a:lnTo>
                  <a:pt x="185" y="53"/>
                </a:lnTo>
                <a:lnTo>
                  <a:pt x="170" y="35"/>
                </a:lnTo>
                <a:lnTo>
                  <a:pt x="185" y="18"/>
                </a:lnTo>
                <a:lnTo>
                  <a:pt x="199" y="0"/>
                </a:lnTo>
                <a:lnTo>
                  <a:pt x="213" y="0"/>
                </a:lnTo>
                <a:lnTo>
                  <a:pt x="241" y="0"/>
                </a:lnTo>
                <a:lnTo>
                  <a:pt x="284" y="0"/>
                </a:lnTo>
                <a:lnTo>
                  <a:pt x="326" y="18"/>
                </a:lnTo>
                <a:lnTo>
                  <a:pt x="369" y="35"/>
                </a:lnTo>
                <a:lnTo>
                  <a:pt x="397" y="71"/>
                </a:lnTo>
                <a:lnTo>
                  <a:pt x="426" y="88"/>
                </a:lnTo>
                <a:lnTo>
                  <a:pt x="454" y="124"/>
                </a:lnTo>
                <a:lnTo>
                  <a:pt x="482" y="142"/>
                </a:lnTo>
                <a:lnTo>
                  <a:pt x="482" y="177"/>
                </a:lnTo>
                <a:lnTo>
                  <a:pt x="496" y="195"/>
                </a:lnTo>
                <a:lnTo>
                  <a:pt x="496" y="213"/>
                </a:lnTo>
                <a:lnTo>
                  <a:pt x="482" y="230"/>
                </a:lnTo>
                <a:lnTo>
                  <a:pt x="468" y="248"/>
                </a:lnTo>
                <a:lnTo>
                  <a:pt x="440" y="266"/>
                </a:lnTo>
                <a:lnTo>
                  <a:pt x="397" y="301"/>
                </a:lnTo>
                <a:lnTo>
                  <a:pt x="369" y="337"/>
                </a:lnTo>
                <a:lnTo>
                  <a:pt x="326" y="372"/>
                </a:lnTo>
                <a:lnTo>
                  <a:pt x="270" y="425"/>
                </a:lnTo>
                <a:lnTo>
                  <a:pt x="213" y="478"/>
                </a:lnTo>
                <a:lnTo>
                  <a:pt x="170" y="514"/>
                </a:lnTo>
                <a:lnTo>
                  <a:pt x="128" y="549"/>
                </a:lnTo>
                <a:lnTo>
                  <a:pt x="85" y="567"/>
                </a:lnTo>
                <a:lnTo>
                  <a:pt x="57" y="585"/>
                </a:lnTo>
                <a:lnTo>
                  <a:pt x="43" y="602"/>
                </a:lnTo>
                <a:lnTo>
                  <a:pt x="15" y="602"/>
                </a:lnTo>
                <a:lnTo>
                  <a:pt x="0" y="585"/>
                </a:lnTo>
                <a:lnTo>
                  <a:pt x="0" y="567"/>
                </a:lnTo>
                <a:lnTo>
                  <a:pt x="15" y="549"/>
                </a:lnTo>
                <a:lnTo>
                  <a:pt x="29" y="514"/>
                </a:lnTo>
                <a:lnTo>
                  <a:pt x="43" y="496"/>
                </a:lnTo>
                <a:lnTo>
                  <a:pt x="57" y="461"/>
                </a:lnTo>
                <a:lnTo>
                  <a:pt x="85" y="425"/>
                </a:lnTo>
                <a:lnTo>
                  <a:pt x="114" y="390"/>
                </a:lnTo>
                <a:lnTo>
                  <a:pt x="128" y="354"/>
                </a:lnTo>
                <a:lnTo>
                  <a:pt x="156" y="319"/>
                </a:lnTo>
                <a:lnTo>
                  <a:pt x="170" y="283"/>
                </a:lnTo>
                <a:lnTo>
                  <a:pt x="185" y="248"/>
                </a:lnTo>
                <a:lnTo>
                  <a:pt x="199" y="230"/>
                </a:lnTo>
                <a:lnTo>
                  <a:pt x="213" y="195"/>
                </a:lnTo>
                <a:lnTo>
                  <a:pt x="213" y="177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4" name="Freeform 8"/>
          <p:cNvSpPr>
            <a:spLocks noChangeArrowheads="1"/>
          </p:cNvSpPr>
          <p:nvPr/>
        </p:nvSpPr>
        <p:spPr bwMode="auto">
          <a:xfrm>
            <a:off x="4211638" y="2809875"/>
            <a:ext cx="225425" cy="236538"/>
          </a:xfrm>
          <a:custGeom>
            <a:avLst/>
            <a:gdLst>
              <a:gd name="T0" fmla="*/ 0 w 354"/>
              <a:gd name="T1" fmla="*/ 35 h 372"/>
              <a:gd name="T2" fmla="*/ 0 w 354"/>
              <a:gd name="T3" fmla="*/ 18 h 372"/>
              <a:gd name="T4" fmla="*/ 0 w 354"/>
              <a:gd name="T5" fmla="*/ 0 h 372"/>
              <a:gd name="T6" fmla="*/ 14 w 354"/>
              <a:gd name="T7" fmla="*/ 0 h 372"/>
              <a:gd name="T8" fmla="*/ 28 w 354"/>
              <a:gd name="T9" fmla="*/ 0 h 372"/>
              <a:gd name="T10" fmla="*/ 42 w 354"/>
              <a:gd name="T11" fmla="*/ 0 h 372"/>
              <a:gd name="T12" fmla="*/ 57 w 354"/>
              <a:gd name="T13" fmla="*/ 0 h 372"/>
              <a:gd name="T14" fmla="*/ 85 w 354"/>
              <a:gd name="T15" fmla="*/ 0 h 372"/>
              <a:gd name="T16" fmla="*/ 127 w 354"/>
              <a:gd name="T17" fmla="*/ 0 h 372"/>
              <a:gd name="T18" fmla="*/ 156 w 354"/>
              <a:gd name="T19" fmla="*/ 0 h 372"/>
              <a:gd name="T20" fmla="*/ 198 w 354"/>
              <a:gd name="T21" fmla="*/ 18 h 372"/>
              <a:gd name="T22" fmla="*/ 241 w 354"/>
              <a:gd name="T23" fmla="*/ 35 h 372"/>
              <a:gd name="T24" fmla="*/ 283 w 354"/>
              <a:gd name="T25" fmla="*/ 53 h 372"/>
              <a:gd name="T26" fmla="*/ 312 w 354"/>
              <a:gd name="T27" fmla="*/ 88 h 372"/>
              <a:gd name="T28" fmla="*/ 326 w 354"/>
              <a:gd name="T29" fmla="*/ 124 h 372"/>
              <a:gd name="T30" fmla="*/ 340 w 354"/>
              <a:gd name="T31" fmla="*/ 159 h 372"/>
              <a:gd name="T32" fmla="*/ 354 w 354"/>
              <a:gd name="T33" fmla="*/ 195 h 372"/>
              <a:gd name="T34" fmla="*/ 354 w 354"/>
              <a:gd name="T35" fmla="*/ 230 h 372"/>
              <a:gd name="T36" fmla="*/ 354 w 354"/>
              <a:gd name="T37" fmla="*/ 266 h 372"/>
              <a:gd name="T38" fmla="*/ 340 w 354"/>
              <a:gd name="T39" fmla="*/ 301 h 372"/>
              <a:gd name="T40" fmla="*/ 340 w 354"/>
              <a:gd name="T41" fmla="*/ 337 h 372"/>
              <a:gd name="T42" fmla="*/ 326 w 354"/>
              <a:gd name="T43" fmla="*/ 354 h 372"/>
              <a:gd name="T44" fmla="*/ 298 w 354"/>
              <a:gd name="T45" fmla="*/ 354 h 372"/>
              <a:gd name="T46" fmla="*/ 283 w 354"/>
              <a:gd name="T47" fmla="*/ 372 h 372"/>
              <a:gd name="T48" fmla="*/ 269 w 354"/>
              <a:gd name="T49" fmla="*/ 354 h 372"/>
              <a:gd name="T50" fmla="*/ 255 w 354"/>
              <a:gd name="T51" fmla="*/ 354 h 372"/>
              <a:gd name="T52" fmla="*/ 241 w 354"/>
              <a:gd name="T53" fmla="*/ 337 h 372"/>
              <a:gd name="T54" fmla="*/ 227 w 354"/>
              <a:gd name="T55" fmla="*/ 337 h 372"/>
              <a:gd name="T56" fmla="*/ 198 w 354"/>
              <a:gd name="T57" fmla="*/ 301 h 372"/>
              <a:gd name="T58" fmla="*/ 184 w 354"/>
              <a:gd name="T59" fmla="*/ 283 h 372"/>
              <a:gd name="T60" fmla="*/ 142 w 354"/>
              <a:gd name="T61" fmla="*/ 248 h 372"/>
              <a:gd name="T62" fmla="*/ 113 w 354"/>
              <a:gd name="T63" fmla="*/ 212 h 372"/>
              <a:gd name="T64" fmla="*/ 85 w 354"/>
              <a:gd name="T65" fmla="*/ 177 h 372"/>
              <a:gd name="T66" fmla="*/ 71 w 354"/>
              <a:gd name="T67" fmla="*/ 142 h 372"/>
              <a:gd name="T68" fmla="*/ 42 w 354"/>
              <a:gd name="T69" fmla="*/ 124 h 372"/>
              <a:gd name="T70" fmla="*/ 28 w 354"/>
              <a:gd name="T71" fmla="*/ 88 h 372"/>
              <a:gd name="T72" fmla="*/ 14 w 354"/>
              <a:gd name="T73" fmla="*/ 71 h 372"/>
              <a:gd name="T74" fmla="*/ 0 w 354"/>
              <a:gd name="T75" fmla="*/ 53 h 372"/>
              <a:gd name="T76" fmla="*/ 0 w 354"/>
              <a:gd name="T77" fmla="*/ 35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54" h="372">
                <a:moveTo>
                  <a:pt x="0" y="35"/>
                </a:moveTo>
                <a:lnTo>
                  <a:pt x="0" y="18"/>
                </a:lnTo>
                <a:lnTo>
                  <a:pt x="0" y="0"/>
                </a:lnTo>
                <a:lnTo>
                  <a:pt x="14" y="0"/>
                </a:lnTo>
                <a:lnTo>
                  <a:pt x="28" y="0"/>
                </a:lnTo>
                <a:lnTo>
                  <a:pt x="42" y="0"/>
                </a:lnTo>
                <a:lnTo>
                  <a:pt x="57" y="0"/>
                </a:lnTo>
                <a:lnTo>
                  <a:pt x="85" y="0"/>
                </a:lnTo>
                <a:lnTo>
                  <a:pt x="127" y="0"/>
                </a:lnTo>
                <a:lnTo>
                  <a:pt x="156" y="0"/>
                </a:lnTo>
                <a:lnTo>
                  <a:pt x="198" y="18"/>
                </a:lnTo>
                <a:lnTo>
                  <a:pt x="241" y="35"/>
                </a:lnTo>
                <a:lnTo>
                  <a:pt x="283" y="53"/>
                </a:lnTo>
                <a:lnTo>
                  <a:pt x="312" y="88"/>
                </a:lnTo>
                <a:lnTo>
                  <a:pt x="326" y="124"/>
                </a:lnTo>
                <a:lnTo>
                  <a:pt x="340" y="159"/>
                </a:lnTo>
                <a:lnTo>
                  <a:pt x="354" y="195"/>
                </a:lnTo>
                <a:lnTo>
                  <a:pt x="354" y="230"/>
                </a:lnTo>
                <a:lnTo>
                  <a:pt x="354" y="266"/>
                </a:lnTo>
                <a:lnTo>
                  <a:pt x="340" y="301"/>
                </a:lnTo>
                <a:lnTo>
                  <a:pt x="340" y="337"/>
                </a:lnTo>
                <a:lnTo>
                  <a:pt x="326" y="354"/>
                </a:lnTo>
                <a:lnTo>
                  <a:pt x="298" y="354"/>
                </a:lnTo>
                <a:lnTo>
                  <a:pt x="283" y="372"/>
                </a:lnTo>
                <a:lnTo>
                  <a:pt x="269" y="354"/>
                </a:lnTo>
                <a:lnTo>
                  <a:pt x="255" y="354"/>
                </a:lnTo>
                <a:lnTo>
                  <a:pt x="241" y="337"/>
                </a:lnTo>
                <a:lnTo>
                  <a:pt x="227" y="337"/>
                </a:lnTo>
                <a:lnTo>
                  <a:pt x="198" y="301"/>
                </a:lnTo>
                <a:lnTo>
                  <a:pt x="184" y="283"/>
                </a:lnTo>
                <a:lnTo>
                  <a:pt x="142" y="248"/>
                </a:lnTo>
                <a:lnTo>
                  <a:pt x="113" y="212"/>
                </a:lnTo>
                <a:lnTo>
                  <a:pt x="85" y="177"/>
                </a:lnTo>
                <a:lnTo>
                  <a:pt x="71" y="142"/>
                </a:lnTo>
                <a:lnTo>
                  <a:pt x="42" y="124"/>
                </a:lnTo>
                <a:lnTo>
                  <a:pt x="28" y="88"/>
                </a:lnTo>
                <a:lnTo>
                  <a:pt x="14" y="71"/>
                </a:lnTo>
                <a:lnTo>
                  <a:pt x="0" y="53"/>
                </a:lnTo>
                <a:lnTo>
                  <a:pt x="0" y="35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" name="Freeform 9"/>
          <p:cNvSpPr>
            <a:spLocks noChangeArrowheads="1"/>
          </p:cNvSpPr>
          <p:nvPr/>
        </p:nvSpPr>
        <p:spPr bwMode="auto">
          <a:xfrm>
            <a:off x="4608513" y="2911475"/>
            <a:ext cx="196850" cy="214313"/>
          </a:xfrm>
          <a:custGeom>
            <a:avLst/>
            <a:gdLst>
              <a:gd name="T0" fmla="*/ 0 w 311"/>
              <a:gd name="T1" fmla="*/ 0 h 337"/>
              <a:gd name="T2" fmla="*/ 56 w 311"/>
              <a:gd name="T3" fmla="*/ 0 h 337"/>
              <a:gd name="T4" fmla="*/ 113 w 311"/>
              <a:gd name="T5" fmla="*/ 18 h 337"/>
              <a:gd name="T6" fmla="*/ 156 w 311"/>
              <a:gd name="T7" fmla="*/ 18 h 337"/>
              <a:gd name="T8" fmla="*/ 212 w 311"/>
              <a:gd name="T9" fmla="*/ 36 h 337"/>
              <a:gd name="T10" fmla="*/ 241 w 311"/>
              <a:gd name="T11" fmla="*/ 71 h 337"/>
              <a:gd name="T12" fmla="*/ 269 w 311"/>
              <a:gd name="T13" fmla="*/ 89 h 337"/>
              <a:gd name="T14" fmla="*/ 297 w 311"/>
              <a:gd name="T15" fmla="*/ 124 h 337"/>
              <a:gd name="T16" fmla="*/ 311 w 311"/>
              <a:gd name="T17" fmla="*/ 160 h 337"/>
              <a:gd name="T18" fmla="*/ 311 w 311"/>
              <a:gd name="T19" fmla="*/ 213 h 337"/>
              <a:gd name="T20" fmla="*/ 311 w 311"/>
              <a:gd name="T21" fmla="*/ 248 h 337"/>
              <a:gd name="T22" fmla="*/ 311 w 311"/>
              <a:gd name="T23" fmla="*/ 266 h 337"/>
              <a:gd name="T24" fmla="*/ 311 w 311"/>
              <a:gd name="T25" fmla="*/ 284 h 337"/>
              <a:gd name="T26" fmla="*/ 297 w 311"/>
              <a:gd name="T27" fmla="*/ 302 h 337"/>
              <a:gd name="T28" fmla="*/ 283 w 311"/>
              <a:gd name="T29" fmla="*/ 319 h 337"/>
              <a:gd name="T30" fmla="*/ 269 w 311"/>
              <a:gd name="T31" fmla="*/ 337 h 337"/>
              <a:gd name="T32" fmla="*/ 241 w 311"/>
              <a:gd name="T33" fmla="*/ 337 h 337"/>
              <a:gd name="T34" fmla="*/ 226 w 311"/>
              <a:gd name="T35" fmla="*/ 337 h 337"/>
              <a:gd name="T36" fmla="*/ 212 w 311"/>
              <a:gd name="T37" fmla="*/ 319 h 337"/>
              <a:gd name="T38" fmla="*/ 198 w 311"/>
              <a:gd name="T39" fmla="*/ 319 h 337"/>
              <a:gd name="T40" fmla="*/ 184 w 311"/>
              <a:gd name="T41" fmla="*/ 302 h 337"/>
              <a:gd name="T42" fmla="*/ 170 w 311"/>
              <a:gd name="T43" fmla="*/ 284 h 337"/>
              <a:gd name="T44" fmla="*/ 141 w 311"/>
              <a:gd name="T45" fmla="*/ 266 h 337"/>
              <a:gd name="T46" fmla="*/ 127 w 311"/>
              <a:gd name="T47" fmla="*/ 248 h 337"/>
              <a:gd name="T48" fmla="*/ 99 w 311"/>
              <a:gd name="T49" fmla="*/ 231 h 337"/>
              <a:gd name="T50" fmla="*/ 70 w 311"/>
              <a:gd name="T51" fmla="*/ 195 h 337"/>
              <a:gd name="T52" fmla="*/ 56 w 311"/>
              <a:gd name="T53" fmla="*/ 178 h 337"/>
              <a:gd name="T54" fmla="*/ 42 w 311"/>
              <a:gd name="T55" fmla="*/ 160 h 337"/>
              <a:gd name="T56" fmla="*/ 28 w 311"/>
              <a:gd name="T57" fmla="*/ 124 h 337"/>
              <a:gd name="T58" fmla="*/ 14 w 311"/>
              <a:gd name="T59" fmla="*/ 89 h 337"/>
              <a:gd name="T60" fmla="*/ 0 w 311"/>
              <a:gd name="T61" fmla="*/ 71 h 337"/>
              <a:gd name="T62" fmla="*/ 0 w 311"/>
              <a:gd name="T63" fmla="*/ 36 h 337"/>
              <a:gd name="T64" fmla="*/ 0 w 311"/>
              <a:gd name="T65" fmla="*/ 0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11" h="337">
                <a:moveTo>
                  <a:pt x="0" y="0"/>
                </a:moveTo>
                <a:lnTo>
                  <a:pt x="56" y="0"/>
                </a:lnTo>
                <a:lnTo>
                  <a:pt x="113" y="18"/>
                </a:lnTo>
                <a:lnTo>
                  <a:pt x="156" y="18"/>
                </a:lnTo>
                <a:lnTo>
                  <a:pt x="212" y="36"/>
                </a:lnTo>
                <a:lnTo>
                  <a:pt x="241" y="71"/>
                </a:lnTo>
                <a:lnTo>
                  <a:pt x="269" y="89"/>
                </a:lnTo>
                <a:lnTo>
                  <a:pt x="297" y="124"/>
                </a:lnTo>
                <a:lnTo>
                  <a:pt x="311" y="160"/>
                </a:lnTo>
                <a:lnTo>
                  <a:pt x="311" y="213"/>
                </a:lnTo>
                <a:lnTo>
                  <a:pt x="311" y="248"/>
                </a:lnTo>
                <a:lnTo>
                  <a:pt x="311" y="266"/>
                </a:lnTo>
                <a:lnTo>
                  <a:pt x="311" y="284"/>
                </a:lnTo>
                <a:lnTo>
                  <a:pt x="297" y="302"/>
                </a:lnTo>
                <a:lnTo>
                  <a:pt x="283" y="319"/>
                </a:lnTo>
                <a:lnTo>
                  <a:pt x="269" y="337"/>
                </a:lnTo>
                <a:lnTo>
                  <a:pt x="241" y="337"/>
                </a:lnTo>
                <a:lnTo>
                  <a:pt x="226" y="337"/>
                </a:lnTo>
                <a:lnTo>
                  <a:pt x="212" y="319"/>
                </a:lnTo>
                <a:lnTo>
                  <a:pt x="198" y="319"/>
                </a:lnTo>
                <a:lnTo>
                  <a:pt x="184" y="302"/>
                </a:lnTo>
                <a:lnTo>
                  <a:pt x="170" y="284"/>
                </a:lnTo>
                <a:lnTo>
                  <a:pt x="141" y="266"/>
                </a:lnTo>
                <a:lnTo>
                  <a:pt x="127" y="248"/>
                </a:lnTo>
                <a:lnTo>
                  <a:pt x="99" y="231"/>
                </a:lnTo>
                <a:lnTo>
                  <a:pt x="70" y="195"/>
                </a:lnTo>
                <a:lnTo>
                  <a:pt x="56" y="178"/>
                </a:lnTo>
                <a:lnTo>
                  <a:pt x="42" y="160"/>
                </a:lnTo>
                <a:lnTo>
                  <a:pt x="28" y="124"/>
                </a:lnTo>
                <a:lnTo>
                  <a:pt x="14" y="89"/>
                </a:lnTo>
                <a:lnTo>
                  <a:pt x="0" y="71"/>
                </a:lnTo>
                <a:lnTo>
                  <a:pt x="0" y="36"/>
                </a:lnTo>
                <a:lnTo>
                  <a:pt x="0" y="0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6" name="Freeform 10"/>
          <p:cNvSpPr>
            <a:spLocks noChangeArrowheads="1"/>
          </p:cNvSpPr>
          <p:nvPr/>
        </p:nvSpPr>
        <p:spPr bwMode="auto">
          <a:xfrm>
            <a:off x="4878388" y="2382838"/>
            <a:ext cx="215900" cy="1722437"/>
          </a:xfrm>
          <a:custGeom>
            <a:avLst/>
            <a:gdLst>
              <a:gd name="T0" fmla="*/ 269 w 340"/>
              <a:gd name="T1" fmla="*/ 603 h 2712"/>
              <a:gd name="T2" fmla="*/ 269 w 340"/>
              <a:gd name="T3" fmla="*/ 727 h 2712"/>
              <a:gd name="T4" fmla="*/ 255 w 340"/>
              <a:gd name="T5" fmla="*/ 886 h 2712"/>
              <a:gd name="T6" fmla="*/ 255 w 340"/>
              <a:gd name="T7" fmla="*/ 1064 h 2712"/>
              <a:gd name="T8" fmla="*/ 255 w 340"/>
              <a:gd name="T9" fmla="*/ 1276 h 2712"/>
              <a:gd name="T10" fmla="*/ 255 w 340"/>
              <a:gd name="T11" fmla="*/ 1524 h 2712"/>
              <a:gd name="T12" fmla="*/ 255 w 340"/>
              <a:gd name="T13" fmla="*/ 1737 h 2712"/>
              <a:gd name="T14" fmla="*/ 255 w 340"/>
              <a:gd name="T15" fmla="*/ 1914 h 2712"/>
              <a:gd name="T16" fmla="*/ 269 w 340"/>
              <a:gd name="T17" fmla="*/ 2074 h 2712"/>
              <a:gd name="T18" fmla="*/ 269 w 340"/>
              <a:gd name="T19" fmla="*/ 2198 h 2712"/>
              <a:gd name="T20" fmla="*/ 269 w 340"/>
              <a:gd name="T21" fmla="*/ 2287 h 2712"/>
              <a:gd name="T22" fmla="*/ 283 w 340"/>
              <a:gd name="T23" fmla="*/ 2428 h 2712"/>
              <a:gd name="T24" fmla="*/ 269 w 340"/>
              <a:gd name="T25" fmla="*/ 2535 h 2712"/>
              <a:gd name="T26" fmla="*/ 241 w 340"/>
              <a:gd name="T27" fmla="*/ 2623 h 2712"/>
              <a:gd name="T28" fmla="*/ 212 w 340"/>
              <a:gd name="T29" fmla="*/ 2676 h 2712"/>
              <a:gd name="T30" fmla="*/ 198 w 340"/>
              <a:gd name="T31" fmla="*/ 2712 h 2712"/>
              <a:gd name="T32" fmla="*/ 156 w 340"/>
              <a:gd name="T33" fmla="*/ 2676 h 2712"/>
              <a:gd name="T34" fmla="*/ 127 w 340"/>
              <a:gd name="T35" fmla="*/ 2623 h 2712"/>
              <a:gd name="T36" fmla="*/ 99 w 340"/>
              <a:gd name="T37" fmla="*/ 2517 h 2712"/>
              <a:gd name="T38" fmla="*/ 85 w 340"/>
              <a:gd name="T39" fmla="*/ 2428 h 2712"/>
              <a:gd name="T40" fmla="*/ 85 w 340"/>
              <a:gd name="T41" fmla="*/ 2357 h 2712"/>
              <a:gd name="T42" fmla="*/ 99 w 340"/>
              <a:gd name="T43" fmla="*/ 2251 h 2712"/>
              <a:gd name="T44" fmla="*/ 99 w 340"/>
              <a:gd name="T45" fmla="*/ 2127 h 2712"/>
              <a:gd name="T46" fmla="*/ 113 w 340"/>
              <a:gd name="T47" fmla="*/ 1968 h 2712"/>
              <a:gd name="T48" fmla="*/ 127 w 340"/>
              <a:gd name="T49" fmla="*/ 1631 h 2712"/>
              <a:gd name="T50" fmla="*/ 127 w 340"/>
              <a:gd name="T51" fmla="*/ 1205 h 2712"/>
              <a:gd name="T52" fmla="*/ 113 w 340"/>
              <a:gd name="T53" fmla="*/ 762 h 2712"/>
              <a:gd name="T54" fmla="*/ 99 w 340"/>
              <a:gd name="T55" fmla="*/ 550 h 2712"/>
              <a:gd name="T56" fmla="*/ 85 w 340"/>
              <a:gd name="T57" fmla="*/ 373 h 2712"/>
              <a:gd name="T58" fmla="*/ 71 w 340"/>
              <a:gd name="T59" fmla="*/ 231 h 2712"/>
              <a:gd name="T60" fmla="*/ 57 w 340"/>
              <a:gd name="T61" fmla="*/ 142 h 2712"/>
              <a:gd name="T62" fmla="*/ 42 w 340"/>
              <a:gd name="T63" fmla="*/ 89 h 2712"/>
              <a:gd name="T64" fmla="*/ 14 w 340"/>
              <a:gd name="T65" fmla="*/ 54 h 2712"/>
              <a:gd name="T66" fmla="*/ 14 w 340"/>
              <a:gd name="T67" fmla="*/ 18 h 2712"/>
              <a:gd name="T68" fmla="*/ 42 w 340"/>
              <a:gd name="T69" fmla="*/ 0 h 2712"/>
              <a:gd name="T70" fmla="*/ 85 w 340"/>
              <a:gd name="T71" fmla="*/ 0 h 2712"/>
              <a:gd name="T72" fmla="*/ 170 w 340"/>
              <a:gd name="T73" fmla="*/ 18 h 2712"/>
              <a:gd name="T74" fmla="*/ 255 w 340"/>
              <a:gd name="T75" fmla="*/ 54 h 2712"/>
              <a:gd name="T76" fmla="*/ 312 w 340"/>
              <a:gd name="T77" fmla="*/ 89 h 2712"/>
              <a:gd name="T78" fmla="*/ 340 w 340"/>
              <a:gd name="T79" fmla="*/ 160 h 2712"/>
              <a:gd name="T80" fmla="*/ 312 w 340"/>
              <a:gd name="T81" fmla="*/ 231 h 2712"/>
              <a:gd name="T82" fmla="*/ 297 w 340"/>
              <a:gd name="T83" fmla="*/ 302 h 2712"/>
              <a:gd name="T84" fmla="*/ 283 w 340"/>
              <a:gd name="T85" fmla="*/ 408 h 2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40" h="2712">
                <a:moveTo>
                  <a:pt x="269" y="532"/>
                </a:moveTo>
                <a:lnTo>
                  <a:pt x="269" y="567"/>
                </a:lnTo>
                <a:lnTo>
                  <a:pt x="269" y="603"/>
                </a:lnTo>
                <a:lnTo>
                  <a:pt x="269" y="638"/>
                </a:lnTo>
                <a:lnTo>
                  <a:pt x="269" y="692"/>
                </a:lnTo>
                <a:lnTo>
                  <a:pt x="269" y="727"/>
                </a:lnTo>
                <a:lnTo>
                  <a:pt x="269" y="780"/>
                </a:lnTo>
                <a:lnTo>
                  <a:pt x="269" y="833"/>
                </a:lnTo>
                <a:lnTo>
                  <a:pt x="255" y="886"/>
                </a:lnTo>
                <a:lnTo>
                  <a:pt x="255" y="940"/>
                </a:lnTo>
                <a:lnTo>
                  <a:pt x="255" y="1011"/>
                </a:lnTo>
                <a:lnTo>
                  <a:pt x="255" y="1064"/>
                </a:lnTo>
                <a:lnTo>
                  <a:pt x="255" y="1135"/>
                </a:lnTo>
                <a:lnTo>
                  <a:pt x="255" y="1205"/>
                </a:lnTo>
                <a:lnTo>
                  <a:pt x="255" y="1276"/>
                </a:lnTo>
                <a:lnTo>
                  <a:pt x="255" y="1365"/>
                </a:lnTo>
                <a:lnTo>
                  <a:pt x="255" y="1436"/>
                </a:lnTo>
                <a:lnTo>
                  <a:pt x="255" y="1524"/>
                </a:lnTo>
                <a:lnTo>
                  <a:pt x="255" y="1595"/>
                </a:lnTo>
                <a:lnTo>
                  <a:pt x="255" y="1666"/>
                </a:lnTo>
                <a:lnTo>
                  <a:pt x="255" y="1737"/>
                </a:lnTo>
                <a:lnTo>
                  <a:pt x="255" y="1790"/>
                </a:lnTo>
                <a:lnTo>
                  <a:pt x="255" y="1861"/>
                </a:lnTo>
                <a:lnTo>
                  <a:pt x="255" y="1914"/>
                </a:lnTo>
                <a:lnTo>
                  <a:pt x="255" y="1968"/>
                </a:lnTo>
                <a:lnTo>
                  <a:pt x="269" y="2021"/>
                </a:lnTo>
                <a:lnTo>
                  <a:pt x="269" y="2074"/>
                </a:lnTo>
                <a:lnTo>
                  <a:pt x="269" y="2109"/>
                </a:lnTo>
                <a:lnTo>
                  <a:pt x="269" y="2162"/>
                </a:lnTo>
                <a:lnTo>
                  <a:pt x="269" y="2198"/>
                </a:lnTo>
                <a:lnTo>
                  <a:pt x="269" y="2233"/>
                </a:lnTo>
                <a:lnTo>
                  <a:pt x="269" y="2269"/>
                </a:lnTo>
                <a:lnTo>
                  <a:pt x="269" y="2287"/>
                </a:lnTo>
                <a:lnTo>
                  <a:pt x="269" y="2340"/>
                </a:lnTo>
                <a:lnTo>
                  <a:pt x="283" y="2375"/>
                </a:lnTo>
                <a:lnTo>
                  <a:pt x="283" y="2428"/>
                </a:lnTo>
                <a:lnTo>
                  <a:pt x="269" y="2464"/>
                </a:lnTo>
                <a:lnTo>
                  <a:pt x="269" y="2499"/>
                </a:lnTo>
                <a:lnTo>
                  <a:pt x="269" y="2535"/>
                </a:lnTo>
                <a:lnTo>
                  <a:pt x="255" y="2570"/>
                </a:lnTo>
                <a:lnTo>
                  <a:pt x="255" y="2606"/>
                </a:lnTo>
                <a:lnTo>
                  <a:pt x="241" y="2623"/>
                </a:lnTo>
                <a:lnTo>
                  <a:pt x="227" y="2641"/>
                </a:lnTo>
                <a:lnTo>
                  <a:pt x="227" y="2659"/>
                </a:lnTo>
                <a:lnTo>
                  <a:pt x="212" y="2676"/>
                </a:lnTo>
                <a:lnTo>
                  <a:pt x="212" y="2694"/>
                </a:lnTo>
                <a:lnTo>
                  <a:pt x="198" y="2694"/>
                </a:lnTo>
                <a:lnTo>
                  <a:pt x="198" y="2712"/>
                </a:lnTo>
                <a:lnTo>
                  <a:pt x="184" y="2712"/>
                </a:lnTo>
                <a:lnTo>
                  <a:pt x="170" y="2694"/>
                </a:lnTo>
                <a:lnTo>
                  <a:pt x="156" y="2676"/>
                </a:lnTo>
                <a:lnTo>
                  <a:pt x="156" y="2659"/>
                </a:lnTo>
                <a:lnTo>
                  <a:pt x="142" y="2641"/>
                </a:lnTo>
                <a:lnTo>
                  <a:pt x="127" y="2623"/>
                </a:lnTo>
                <a:lnTo>
                  <a:pt x="127" y="2606"/>
                </a:lnTo>
                <a:lnTo>
                  <a:pt x="113" y="2552"/>
                </a:lnTo>
                <a:lnTo>
                  <a:pt x="99" y="2517"/>
                </a:lnTo>
                <a:lnTo>
                  <a:pt x="85" y="2481"/>
                </a:lnTo>
                <a:lnTo>
                  <a:pt x="85" y="2446"/>
                </a:lnTo>
                <a:lnTo>
                  <a:pt x="85" y="2428"/>
                </a:lnTo>
                <a:lnTo>
                  <a:pt x="85" y="2411"/>
                </a:lnTo>
                <a:lnTo>
                  <a:pt x="85" y="2375"/>
                </a:lnTo>
                <a:lnTo>
                  <a:pt x="85" y="2357"/>
                </a:lnTo>
                <a:lnTo>
                  <a:pt x="85" y="2322"/>
                </a:lnTo>
                <a:lnTo>
                  <a:pt x="99" y="2287"/>
                </a:lnTo>
                <a:lnTo>
                  <a:pt x="99" y="2251"/>
                </a:lnTo>
                <a:lnTo>
                  <a:pt x="99" y="2216"/>
                </a:lnTo>
                <a:lnTo>
                  <a:pt x="99" y="2180"/>
                </a:lnTo>
                <a:lnTo>
                  <a:pt x="99" y="2127"/>
                </a:lnTo>
                <a:lnTo>
                  <a:pt x="113" y="2074"/>
                </a:lnTo>
                <a:lnTo>
                  <a:pt x="113" y="2021"/>
                </a:lnTo>
                <a:lnTo>
                  <a:pt x="113" y="1968"/>
                </a:lnTo>
                <a:lnTo>
                  <a:pt x="113" y="1897"/>
                </a:lnTo>
                <a:lnTo>
                  <a:pt x="127" y="1773"/>
                </a:lnTo>
                <a:lnTo>
                  <a:pt x="127" y="1631"/>
                </a:lnTo>
                <a:lnTo>
                  <a:pt x="127" y="1489"/>
                </a:lnTo>
                <a:lnTo>
                  <a:pt x="127" y="1347"/>
                </a:lnTo>
                <a:lnTo>
                  <a:pt x="127" y="1205"/>
                </a:lnTo>
                <a:lnTo>
                  <a:pt x="127" y="1064"/>
                </a:lnTo>
                <a:lnTo>
                  <a:pt x="127" y="904"/>
                </a:lnTo>
                <a:lnTo>
                  <a:pt x="113" y="762"/>
                </a:lnTo>
                <a:lnTo>
                  <a:pt x="113" y="674"/>
                </a:lnTo>
                <a:lnTo>
                  <a:pt x="113" y="621"/>
                </a:lnTo>
                <a:lnTo>
                  <a:pt x="99" y="550"/>
                </a:lnTo>
                <a:lnTo>
                  <a:pt x="99" y="479"/>
                </a:lnTo>
                <a:lnTo>
                  <a:pt x="99" y="426"/>
                </a:lnTo>
                <a:lnTo>
                  <a:pt x="85" y="373"/>
                </a:lnTo>
                <a:lnTo>
                  <a:pt x="85" y="319"/>
                </a:lnTo>
                <a:lnTo>
                  <a:pt x="85" y="284"/>
                </a:lnTo>
                <a:lnTo>
                  <a:pt x="71" y="231"/>
                </a:lnTo>
                <a:lnTo>
                  <a:pt x="71" y="195"/>
                </a:lnTo>
                <a:lnTo>
                  <a:pt x="57" y="178"/>
                </a:lnTo>
                <a:lnTo>
                  <a:pt x="57" y="142"/>
                </a:lnTo>
                <a:lnTo>
                  <a:pt x="57" y="124"/>
                </a:lnTo>
                <a:lnTo>
                  <a:pt x="42" y="107"/>
                </a:lnTo>
                <a:lnTo>
                  <a:pt x="42" y="89"/>
                </a:lnTo>
                <a:lnTo>
                  <a:pt x="28" y="89"/>
                </a:lnTo>
                <a:lnTo>
                  <a:pt x="14" y="71"/>
                </a:lnTo>
                <a:lnTo>
                  <a:pt x="14" y="54"/>
                </a:lnTo>
                <a:lnTo>
                  <a:pt x="0" y="36"/>
                </a:lnTo>
                <a:lnTo>
                  <a:pt x="0" y="18"/>
                </a:lnTo>
                <a:lnTo>
                  <a:pt x="14" y="18"/>
                </a:lnTo>
                <a:lnTo>
                  <a:pt x="14" y="0"/>
                </a:lnTo>
                <a:lnTo>
                  <a:pt x="28" y="0"/>
                </a:lnTo>
                <a:lnTo>
                  <a:pt x="42" y="0"/>
                </a:lnTo>
                <a:lnTo>
                  <a:pt x="57" y="0"/>
                </a:lnTo>
                <a:lnTo>
                  <a:pt x="71" y="0"/>
                </a:lnTo>
                <a:lnTo>
                  <a:pt x="85" y="0"/>
                </a:lnTo>
                <a:lnTo>
                  <a:pt x="113" y="0"/>
                </a:lnTo>
                <a:lnTo>
                  <a:pt x="142" y="18"/>
                </a:lnTo>
                <a:lnTo>
                  <a:pt x="170" y="18"/>
                </a:lnTo>
                <a:lnTo>
                  <a:pt x="198" y="36"/>
                </a:lnTo>
                <a:lnTo>
                  <a:pt x="241" y="54"/>
                </a:lnTo>
                <a:lnTo>
                  <a:pt x="255" y="54"/>
                </a:lnTo>
                <a:lnTo>
                  <a:pt x="283" y="71"/>
                </a:lnTo>
                <a:lnTo>
                  <a:pt x="297" y="89"/>
                </a:lnTo>
                <a:lnTo>
                  <a:pt x="312" y="89"/>
                </a:lnTo>
                <a:lnTo>
                  <a:pt x="326" y="107"/>
                </a:lnTo>
                <a:lnTo>
                  <a:pt x="340" y="124"/>
                </a:lnTo>
                <a:lnTo>
                  <a:pt x="340" y="160"/>
                </a:lnTo>
                <a:lnTo>
                  <a:pt x="326" y="178"/>
                </a:lnTo>
                <a:lnTo>
                  <a:pt x="326" y="213"/>
                </a:lnTo>
                <a:lnTo>
                  <a:pt x="312" y="231"/>
                </a:lnTo>
                <a:lnTo>
                  <a:pt x="312" y="248"/>
                </a:lnTo>
                <a:lnTo>
                  <a:pt x="297" y="266"/>
                </a:lnTo>
                <a:lnTo>
                  <a:pt x="297" y="302"/>
                </a:lnTo>
                <a:lnTo>
                  <a:pt x="283" y="319"/>
                </a:lnTo>
                <a:lnTo>
                  <a:pt x="283" y="373"/>
                </a:lnTo>
                <a:lnTo>
                  <a:pt x="283" y="408"/>
                </a:lnTo>
                <a:lnTo>
                  <a:pt x="283" y="479"/>
                </a:lnTo>
                <a:lnTo>
                  <a:pt x="269" y="532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" name="Freeform 11"/>
          <p:cNvSpPr>
            <a:spLocks noChangeArrowheads="1"/>
          </p:cNvSpPr>
          <p:nvPr/>
        </p:nvSpPr>
        <p:spPr bwMode="auto">
          <a:xfrm>
            <a:off x="4030663" y="3282950"/>
            <a:ext cx="414337" cy="822325"/>
          </a:xfrm>
          <a:custGeom>
            <a:avLst/>
            <a:gdLst>
              <a:gd name="T0" fmla="*/ 582 w 652"/>
              <a:gd name="T1" fmla="*/ 1134 h 1294"/>
              <a:gd name="T2" fmla="*/ 610 w 652"/>
              <a:gd name="T3" fmla="*/ 1241 h 1294"/>
              <a:gd name="T4" fmla="*/ 497 w 652"/>
              <a:gd name="T5" fmla="*/ 1294 h 1294"/>
              <a:gd name="T6" fmla="*/ 497 w 652"/>
              <a:gd name="T7" fmla="*/ 1223 h 1294"/>
              <a:gd name="T8" fmla="*/ 482 w 652"/>
              <a:gd name="T9" fmla="*/ 1134 h 1294"/>
              <a:gd name="T10" fmla="*/ 454 w 652"/>
              <a:gd name="T11" fmla="*/ 1028 h 1294"/>
              <a:gd name="T12" fmla="*/ 411 w 652"/>
              <a:gd name="T13" fmla="*/ 886 h 1294"/>
              <a:gd name="T14" fmla="*/ 369 w 652"/>
              <a:gd name="T15" fmla="*/ 780 h 1294"/>
              <a:gd name="T16" fmla="*/ 341 w 652"/>
              <a:gd name="T17" fmla="*/ 674 h 1294"/>
              <a:gd name="T18" fmla="*/ 326 w 652"/>
              <a:gd name="T19" fmla="*/ 620 h 1294"/>
              <a:gd name="T20" fmla="*/ 326 w 652"/>
              <a:gd name="T21" fmla="*/ 585 h 1294"/>
              <a:gd name="T22" fmla="*/ 326 w 652"/>
              <a:gd name="T23" fmla="*/ 550 h 1294"/>
              <a:gd name="T24" fmla="*/ 341 w 652"/>
              <a:gd name="T25" fmla="*/ 514 h 1294"/>
              <a:gd name="T26" fmla="*/ 355 w 652"/>
              <a:gd name="T27" fmla="*/ 461 h 1294"/>
              <a:gd name="T28" fmla="*/ 369 w 652"/>
              <a:gd name="T29" fmla="*/ 390 h 1294"/>
              <a:gd name="T30" fmla="*/ 397 w 652"/>
              <a:gd name="T31" fmla="*/ 337 h 1294"/>
              <a:gd name="T32" fmla="*/ 397 w 652"/>
              <a:gd name="T33" fmla="*/ 284 h 1294"/>
              <a:gd name="T34" fmla="*/ 397 w 652"/>
              <a:gd name="T35" fmla="*/ 231 h 1294"/>
              <a:gd name="T36" fmla="*/ 369 w 652"/>
              <a:gd name="T37" fmla="*/ 213 h 1294"/>
              <a:gd name="T38" fmla="*/ 341 w 652"/>
              <a:gd name="T39" fmla="*/ 213 h 1294"/>
              <a:gd name="T40" fmla="*/ 298 w 652"/>
              <a:gd name="T41" fmla="*/ 231 h 1294"/>
              <a:gd name="T42" fmla="*/ 241 w 652"/>
              <a:gd name="T43" fmla="*/ 248 h 1294"/>
              <a:gd name="T44" fmla="*/ 199 w 652"/>
              <a:gd name="T45" fmla="*/ 284 h 1294"/>
              <a:gd name="T46" fmla="*/ 171 w 652"/>
              <a:gd name="T47" fmla="*/ 284 h 1294"/>
              <a:gd name="T48" fmla="*/ 142 w 652"/>
              <a:gd name="T49" fmla="*/ 284 h 1294"/>
              <a:gd name="T50" fmla="*/ 114 w 652"/>
              <a:gd name="T51" fmla="*/ 284 h 1294"/>
              <a:gd name="T52" fmla="*/ 71 w 652"/>
              <a:gd name="T53" fmla="*/ 284 h 1294"/>
              <a:gd name="T54" fmla="*/ 29 w 652"/>
              <a:gd name="T55" fmla="*/ 248 h 1294"/>
              <a:gd name="T56" fmla="*/ 0 w 652"/>
              <a:gd name="T57" fmla="*/ 231 h 1294"/>
              <a:gd name="T58" fmla="*/ 15 w 652"/>
              <a:gd name="T59" fmla="*/ 213 h 1294"/>
              <a:gd name="T60" fmla="*/ 57 w 652"/>
              <a:gd name="T61" fmla="*/ 177 h 1294"/>
              <a:gd name="T62" fmla="*/ 128 w 652"/>
              <a:gd name="T63" fmla="*/ 160 h 1294"/>
              <a:gd name="T64" fmla="*/ 213 w 652"/>
              <a:gd name="T65" fmla="*/ 124 h 1294"/>
              <a:gd name="T66" fmla="*/ 284 w 652"/>
              <a:gd name="T67" fmla="*/ 106 h 1294"/>
              <a:gd name="T68" fmla="*/ 326 w 652"/>
              <a:gd name="T69" fmla="*/ 71 h 1294"/>
              <a:gd name="T70" fmla="*/ 369 w 652"/>
              <a:gd name="T71" fmla="*/ 53 h 1294"/>
              <a:gd name="T72" fmla="*/ 397 w 652"/>
              <a:gd name="T73" fmla="*/ 18 h 1294"/>
              <a:gd name="T74" fmla="*/ 440 w 652"/>
              <a:gd name="T75" fmla="*/ 0 h 1294"/>
              <a:gd name="T76" fmla="*/ 482 w 652"/>
              <a:gd name="T77" fmla="*/ 0 h 1294"/>
              <a:gd name="T78" fmla="*/ 539 w 652"/>
              <a:gd name="T79" fmla="*/ 36 h 1294"/>
              <a:gd name="T80" fmla="*/ 596 w 652"/>
              <a:gd name="T81" fmla="*/ 71 h 1294"/>
              <a:gd name="T82" fmla="*/ 624 w 652"/>
              <a:gd name="T83" fmla="*/ 106 h 1294"/>
              <a:gd name="T84" fmla="*/ 638 w 652"/>
              <a:gd name="T85" fmla="*/ 124 h 1294"/>
              <a:gd name="T86" fmla="*/ 652 w 652"/>
              <a:gd name="T87" fmla="*/ 160 h 1294"/>
              <a:gd name="T88" fmla="*/ 652 w 652"/>
              <a:gd name="T89" fmla="*/ 195 h 1294"/>
              <a:gd name="T90" fmla="*/ 624 w 652"/>
              <a:gd name="T91" fmla="*/ 231 h 1294"/>
              <a:gd name="T92" fmla="*/ 610 w 652"/>
              <a:gd name="T93" fmla="*/ 266 h 1294"/>
              <a:gd name="T94" fmla="*/ 582 w 652"/>
              <a:gd name="T95" fmla="*/ 301 h 1294"/>
              <a:gd name="T96" fmla="*/ 553 w 652"/>
              <a:gd name="T97" fmla="*/ 355 h 1294"/>
              <a:gd name="T98" fmla="*/ 525 w 652"/>
              <a:gd name="T99" fmla="*/ 425 h 1294"/>
              <a:gd name="T100" fmla="*/ 497 w 652"/>
              <a:gd name="T101" fmla="*/ 496 h 1294"/>
              <a:gd name="T102" fmla="*/ 468 w 652"/>
              <a:gd name="T103" fmla="*/ 550 h 1294"/>
              <a:gd name="T104" fmla="*/ 454 w 652"/>
              <a:gd name="T105" fmla="*/ 585 h 1294"/>
              <a:gd name="T106" fmla="*/ 468 w 652"/>
              <a:gd name="T107" fmla="*/ 620 h 1294"/>
              <a:gd name="T108" fmla="*/ 468 w 652"/>
              <a:gd name="T109" fmla="*/ 656 h 1294"/>
              <a:gd name="T110" fmla="*/ 497 w 652"/>
              <a:gd name="T111" fmla="*/ 709 h 1294"/>
              <a:gd name="T112" fmla="*/ 525 w 652"/>
              <a:gd name="T113" fmla="*/ 780 h 1294"/>
              <a:gd name="T114" fmla="*/ 553 w 652"/>
              <a:gd name="T115" fmla="*/ 869 h 1294"/>
              <a:gd name="T116" fmla="*/ 582 w 652"/>
              <a:gd name="T117" fmla="*/ 957 h 1294"/>
              <a:gd name="T118" fmla="*/ 596 w 652"/>
              <a:gd name="T119" fmla="*/ 1010 h 1294"/>
              <a:gd name="T120" fmla="*/ 596 w 652"/>
              <a:gd name="T121" fmla="*/ 1063 h 1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52" h="1294">
                <a:moveTo>
                  <a:pt x="596" y="1081"/>
                </a:moveTo>
                <a:lnTo>
                  <a:pt x="582" y="1134"/>
                </a:lnTo>
                <a:lnTo>
                  <a:pt x="596" y="1188"/>
                </a:lnTo>
                <a:lnTo>
                  <a:pt x="610" y="1241"/>
                </a:lnTo>
                <a:lnTo>
                  <a:pt x="624" y="1294"/>
                </a:lnTo>
                <a:lnTo>
                  <a:pt x="497" y="1294"/>
                </a:lnTo>
                <a:lnTo>
                  <a:pt x="497" y="1258"/>
                </a:lnTo>
                <a:lnTo>
                  <a:pt x="497" y="1223"/>
                </a:lnTo>
                <a:lnTo>
                  <a:pt x="482" y="1170"/>
                </a:lnTo>
                <a:lnTo>
                  <a:pt x="482" y="1134"/>
                </a:lnTo>
                <a:lnTo>
                  <a:pt x="468" y="1081"/>
                </a:lnTo>
                <a:lnTo>
                  <a:pt x="454" y="1028"/>
                </a:lnTo>
                <a:lnTo>
                  <a:pt x="426" y="957"/>
                </a:lnTo>
                <a:lnTo>
                  <a:pt x="411" y="886"/>
                </a:lnTo>
                <a:lnTo>
                  <a:pt x="397" y="833"/>
                </a:lnTo>
                <a:lnTo>
                  <a:pt x="369" y="780"/>
                </a:lnTo>
                <a:lnTo>
                  <a:pt x="355" y="727"/>
                </a:lnTo>
                <a:lnTo>
                  <a:pt x="341" y="674"/>
                </a:lnTo>
                <a:lnTo>
                  <a:pt x="341" y="638"/>
                </a:lnTo>
                <a:lnTo>
                  <a:pt x="326" y="620"/>
                </a:lnTo>
                <a:lnTo>
                  <a:pt x="326" y="603"/>
                </a:lnTo>
                <a:lnTo>
                  <a:pt x="326" y="585"/>
                </a:lnTo>
                <a:lnTo>
                  <a:pt x="326" y="567"/>
                </a:lnTo>
                <a:lnTo>
                  <a:pt x="326" y="550"/>
                </a:lnTo>
                <a:lnTo>
                  <a:pt x="326" y="532"/>
                </a:lnTo>
                <a:lnTo>
                  <a:pt x="341" y="514"/>
                </a:lnTo>
                <a:lnTo>
                  <a:pt x="341" y="496"/>
                </a:lnTo>
                <a:lnTo>
                  <a:pt x="355" y="461"/>
                </a:lnTo>
                <a:lnTo>
                  <a:pt x="355" y="425"/>
                </a:lnTo>
                <a:lnTo>
                  <a:pt x="369" y="390"/>
                </a:lnTo>
                <a:lnTo>
                  <a:pt x="383" y="355"/>
                </a:lnTo>
                <a:lnTo>
                  <a:pt x="397" y="337"/>
                </a:lnTo>
                <a:lnTo>
                  <a:pt x="397" y="301"/>
                </a:lnTo>
                <a:lnTo>
                  <a:pt x="397" y="284"/>
                </a:lnTo>
                <a:lnTo>
                  <a:pt x="397" y="248"/>
                </a:lnTo>
                <a:lnTo>
                  <a:pt x="397" y="231"/>
                </a:lnTo>
                <a:lnTo>
                  <a:pt x="383" y="213"/>
                </a:lnTo>
                <a:lnTo>
                  <a:pt x="369" y="213"/>
                </a:lnTo>
                <a:lnTo>
                  <a:pt x="355" y="213"/>
                </a:lnTo>
                <a:lnTo>
                  <a:pt x="341" y="213"/>
                </a:lnTo>
                <a:lnTo>
                  <a:pt x="312" y="231"/>
                </a:lnTo>
                <a:lnTo>
                  <a:pt x="298" y="231"/>
                </a:lnTo>
                <a:lnTo>
                  <a:pt x="270" y="248"/>
                </a:lnTo>
                <a:lnTo>
                  <a:pt x="241" y="248"/>
                </a:lnTo>
                <a:lnTo>
                  <a:pt x="227" y="266"/>
                </a:lnTo>
                <a:lnTo>
                  <a:pt x="199" y="284"/>
                </a:lnTo>
                <a:lnTo>
                  <a:pt x="185" y="284"/>
                </a:lnTo>
                <a:lnTo>
                  <a:pt x="171" y="284"/>
                </a:lnTo>
                <a:lnTo>
                  <a:pt x="156" y="284"/>
                </a:lnTo>
                <a:lnTo>
                  <a:pt x="142" y="284"/>
                </a:lnTo>
                <a:lnTo>
                  <a:pt x="128" y="284"/>
                </a:lnTo>
                <a:lnTo>
                  <a:pt x="114" y="284"/>
                </a:lnTo>
                <a:lnTo>
                  <a:pt x="100" y="284"/>
                </a:lnTo>
                <a:lnTo>
                  <a:pt x="71" y="284"/>
                </a:lnTo>
                <a:lnTo>
                  <a:pt x="57" y="266"/>
                </a:lnTo>
                <a:lnTo>
                  <a:pt x="29" y="248"/>
                </a:lnTo>
                <a:lnTo>
                  <a:pt x="0" y="248"/>
                </a:lnTo>
                <a:lnTo>
                  <a:pt x="0" y="231"/>
                </a:lnTo>
                <a:lnTo>
                  <a:pt x="15" y="231"/>
                </a:lnTo>
                <a:lnTo>
                  <a:pt x="15" y="213"/>
                </a:lnTo>
                <a:lnTo>
                  <a:pt x="43" y="195"/>
                </a:lnTo>
                <a:lnTo>
                  <a:pt x="57" y="177"/>
                </a:lnTo>
                <a:lnTo>
                  <a:pt x="100" y="177"/>
                </a:lnTo>
                <a:lnTo>
                  <a:pt x="128" y="160"/>
                </a:lnTo>
                <a:lnTo>
                  <a:pt x="171" y="142"/>
                </a:lnTo>
                <a:lnTo>
                  <a:pt x="213" y="124"/>
                </a:lnTo>
                <a:lnTo>
                  <a:pt x="241" y="124"/>
                </a:lnTo>
                <a:lnTo>
                  <a:pt x="284" y="106"/>
                </a:lnTo>
                <a:lnTo>
                  <a:pt x="312" y="89"/>
                </a:lnTo>
                <a:lnTo>
                  <a:pt x="326" y="71"/>
                </a:lnTo>
                <a:lnTo>
                  <a:pt x="355" y="71"/>
                </a:lnTo>
                <a:lnTo>
                  <a:pt x="369" y="53"/>
                </a:lnTo>
                <a:lnTo>
                  <a:pt x="383" y="36"/>
                </a:lnTo>
                <a:lnTo>
                  <a:pt x="397" y="18"/>
                </a:lnTo>
                <a:lnTo>
                  <a:pt x="411" y="0"/>
                </a:lnTo>
                <a:lnTo>
                  <a:pt x="440" y="0"/>
                </a:lnTo>
                <a:lnTo>
                  <a:pt x="454" y="0"/>
                </a:lnTo>
                <a:lnTo>
                  <a:pt x="482" y="0"/>
                </a:lnTo>
                <a:lnTo>
                  <a:pt x="511" y="18"/>
                </a:lnTo>
                <a:lnTo>
                  <a:pt x="539" y="36"/>
                </a:lnTo>
                <a:lnTo>
                  <a:pt x="567" y="53"/>
                </a:lnTo>
                <a:lnTo>
                  <a:pt x="596" y="71"/>
                </a:lnTo>
                <a:lnTo>
                  <a:pt x="610" y="89"/>
                </a:lnTo>
                <a:lnTo>
                  <a:pt x="624" y="106"/>
                </a:lnTo>
                <a:lnTo>
                  <a:pt x="638" y="106"/>
                </a:lnTo>
                <a:lnTo>
                  <a:pt x="638" y="124"/>
                </a:lnTo>
                <a:lnTo>
                  <a:pt x="652" y="142"/>
                </a:lnTo>
                <a:lnTo>
                  <a:pt x="652" y="160"/>
                </a:lnTo>
                <a:lnTo>
                  <a:pt x="652" y="177"/>
                </a:lnTo>
                <a:lnTo>
                  <a:pt x="652" y="195"/>
                </a:lnTo>
                <a:lnTo>
                  <a:pt x="638" y="213"/>
                </a:lnTo>
                <a:lnTo>
                  <a:pt x="624" y="231"/>
                </a:lnTo>
                <a:lnTo>
                  <a:pt x="610" y="248"/>
                </a:lnTo>
                <a:lnTo>
                  <a:pt x="610" y="266"/>
                </a:lnTo>
                <a:lnTo>
                  <a:pt x="596" y="284"/>
                </a:lnTo>
                <a:lnTo>
                  <a:pt x="582" y="301"/>
                </a:lnTo>
                <a:lnTo>
                  <a:pt x="567" y="337"/>
                </a:lnTo>
                <a:lnTo>
                  <a:pt x="553" y="355"/>
                </a:lnTo>
                <a:lnTo>
                  <a:pt x="539" y="390"/>
                </a:lnTo>
                <a:lnTo>
                  <a:pt x="525" y="425"/>
                </a:lnTo>
                <a:lnTo>
                  <a:pt x="511" y="461"/>
                </a:lnTo>
                <a:lnTo>
                  <a:pt x="497" y="496"/>
                </a:lnTo>
                <a:lnTo>
                  <a:pt x="482" y="514"/>
                </a:lnTo>
                <a:lnTo>
                  <a:pt x="468" y="550"/>
                </a:lnTo>
                <a:lnTo>
                  <a:pt x="468" y="567"/>
                </a:lnTo>
                <a:lnTo>
                  <a:pt x="454" y="585"/>
                </a:lnTo>
                <a:lnTo>
                  <a:pt x="454" y="603"/>
                </a:lnTo>
                <a:lnTo>
                  <a:pt x="468" y="620"/>
                </a:lnTo>
                <a:lnTo>
                  <a:pt x="468" y="638"/>
                </a:lnTo>
                <a:lnTo>
                  <a:pt x="468" y="656"/>
                </a:lnTo>
                <a:lnTo>
                  <a:pt x="482" y="674"/>
                </a:lnTo>
                <a:lnTo>
                  <a:pt x="497" y="709"/>
                </a:lnTo>
                <a:lnTo>
                  <a:pt x="511" y="744"/>
                </a:lnTo>
                <a:lnTo>
                  <a:pt x="525" y="780"/>
                </a:lnTo>
                <a:lnTo>
                  <a:pt x="539" y="833"/>
                </a:lnTo>
                <a:lnTo>
                  <a:pt x="553" y="869"/>
                </a:lnTo>
                <a:lnTo>
                  <a:pt x="567" y="904"/>
                </a:lnTo>
                <a:lnTo>
                  <a:pt x="582" y="957"/>
                </a:lnTo>
                <a:lnTo>
                  <a:pt x="582" y="975"/>
                </a:lnTo>
                <a:lnTo>
                  <a:pt x="596" y="1010"/>
                </a:lnTo>
                <a:lnTo>
                  <a:pt x="596" y="1046"/>
                </a:lnTo>
                <a:lnTo>
                  <a:pt x="596" y="1063"/>
                </a:lnTo>
                <a:lnTo>
                  <a:pt x="596" y="1081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8" name="Freeform 12"/>
          <p:cNvSpPr>
            <a:spLocks noChangeArrowheads="1"/>
          </p:cNvSpPr>
          <p:nvPr/>
        </p:nvSpPr>
        <p:spPr bwMode="auto">
          <a:xfrm>
            <a:off x="3311525" y="3148013"/>
            <a:ext cx="855663" cy="1192212"/>
          </a:xfrm>
          <a:custGeom>
            <a:avLst/>
            <a:gdLst>
              <a:gd name="T0" fmla="*/ 765 w 1346"/>
              <a:gd name="T1" fmla="*/ 674 h 1879"/>
              <a:gd name="T2" fmla="*/ 779 w 1346"/>
              <a:gd name="T3" fmla="*/ 532 h 1879"/>
              <a:gd name="T4" fmla="*/ 793 w 1346"/>
              <a:gd name="T5" fmla="*/ 426 h 1879"/>
              <a:gd name="T6" fmla="*/ 793 w 1346"/>
              <a:gd name="T7" fmla="*/ 355 h 1879"/>
              <a:gd name="T8" fmla="*/ 793 w 1346"/>
              <a:gd name="T9" fmla="*/ 284 h 1879"/>
              <a:gd name="T10" fmla="*/ 765 w 1346"/>
              <a:gd name="T11" fmla="*/ 266 h 1879"/>
              <a:gd name="T12" fmla="*/ 694 w 1346"/>
              <a:gd name="T13" fmla="*/ 284 h 1879"/>
              <a:gd name="T14" fmla="*/ 566 w 1346"/>
              <a:gd name="T15" fmla="*/ 337 h 1879"/>
              <a:gd name="T16" fmla="*/ 382 w 1346"/>
              <a:gd name="T17" fmla="*/ 426 h 1879"/>
              <a:gd name="T18" fmla="*/ 255 w 1346"/>
              <a:gd name="T19" fmla="*/ 479 h 1879"/>
              <a:gd name="T20" fmla="*/ 170 w 1346"/>
              <a:gd name="T21" fmla="*/ 479 h 1879"/>
              <a:gd name="T22" fmla="*/ 42 w 1346"/>
              <a:gd name="T23" fmla="*/ 408 h 1879"/>
              <a:gd name="T24" fmla="*/ 141 w 1346"/>
              <a:gd name="T25" fmla="*/ 337 h 1879"/>
              <a:gd name="T26" fmla="*/ 368 w 1346"/>
              <a:gd name="T27" fmla="*/ 249 h 1879"/>
              <a:gd name="T28" fmla="*/ 496 w 1346"/>
              <a:gd name="T29" fmla="*/ 213 h 1879"/>
              <a:gd name="T30" fmla="*/ 609 w 1346"/>
              <a:gd name="T31" fmla="*/ 160 h 1879"/>
              <a:gd name="T32" fmla="*/ 694 w 1346"/>
              <a:gd name="T33" fmla="*/ 125 h 1879"/>
              <a:gd name="T34" fmla="*/ 751 w 1346"/>
              <a:gd name="T35" fmla="*/ 89 h 1879"/>
              <a:gd name="T36" fmla="*/ 793 w 1346"/>
              <a:gd name="T37" fmla="*/ 54 h 1879"/>
              <a:gd name="T38" fmla="*/ 864 w 1346"/>
              <a:gd name="T39" fmla="*/ 0 h 1879"/>
              <a:gd name="T40" fmla="*/ 963 w 1346"/>
              <a:gd name="T41" fmla="*/ 18 h 1879"/>
              <a:gd name="T42" fmla="*/ 1063 w 1346"/>
              <a:gd name="T43" fmla="*/ 89 h 1879"/>
              <a:gd name="T44" fmla="*/ 1105 w 1346"/>
              <a:gd name="T45" fmla="*/ 125 h 1879"/>
              <a:gd name="T46" fmla="*/ 1119 w 1346"/>
              <a:gd name="T47" fmla="*/ 178 h 1879"/>
              <a:gd name="T48" fmla="*/ 1091 w 1346"/>
              <a:gd name="T49" fmla="*/ 231 h 1879"/>
              <a:gd name="T50" fmla="*/ 1063 w 1346"/>
              <a:gd name="T51" fmla="*/ 284 h 1879"/>
              <a:gd name="T52" fmla="*/ 1006 w 1346"/>
              <a:gd name="T53" fmla="*/ 408 h 1879"/>
              <a:gd name="T54" fmla="*/ 935 w 1346"/>
              <a:gd name="T55" fmla="*/ 674 h 1879"/>
              <a:gd name="T56" fmla="*/ 864 w 1346"/>
              <a:gd name="T57" fmla="*/ 1064 h 1879"/>
              <a:gd name="T58" fmla="*/ 850 w 1346"/>
              <a:gd name="T59" fmla="*/ 1206 h 1879"/>
              <a:gd name="T60" fmla="*/ 850 w 1346"/>
              <a:gd name="T61" fmla="*/ 1294 h 1879"/>
              <a:gd name="T62" fmla="*/ 878 w 1346"/>
              <a:gd name="T63" fmla="*/ 1312 h 1879"/>
              <a:gd name="T64" fmla="*/ 963 w 1346"/>
              <a:gd name="T65" fmla="*/ 1276 h 1879"/>
              <a:gd name="T66" fmla="*/ 1105 w 1346"/>
              <a:gd name="T67" fmla="*/ 1206 h 1879"/>
              <a:gd name="T68" fmla="*/ 1247 w 1346"/>
              <a:gd name="T69" fmla="*/ 1117 h 1879"/>
              <a:gd name="T70" fmla="*/ 1332 w 1346"/>
              <a:gd name="T71" fmla="*/ 1099 h 1879"/>
              <a:gd name="T72" fmla="*/ 1332 w 1346"/>
              <a:gd name="T73" fmla="*/ 1135 h 1879"/>
              <a:gd name="T74" fmla="*/ 1261 w 1346"/>
              <a:gd name="T75" fmla="*/ 1241 h 1879"/>
              <a:gd name="T76" fmla="*/ 1091 w 1346"/>
              <a:gd name="T77" fmla="*/ 1383 h 1879"/>
              <a:gd name="T78" fmla="*/ 921 w 1346"/>
              <a:gd name="T79" fmla="*/ 1560 h 1879"/>
              <a:gd name="T80" fmla="*/ 807 w 1346"/>
              <a:gd name="T81" fmla="*/ 1684 h 1879"/>
              <a:gd name="T82" fmla="*/ 765 w 1346"/>
              <a:gd name="T83" fmla="*/ 1790 h 1879"/>
              <a:gd name="T84" fmla="*/ 722 w 1346"/>
              <a:gd name="T85" fmla="*/ 1844 h 1879"/>
              <a:gd name="T86" fmla="*/ 680 w 1346"/>
              <a:gd name="T87" fmla="*/ 1879 h 1879"/>
              <a:gd name="T88" fmla="*/ 637 w 1346"/>
              <a:gd name="T89" fmla="*/ 1861 h 1879"/>
              <a:gd name="T90" fmla="*/ 595 w 1346"/>
              <a:gd name="T91" fmla="*/ 1826 h 1879"/>
              <a:gd name="T92" fmla="*/ 538 w 1346"/>
              <a:gd name="T93" fmla="*/ 1737 h 1879"/>
              <a:gd name="T94" fmla="*/ 510 w 1346"/>
              <a:gd name="T95" fmla="*/ 1631 h 1879"/>
              <a:gd name="T96" fmla="*/ 524 w 1346"/>
              <a:gd name="T97" fmla="*/ 1578 h 1879"/>
              <a:gd name="T98" fmla="*/ 566 w 1346"/>
              <a:gd name="T99" fmla="*/ 1525 h 1879"/>
              <a:gd name="T100" fmla="*/ 623 w 1346"/>
              <a:gd name="T101" fmla="*/ 1454 h 1879"/>
              <a:gd name="T102" fmla="*/ 666 w 1346"/>
              <a:gd name="T103" fmla="*/ 1347 h 1879"/>
              <a:gd name="T104" fmla="*/ 694 w 1346"/>
              <a:gd name="T105" fmla="*/ 1206 h 1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46" h="1879">
                <a:moveTo>
                  <a:pt x="751" y="763"/>
                </a:moveTo>
                <a:lnTo>
                  <a:pt x="765" y="727"/>
                </a:lnTo>
                <a:lnTo>
                  <a:pt x="765" y="674"/>
                </a:lnTo>
                <a:lnTo>
                  <a:pt x="779" y="621"/>
                </a:lnTo>
                <a:lnTo>
                  <a:pt x="779" y="568"/>
                </a:lnTo>
                <a:lnTo>
                  <a:pt x="779" y="532"/>
                </a:lnTo>
                <a:lnTo>
                  <a:pt x="793" y="497"/>
                </a:lnTo>
                <a:lnTo>
                  <a:pt x="793" y="461"/>
                </a:lnTo>
                <a:lnTo>
                  <a:pt x="793" y="426"/>
                </a:lnTo>
                <a:lnTo>
                  <a:pt x="793" y="390"/>
                </a:lnTo>
                <a:lnTo>
                  <a:pt x="793" y="373"/>
                </a:lnTo>
                <a:lnTo>
                  <a:pt x="793" y="355"/>
                </a:lnTo>
                <a:lnTo>
                  <a:pt x="793" y="319"/>
                </a:lnTo>
                <a:lnTo>
                  <a:pt x="793" y="302"/>
                </a:lnTo>
                <a:lnTo>
                  <a:pt x="793" y="284"/>
                </a:lnTo>
                <a:lnTo>
                  <a:pt x="779" y="284"/>
                </a:lnTo>
                <a:lnTo>
                  <a:pt x="779" y="266"/>
                </a:lnTo>
                <a:lnTo>
                  <a:pt x="765" y="266"/>
                </a:lnTo>
                <a:lnTo>
                  <a:pt x="751" y="266"/>
                </a:lnTo>
                <a:lnTo>
                  <a:pt x="722" y="266"/>
                </a:lnTo>
                <a:lnTo>
                  <a:pt x="694" y="284"/>
                </a:lnTo>
                <a:lnTo>
                  <a:pt x="666" y="302"/>
                </a:lnTo>
                <a:lnTo>
                  <a:pt x="609" y="319"/>
                </a:lnTo>
                <a:lnTo>
                  <a:pt x="566" y="337"/>
                </a:lnTo>
                <a:lnTo>
                  <a:pt x="510" y="373"/>
                </a:lnTo>
                <a:lnTo>
                  <a:pt x="439" y="408"/>
                </a:lnTo>
                <a:lnTo>
                  <a:pt x="382" y="426"/>
                </a:lnTo>
                <a:lnTo>
                  <a:pt x="340" y="444"/>
                </a:lnTo>
                <a:lnTo>
                  <a:pt x="297" y="461"/>
                </a:lnTo>
                <a:lnTo>
                  <a:pt x="255" y="479"/>
                </a:lnTo>
                <a:lnTo>
                  <a:pt x="226" y="479"/>
                </a:lnTo>
                <a:lnTo>
                  <a:pt x="198" y="479"/>
                </a:lnTo>
                <a:lnTo>
                  <a:pt x="170" y="479"/>
                </a:lnTo>
                <a:lnTo>
                  <a:pt x="127" y="461"/>
                </a:lnTo>
                <a:lnTo>
                  <a:pt x="85" y="444"/>
                </a:lnTo>
                <a:lnTo>
                  <a:pt x="42" y="408"/>
                </a:lnTo>
                <a:lnTo>
                  <a:pt x="0" y="373"/>
                </a:lnTo>
                <a:lnTo>
                  <a:pt x="70" y="355"/>
                </a:lnTo>
                <a:lnTo>
                  <a:pt x="141" y="337"/>
                </a:lnTo>
                <a:lnTo>
                  <a:pt x="226" y="302"/>
                </a:lnTo>
                <a:lnTo>
                  <a:pt x="326" y="266"/>
                </a:lnTo>
                <a:lnTo>
                  <a:pt x="368" y="249"/>
                </a:lnTo>
                <a:lnTo>
                  <a:pt x="425" y="249"/>
                </a:lnTo>
                <a:lnTo>
                  <a:pt x="453" y="231"/>
                </a:lnTo>
                <a:lnTo>
                  <a:pt x="496" y="213"/>
                </a:lnTo>
                <a:lnTo>
                  <a:pt x="538" y="195"/>
                </a:lnTo>
                <a:lnTo>
                  <a:pt x="581" y="178"/>
                </a:lnTo>
                <a:lnTo>
                  <a:pt x="609" y="160"/>
                </a:lnTo>
                <a:lnTo>
                  <a:pt x="637" y="160"/>
                </a:lnTo>
                <a:lnTo>
                  <a:pt x="666" y="142"/>
                </a:lnTo>
                <a:lnTo>
                  <a:pt x="694" y="125"/>
                </a:lnTo>
                <a:lnTo>
                  <a:pt x="708" y="107"/>
                </a:lnTo>
                <a:lnTo>
                  <a:pt x="737" y="107"/>
                </a:lnTo>
                <a:lnTo>
                  <a:pt x="751" y="89"/>
                </a:lnTo>
                <a:lnTo>
                  <a:pt x="765" y="71"/>
                </a:lnTo>
                <a:lnTo>
                  <a:pt x="779" y="54"/>
                </a:lnTo>
                <a:lnTo>
                  <a:pt x="793" y="54"/>
                </a:lnTo>
                <a:lnTo>
                  <a:pt x="807" y="18"/>
                </a:lnTo>
                <a:lnTo>
                  <a:pt x="836" y="0"/>
                </a:lnTo>
                <a:lnTo>
                  <a:pt x="864" y="0"/>
                </a:lnTo>
                <a:lnTo>
                  <a:pt x="892" y="0"/>
                </a:lnTo>
                <a:lnTo>
                  <a:pt x="921" y="0"/>
                </a:lnTo>
                <a:lnTo>
                  <a:pt x="963" y="18"/>
                </a:lnTo>
                <a:lnTo>
                  <a:pt x="1006" y="36"/>
                </a:lnTo>
                <a:lnTo>
                  <a:pt x="1048" y="71"/>
                </a:lnTo>
                <a:lnTo>
                  <a:pt x="1063" y="89"/>
                </a:lnTo>
                <a:lnTo>
                  <a:pt x="1077" y="89"/>
                </a:lnTo>
                <a:lnTo>
                  <a:pt x="1091" y="107"/>
                </a:lnTo>
                <a:lnTo>
                  <a:pt x="1105" y="125"/>
                </a:lnTo>
                <a:lnTo>
                  <a:pt x="1119" y="142"/>
                </a:lnTo>
                <a:lnTo>
                  <a:pt x="1133" y="160"/>
                </a:lnTo>
                <a:lnTo>
                  <a:pt x="1119" y="178"/>
                </a:lnTo>
                <a:lnTo>
                  <a:pt x="1119" y="195"/>
                </a:lnTo>
                <a:lnTo>
                  <a:pt x="1105" y="213"/>
                </a:lnTo>
                <a:lnTo>
                  <a:pt x="1091" y="231"/>
                </a:lnTo>
                <a:lnTo>
                  <a:pt x="1077" y="231"/>
                </a:lnTo>
                <a:lnTo>
                  <a:pt x="1063" y="249"/>
                </a:lnTo>
                <a:lnTo>
                  <a:pt x="1063" y="284"/>
                </a:lnTo>
                <a:lnTo>
                  <a:pt x="1048" y="319"/>
                </a:lnTo>
                <a:lnTo>
                  <a:pt x="1020" y="355"/>
                </a:lnTo>
                <a:lnTo>
                  <a:pt x="1006" y="408"/>
                </a:lnTo>
                <a:lnTo>
                  <a:pt x="992" y="461"/>
                </a:lnTo>
                <a:lnTo>
                  <a:pt x="978" y="532"/>
                </a:lnTo>
                <a:lnTo>
                  <a:pt x="935" y="674"/>
                </a:lnTo>
                <a:lnTo>
                  <a:pt x="907" y="816"/>
                </a:lnTo>
                <a:lnTo>
                  <a:pt x="878" y="940"/>
                </a:lnTo>
                <a:lnTo>
                  <a:pt x="864" y="1064"/>
                </a:lnTo>
                <a:lnTo>
                  <a:pt x="864" y="1117"/>
                </a:lnTo>
                <a:lnTo>
                  <a:pt x="850" y="1170"/>
                </a:lnTo>
                <a:lnTo>
                  <a:pt x="850" y="1206"/>
                </a:lnTo>
                <a:lnTo>
                  <a:pt x="850" y="1241"/>
                </a:lnTo>
                <a:lnTo>
                  <a:pt x="850" y="1276"/>
                </a:lnTo>
                <a:lnTo>
                  <a:pt x="850" y="1294"/>
                </a:lnTo>
                <a:lnTo>
                  <a:pt x="850" y="1312"/>
                </a:lnTo>
                <a:lnTo>
                  <a:pt x="864" y="1312"/>
                </a:lnTo>
                <a:lnTo>
                  <a:pt x="878" y="1312"/>
                </a:lnTo>
                <a:lnTo>
                  <a:pt x="907" y="1312"/>
                </a:lnTo>
                <a:lnTo>
                  <a:pt x="935" y="1294"/>
                </a:lnTo>
                <a:lnTo>
                  <a:pt x="963" y="1276"/>
                </a:lnTo>
                <a:lnTo>
                  <a:pt x="1006" y="1259"/>
                </a:lnTo>
                <a:lnTo>
                  <a:pt x="1048" y="1223"/>
                </a:lnTo>
                <a:lnTo>
                  <a:pt x="1105" y="1206"/>
                </a:lnTo>
                <a:lnTo>
                  <a:pt x="1162" y="1170"/>
                </a:lnTo>
                <a:lnTo>
                  <a:pt x="1204" y="1152"/>
                </a:lnTo>
                <a:lnTo>
                  <a:pt x="1247" y="1117"/>
                </a:lnTo>
                <a:lnTo>
                  <a:pt x="1275" y="1117"/>
                </a:lnTo>
                <a:lnTo>
                  <a:pt x="1304" y="1099"/>
                </a:lnTo>
                <a:lnTo>
                  <a:pt x="1332" y="1099"/>
                </a:lnTo>
                <a:lnTo>
                  <a:pt x="1346" y="1099"/>
                </a:lnTo>
                <a:lnTo>
                  <a:pt x="1346" y="1117"/>
                </a:lnTo>
                <a:lnTo>
                  <a:pt x="1332" y="1135"/>
                </a:lnTo>
                <a:lnTo>
                  <a:pt x="1318" y="1170"/>
                </a:lnTo>
                <a:lnTo>
                  <a:pt x="1289" y="1188"/>
                </a:lnTo>
                <a:lnTo>
                  <a:pt x="1261" y="1241"/>
                </a:lnTo>
                <a:lnTo>
                  <a:pt x="1204" y="1276"/>
                </a:lnTo>
                <a:lnTo>
                  <a:pt x="1162" y="1330"/>
                </a:lnTo>
                <a:lnTo>
                  <a:pt x="1091" y="1383"/>
                </a:lnTo>
                <a:lnTo>
                  <a:pt x="1020" y="1454"/>
                </a:lnTo>
                <a:lnTo>
                  <a:pt x="963" y="1507"/>
                </a:lnTo>
                <a:lnTo>
                  <a:pt x="921" y="1560"/>
                </a:lnTo>
                <a:lnTo>
                  <a:pt x="878" y="1595"/>
                </a:lnTo>
                <a:lnTo>
                  <a:pt x="836" y="1649"/>
                </a:lnTo>
                <a:lnTo>
                  <a:pt x="807" y="1684"/>
                </a:lnTo>
                <a:lnTo>
                  <a:pt x="779" y="1720"/>
                </a:lnTo>
                <a:lnTo>
                  <a:pt x="765" y="1755"/>
                </a:lnTo>
                <a:lnTo>
                  <a:pt x="765" y="1790"/>
                </a:lnTo>
                <a:lnTo>
                  <a:pt x="751" y="1808"/>
                </a:lnTo>
                <a:lnTo>
                  <a:pt x="737" y="1826"/>
                </a:lnTo>
                <a:lnTo>
                  <a:pt x="722" y="1844"/>
                </a:lnTo>
                <a:lnTo>
                  <a:pt x="708" y="1861"/>
                </a:lnTo>
                <a:lnTo>
                  <a:pt x="694" y="1879"/>
                </a:lnTo>
                <a:lnTo>
                  <a:pt x="680" y="1879"/>
                </a:lnTo>
                <a:lnTo>
                  <a:pt x="666" y="1879"/>
                </a:lnTo>
                <a:lnTo>
                  <a:pt x="652" y="1879"/>
                </a:lnTo>
                <a:lnTo>
                  <a:pt x="637" y="1861"/>
                </a:lnTo>
                <a:lnTo>
                  <a:pt x="623" y="1861"/>
                </a:lnTo>
                <a:lnTo>
                  <a:pt x="609" y="1844"/>
                </a:lnTo>
                <a:lnTo>
                  <a:pt x="595" y="1826"/>
                </a:lnTo>
                <a:lnTo>
                  <a:pt x="581" y="1808"/>
                </a:lnTo>
                <a:lnTo>
                  <a:pt x="566" y="1773"/>
                </a:lnTo>
                <a:lnTo>
                  <a:pt x="538" y="1737"/>
                </a:lnTo>
                <a:lnTo>
                  <a:pt x="524" y="1684"/>
                </a:lnTo>
                <a:lnTo>
                  <a:pt x="510" y="1649"/>
                </a:lnTo>
                <a:lnTo>
                  <a:pt x="510" y="1631"/>
                </a:lnTo>
                <a:lnTo>
                  <a:pt x="510" y="1613"/>
                </a:lnTo>
                <a:lnTo>
                  <a:pt x="510" y="1595"/>
                </a:lnTo>
                <a:lnTo>
                  <a:pt x="524" y="1578"/>
                </a:lnTo>
                <a:lnTo>
                  <a:pt x="538" y="1560"/>
                </a:lnTo>
                <a:lnTo>
                  <a:pt x="552" y="1542"/>
                </a:lnTo>
                <a:lnTo>
                  <a:pt x="566" y="1525"/>
                </a:lnTo>
                <a:lnTo>
                  <a:pt x="581" y="1489"/>
                </a:lnTo>
                <a:lnTo>
                  <a:pt x="595" y="1471"/>
                </a:lnTo>
                <a:lnTo>
                  <a:pt x="623" y="1454"/>
                </a:lnTo>
                <a:lnTo>
                  <a:pt x="637" y="1418"/>
                </a:lnTo>
                <a:lnTo>
                  <a:pt x="652" y="1383"/>
                </a:lnTo>
                <a:lnTo>
                  <a:pt x="666" y="1347"/>
                </a:lnTo>
                <a:lnTo>
                  <a:pt x="666" y="1294"/>
                </a:lnTo>
                <a:lnTo>
                  <a:pt x="680" y="1259"/>
                </a:lnTo>
                <a:lnTo>
                  <a:pt x="694" y="1206"/>
                </a:lnTo>
                <a:lnTo>
                  <a:pt x="722" y="993"/>
                </a:lnTo>
                <a:lnTo>
                  <a:pt x="751" y="763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9" name="Freeform 13"/>
          <p:cNvSpPr>
            <a:spLocks noChangeArrowheads="1"/>
          </p:cNvSpPr>
          <p:nvPr/>
        </p:nvSpPr>
        <p:spPr bwMode="auto">
          <a:xfrm>
            <a:off x="4103688" y="4048125"/>
            <a:ext cx="1701800" cy="349250"/>
          </a:xfrm>
          <a:custGeom>
            <a:avLst/>
            <a:gdLst>
              <a:gd name="T0" fmla="*/ 2665 w 2679"/>
              <a:gd name="T1" fmla="*/ 231 h 550"/>
              <a:gd name="T2" fmla="*/ 2650 w 2679"/>
              <a:gd name="T3" fmla="*/ 248 h 550"/>
              <a:gd name="T4" fmla="*/ 2608 w 2679"/>
              <a:gd name="T5" fmla="*/ 284 h 550"/>
              <a:gd name="T6" fmla="*/ 2551 w 2679"/>
              <a:gd name="T7" fmla="*/ 319 h 550"/>
              <a:gd name="T8" fmla="*/ 2424 w 2679"/>
              <a:gd name="T9" fmla="*/ 390 h 550"/>
              <a:gd name="T10" fmla="*/ 2254 w 2679"/>
              <a:gd name="T11" fmla="*/ 461 h 550"/>
              <a:gd name="T12" fmla="*/ 2098 w 2679"/>
              <a:gd name="T13" fmla="*/ 514 h 550"/>
              <a:gd name="T14" fmla="*/ 1928 w 2679"/>
              <a:gd name="T15" fmla="*/ 550 h 550"/>
              <a:gd name="T16" fmla="*/ 1842 w 2679"/>
              <a:gd name="T17" fmla="*/ 550 h 550"/>
              <a:gd name="T18" fmla="*/ 1786 w 2679"/>
              <a:gd name="T19" fmla="*/ 550 h 550"/>
              <a:gd name="T20" fmla="*/ 1729 w 2679"/>
              <a:gd name="T21" fmla="*/ 532 h 550"/>
              <a:gd name="T22" fmla="*/ 1658 w 2679"/>
              <a:gd name="T23" fmla="*/ 514 h 550"/>
              <a:gd name="T24" fmla="*/ 1573 w 2679"/>
              <a:gd name="T25" fmla="*/ 479 h 550"/>
              <a:gd name="T26" fmla="*/ 1474 w 2679"/>
              <a:gd name="T27" fmla="*/ 461 h 550"/>
              <a:gd name="T28" fmla="*/ 1361 w 2679"/>
              <a:gd name="T29" fmla="*/ 408 h 550"/>
              <a:gd name="T30" fmla="*/ 1233 w 2679"/>
              <a:gd name="T31" fmla="*/ 372 h 550"/>
              <a:gd name="T32" fmla="*/ 1105 w 2679"/>
              <a:gd name="T33" fmla="*/ 319 h 550"/>
              <a:gd name="T34" fmla="*/ 978 w 2679"/>
              <a:gd name="T35" fmla="*/ 266 h 550"/>
              <a:gd name="T36" fmla="*/ 864 w 2679"/>
              <a:gd name="T37" fmla="*/ 231 h 550"/>
              <a:gd name="T38" fmla="*/ 765 w 2679"/>
              <a:gd name="T39" fmla="*/ 195 h 550"/>
              <a:gd name="T40" fmla="*/ 680 w 2679"/>
              <a:gd name="T41" fmla="*/ 177 h 550"/>
              <a:gd name="T42" fmla="*/ 609 w 2679"/>
              <a:gd name="T43" fmla="*/ 160 h 550"/>
              <a:gd name="T44" fmla="*/ 553 w 2679"/>
              <a:gd name="T45" fmla="*/ 142 h 550"/>
              <a:gd name="T46" fmla="*/ 510 w 2679"/>
              <a:gd name="T47" fmla="*/ 142 h 550"/>
              <a:gd name="T48" fmla="*/ 439 w 2679"/>
              <a:gd name="T49" fmla="*/ 142 h 550"/>
              <a:gd name="T50" fmla="*/ 340 w 2679"/>
              <a:gd name="T51" fmla="*/ 160 h 550"/>
              <a:gd name="T52" fmla="*/ 255 w 2679"/>
              <a:gd name="T53" fmla="*/ 195 h 550"/>
              <a:gd name="T54" fmla="*/ 198 w 2679"/>
              <a:gd name="T55" fmla="*/ 213 h 550"/>
              <a:gd name="T56" fmla="*/ 156 w 2679"/>
              <a:gd name="T57" fmla="*/ 213 h 550"/>
              <a:gd name="T58" fmla="*/ 99 w 2679"/>
              <a:gd name="T59" fmla="*/ 195 h 550"/>
              <a:gd name="T60" fmla="*/ 57 w 2679"/>
              <a:gd name="T61" fmla="*/ 160 h 550"/>
              <a:gd name="T62" fmla="*/ 14 w 2679"/>
              <a:gd name="T63" fmla="*/ 89 h 550"/>
              <a:gd name="T64" fmla="*/ 71 w 2679"/>
              <a:gd name="T65" fmla="*/ 36 h 550"/>
              <a:gd name="T66" fmla="*/ 184 w 2679"/>
              <a:gd name="T67" fmla="*/ 36 h 550"/>
              <a:gd name="T68" fmla="*/ 283 w 2679"/>
              <a:gd name="T69" fmla="*/ 18 h 550"/>
              <a:gd name="T70" fmla="*/ 368 w 2679"/>
              <a:gd name="T71" fmla="*/ 18 h 550"/>
              <a:gd name="T72" fmla="*/ 425 w 2679"/>
              <a:gd name="T73" fmla="*/ 18 h 550"/>
              <a:gd name="T74" fmla="*/ 468 w 2679"/>
              <a:gd name="T75" fmla="*/ 18 h 550"/>
              <a:gd name="T76" fmla="*/ 538 w 2679"/>
              <a:gd name="T77" fmla="*/ 18 h 550"/>
              <a:gd name="T78" fmla="*/ 595 w 2679"/>
              <a:gd name="T79" fmla="*/ 36 h 550"/>
              <a:gd name="T80" fmla="*/ 680 w 2679"/>
              <a:gd name="T81" fmla="*/ 36 h 550"/>
              <a:gd name="T82" fmla="*/ 765 w 2679"/>
              <a:gd name="T83" fmla="*/ 53 h 550"/>
              <a:gd name="T84" fmla="*/ 864 w 2679"/>
              <a:gd name="T85" fmla="*/ 71 h 550"/>
              <a:gd name="T86" fmla="*/ 978 w 2679"/>
              <a:gd name="T87" fmla="*/ 107 h 550"/>
              <a:gd name="T88" fmla="*/ 1148 w 2679"/>
              <a:gd name="T89" fmla="*/ 124 h 550"/>
              <a:gd name="T90" fmla="*/ 1403 w 2679"/>
              <a:gd name="T91" fmla="*/ 177 h 550"/>
              <a:gd name="T92" fmla="*/ 1672 w 2679"/>
              <a:gd name="T93" fmla="*/ 195 h 550"/>
              <a:gd name="T94" fmla="*/ 1942 w 2679"/>
              <a:gd name="T95" fmla="*/ 195 h 550"/>
              <a:gd name="T96" fmla="*/ 2154 w 2679"/>
              <a:gd name="T97" fmla="*/ 195 h 550"/>
              <a:gd name="T98" fmla="*/ 2282 w 2679"/>
              <a:gd name="T99" fmla="*/ 195 h 550"/>
              <a:gd name="T100" fmla="*/ 2395 w 2679"/>
              <a:gd name="T101" fmla="*/ 195 h 550"/>
              <a:gd name="T102" fmla="*/ 2480 w 2679"/>
              <a:gd name="T103" fmla="*/ 195 h 550"/>
              <a:gd name="T104" fmla="*/ 2551 w 2679"/>
              <a:gd name="T105" fmla="*/ 195 h 550"/>
              <a:gd name="T106" fmla="*/ 2608 w 2679"/>
              <a:gd name="T107" fmla="*/ 195 h 550"/>
              <a:gd name="T108" fmla="*/ 2650 w 2679"/>
              <a:gd name="T109" fmla="*/ 213 h 550"/>
              <a:gd name="T110" fmla="*/ 2679 w 2679"/>
              <a:gd name="T111" fmla="*/ 213 h 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679" h="550">
                <a:moveTo>
                  <a:pt x="2679" y="213"/>
                </a:moveTo>
                <a:lnTo>
                  <a:pt x="2665" y="231"/>
                </a:lnTo>
                <a:lnTo>
                  <a:pt x="2665" y="248"/>
                </a:lnTo>
                <a:lnTo>
                  <a:pt x="2650" y="248"/>
                </a:lnTo>
                <a:lnTo>
                  <a:pt x="2636" y="266"/>
                </a:lnTo>
                <a:lnTo>
                  <a:pt x="2608" y="284"/>
                </a:lnTo>
                <a:lnTo>
                  <a:pt x="2580" y="302"/>
                </a:lnTo>
                <a:lnTo>
                  <a:pt x="2551" y="319"/>
                </a:lnTo>
                <a:lnTo>
                  <a:pt x="2509" y="337"/>
                </a:lnTo>
                <a:lnTo>
                  <a:pt x="2424" y="390"/>
                </a:lnTo>
                <a:lnTo>
                  <a:pt x="2339" y="426"/>
                </a:lnTo>
                <a:lnTo>
                  <a:pt x="2254" y="461"/>
                </a:lnTo>
                <a:lnTo>
                  <a:pt x="2168" y="496"/>
                </a:lnTo>
                <a:lnTo>
                  <a:pt x="2098" y="514"/>
                </a:lnTo>
                <a:lnTo>
                  <a:pt x="2013" y="532"/>
                </a:lnTo>
                <a:lnTo>
                  <a:pt x="1928" y="550"/>
                </a:lnTo>
                <a:lnTo>
                  <a:pt x="1857" y="550"/>
                </a:lnTo>
                <a:lnTo>
                  <a:pt x="1842" y="550"/>
                </a:lnTo>
                <a:lnTo>
                  <a:pt x="1814" y="550"/>
                </a:lnTo>
                <a:lnTo>
                  <a:pt x="1786" y="550"/>
                </a:lnTo>
                <a:lnTo>
                  <a:pt x="1757" y="550"/>
                </a:lnTo>
                <a:lnTo>
                  <a:pt x="1729" y="532"/>
                </a:lnTo>
                <a:lnTo>
                  <a:pt x="1687" y="532"/>
                </a:lnTo>
                <a:lnTo>
                  <a:pt x="1658" y="514"/>
                </a:lnTo>
                <a:lnTo>
                  <a:pt x="1616" y="496"/>
                </a:lnTo>
                <a:lnTo>
                  <a:pt x="1573" y="479"/>
                </a:lnTo>
                <a:lnTo>
                  <a:pt x="1516" y="479"/>
                </a:lnTo>
                <a:lnTo>
                  <a:pt x="1474" y="461"/>
                </a:lnTo>
                <a:lnTo>
                  <a:pt x="1417" y="443"/>
                </a:lnTo>
                <a:lnTo>
                  <a:pt x="1361" y="408"/>
                </a:lnTo>
                <a:lnTo>
                  <a:pt x="1290" y="390"/>
                </a:lnTo>
                <a:lnTo>
                  <a:pt x="1233" y="372"/>
                </a:lnTo>
                <a:lnTo>
                  <a:pt x="1162" y="337"/>
                </a:lnTo>
                <a:lnTo>
                  <a:pt x="1105" y="319"/>
                </a:lnTo>
                <a:lnTo>
                  <a:pt x="1035" y="302"/>
                </a:lnTo>
                <a:lnTo>
                  <a:pt x="978" y="266"/>
                </a:lnTo>
                <a:lnTo>
                  <a:pt x="921" y="248"/>
                </a:lnTo>
                <a:lnTo>
                  <a:pt x="864" y="231"/>
                </a:lnTo>
                <a:lnTo>
                  <a:pt x="822" y="213"/>
                </a:lnTo>
                <a:lnTo>
                  <a:pt x="765" y="195"/>
                </a:lnTo>
                <a:lnTo>
                  <a:pt x="723" y="177"/>
                </a:lnTo>
                <a:lnTo>
                  <a:pt x="680" y="177"/>
                </a:lnTo>
                <a:lnTo>
                  <a:pt x="652" y="160"/>
                </a:lnTo>
                <a:lnTo>
                  <a:pt x="609" y="160"/>
                </a:lnTo>
                <a:lnTo>
                  <a:pt x="581" y="142"/>
                </a:lnTo>
                <a:lnTo>
                  <a:pt x="553" y="142"/>
                </a:lnTo>
                <a:lnTo>
                  <a:pt x="538" y="142"/>
                </a:lnTo>
                <a:lnTo>
                  <a:pt x="510" y="142"/>
                </a:lnTo>
                <a:lnTo>
                  <a:pt x="496" y="124"/>
                </a:lnTo>
                <a:lnTo>
                  <a:pt x="439" y="142"/>
                </a:lnTo>
                <a:lnTo>
                  <a:pt x="397" y="142"/>
                </a:lnTo>
                <a:lnTo>
                  <a:pt x="340" y="160"/>
                </a:lnTo>
                <a:lnTo>
                  <a:pt x="297" y="177"/>
                </a:lnTo>
                <a:lnTo>
                  <a:pt x="255" y="195"/>
                </a:lnTo>
                <a:lnTo>
                  <a:pt x="227" y="195"/>
                </a:lnTo>
                <a:lnTo>
                  <a:pt x="198" y="213"/>
                </a:lnTo>
                <a:lnTo>
                  <a:pt x="170" y="213"/>
                </a:lnTo>
                <a:lnTo>
                  <a:pt x="156" y="213"/>
                </a:lnTo>
                <a:lnTo>
                  <a:pt x="127" y="195"/>
                </a:lnTo>
                <a:lnTo>
                  <a:pt x="99" y="195"/>
                </a:lnTo>
                <a:lnTo>
                  <a:pt x="85" y="177"/>
                </a:lnTo>
                <a:lnTo>
                  <a:pt x="57" y="160"/>
                </a:lnTo>
                <a:lnTo>
                  <a:pt x="28" y="124"/>
                </a:lnTo>
                <a:lnTo>
                  <a:pt x="14" y="89"/>
                </a:lnTo>
                <a:lnTo>
                  <a:pt x="0" y="53"/>
                </a:lnTo>
                <a:lnTo>
                  <a:pt x="71" y="36"/>
                </a:lnTo>
                <a:lnTo>
                  <a:pt x="127" y="36"/>
                </a:lnTo>
                <a:lnTo>
                  <a:pt x="184" y="36"/>
                </a:lnTo>
                <a:lnTo>
                  <a:pt x="227" y="18"/>
                </a:lnTo>
                <a:lnTo>
                  <a:pt x="283" y="18"/>
                </a:lnTo>
                <a:lnTo>
                  <a:pt x="326" y="18"/>
                </a:lnTo>
                <a:lnTo>
                  <a:pt x="368" y="18"/>
                </a:lnTo>
                <a:lnTo>
                  <a:pt x="411" y="0"/>
                </a:lnTo>
                <a:lnTo>
                  <a:pt x="425" y="18"/>
                </a:lnTo>
                <a:lnTo>
                  <a:pt x="453" y="18"/>
                </a:lnTo>
                <a:lnTo>
                  <a:pt x="468" y="18"/>
                </a:lnTo>
                <a:lnTo>
                  <a:pt x="496" y="18"/>
                </a:lnTo>
                <a:lnTo>
                  <a:pt x="538" y="18"/>
                </a:lnTo>
                <a:lnTo>
                  <a:pt x="567" y="18"/>
                </a:lnTo>
                <a:lnTo>
                  <a:pt x="595" y="36"/>
                </a:lnTo>
                <a:lnTo>
                  <a:pt x="638" y="36"/>
                </a:lnTo>
                <a:lnTo>
                  <a:pt x="680" y="36"/>
                </a:lnTo>
                <a:lnTo>
                  <a:pt x="723" y="53"/>
                </a:lnTo>
                <a:lnTo>
                  <a:pt x="765" y="53"/>
                </a:lnTo>
                <a:lnTo>
                  <a:pt x="808" y="71"/>
                </a:lnTo>
                <a:lnTo>
                  <a:pt x="864" y="71"/>
                </a:lnTo>
                <a:lnTo>
                  <a:pt x="921" y="89"/>
                </a:lnTo>
                <a:lnTo>
                  <a:pt x="978" y="107"/>
                </a:lnTo>
                <a:lnTo>
                  <a:pt x="1035" y="107"/>
                </a:lnTo>
                <a:lnTo>
                  <a:pt x="1148" y="124"/>
                </a:lnTo>
                <a:lnTo>
                  <a:pt x="1276" y="160"/>
                </a:lnTo>
                <a:lnTo>
                  <a:pt x="1403" y="177"/>
                </a:lnTo>
                <a:lnTo>
                  <a:pt x="1531" y="177"/>
                </a:lnTo>
                <a:lnTo>
                  <a:pt x="1672" y="195"/>
                </a:lnTo>
                <a:lnTo>
                  <a:pt x="1800" y="195"/>
                </a:lnTo>
                <a:lnTo>
                  <a:pt x="1942" y="195"/>
                </a:lnTo>
                <a:lnTo>
                  <a:pt x="2083" y="195"/>
                </a:lnTo>
                <a:lnTo>
                  <a:pt x="2154" y="195"/>
                </a:lnTo>
                <a:lnTo>
                  <a:pt x="2225" y="195"/>
                </a:lnTo>
                <a:lnTo>
                  <a:pt x="2282" y="195"/>
                </a:lnTo>
                <a:lnTo>
                  <a:pt x="2339" y="195"/>
                </a:lnTo>
                <a:lnTo>
                  <a:pt x="2395" y="195"/>
                </a:lnTo>
                <a:lnTo>
                  <a:pt x="2438" y="195"/>
                </a:lnTo>
                <a:lnTo>
                  <a:pt x="2480" y="195"/>
                </a:lnTo>
                <a:lnTo>
                  <a:pt x="2523" y="195"/>
                </a:lnTo>
                <a:lnTo>
                  <a:pt x="2551" y="195"/>
                </a:lnTo>
                <a:lnTo>
                  <a:pt x="2594" y="195"/>
                </a:lnTo>
                <a:lnTo>
                  <a:pt x="2608" y="195"/>
                </a:lnTo>
                <a:lnTo>
                  <a:pt x="2636" y="213"/>
                </a:lnTo>
                <a:lnTo>
                  <a:pt x="2650" y="213"/>
                </a:lnTo>
                <a:lnTo>
                  <a:pt x="2665" y="213"/>
                </a:lnTo>
                <a:lnTo>
                  <a:pt x="2679" y="213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" name="Freeform 14"/>
          <p:cNvSpPr>
            <a:spLocks noChangeArrowheads="1"/>
          </p:cNvSpPr>
          <p:nvPr/>
        </p:nvSpPr>
        <p:spPr bwMode="auto">
          <a:xfrm>
            <a:off x="4579938" y="3148013"/>
            <a:ext cx="865187" cy="236537"/>
          </a:xfrm>
          <a:custGeom>
            <a:avLst/>
            <a:gdLst>
              <a:gd name="T0" fmla="*/ 142 w 1361"/>
              <a:gd name="T1" fmla="*/ 249 h 373"/>
              <a:gd name="T2" fmla="*/ 383 w 1361"/>
              <a:gd name="T3" fmla="*/ 195 h 373"/>
              <a:gd name="T4" fmla="*/ 581 w 1361"/>
              <a:gd name="T5" fmla="*/ 142 h 373"/>
              <a:gd name="T6" fmla="*/ 751 w 1361"/>
              <a:gd name="T7" fmla="*/ 89 h 373"/>
              <a:gd name="T8" fmla="*/ 893 w 1361"/>
              <a:gd name="T9" fmla="*/ 54 h 373"/>
              <a:gd name="T10" fmla="*/ 1006 w 1361"/>
              <a:gd name="T11" fmla="*/ 36 h 373"/>
              <a:gd name="T12" fmla="*/ 1091 w 1361"/>
              <a:gd name="T13" fmla="*/ 18 h 373"/>
              <a:gd name="T14" fmla="*/ 1134 w 1361"/>
              <a:gd name="T15" fmla="*/ 0 h 373"/>
              <a:gd name="T16" fmla="*/ 1177 w 1361"/>
              <a:gd name="T17" fmla="*/ 0 h 373"/>
              <a:gd name="T18" fmla="*/ 1262 w 1361"/>
              <a:gd name="T19" fmla="*/ 36 h 373"/>
              <a:gd name="T20" fmla="*/ 1318 w 1361"/>
              <a:gd name="T21" fmla="*/ 54 h 373"/>
              <a:gd name="T22" fmla="*/ 1347 w 1361"/>
              <a:gd name="T23" fmla="*/ 71 h 373"/>
              <a:gd name="T24" fmla="*/ 1361 w 1361"/>
              <a:gd name="T25" fmla="*/ 89 h 373"/>
              <a:gd name="T26" fmla="*/ 1347 w 1361"/>
              <a:gd name="T27" fmla="*/ 107 h 373"/>
              <a:gd name="T28" fmla="*/ 1332 w 1361"/>
              <a:gd name="T29" fmla="*/ 125 h 373"/>
              <a:gd name="T30" fmla="*/ 1304 w 1361"/>
              <a:gd name="T31" fmla="*/ 142 h 373"/>
              <a:gd name="T32" fmla="*/ 1276 w 1361"/>
              <a:gd name="T33" fmla="*/ 160 h 373"/>
              <a:gd name="T34" fmla="*/ 1219 w 1361"/>
              <a:gd name="T35" fmla="*/ 178 h 373"/>
              <a:gd name="T36" fmla="*/ 1134 w 1361"/>
              <a:gd name="T37" fmla="*/ 195 h 373"/>
              <a:gd name="T38" fmla="*/ 1049 w 1361"/>
              <a:gd name="T39" fmla="*/ 213 h 373"/>
              <a:gd name="T40" fmla="*/ 950 w 1361"/>
              <a:gd name="T41" fmla="*/ 231 h 373"/>
              <a:gd name="T42" fmla="*/ 822 w 1361"/>
              <a:gd name="T43" fmla="*/ 266 h 373"/>
              <a:gd name="T44" fmla="*/ 695 w 1361"/>
              <a:gd name="T45" fmla="*/ 284 h 373"/>
              <a:gd name="T46" fmla="*/ 567 w 1361"/>
              <a:gd name="T47" fmla="*/ 302 h 373"/>
              <a:gd name="T48" fmla="*/ 468 w 1361"/>
              <a:gd name="T49" fmla="*/ 319 h 373"/>
              <a:gd name="T50" fmla="*/ 369 w 1361"/>
              <a:gd name="T51" fmla="*/ 337 h 373"/>
              <a:gd name="T52" fmla="*/ 298 w 1361"/>
              <a:gd name="T53" fmla="*/ 355 h 373"/>
              <a:gd name="T54" fmla="*/ 227 w 1361"/>
              <a:gd name="T55" fmla="*/ 373 h 373"/>
              <a:gd name="T56" fmla="*/ 184 w 1361"/>
              <a:gd name="T57" fmla="*/ 373 h 373"/>
              <a:gd name="T58" fmla="*/ 156 w 1361"/>
              <a:gd name="T59" fmla="*/ 373 h 373"/>
              <a:gd name="T60" fmla="*/ 99 w 1361"/>
              <a:gd name="T61" fmla="*/ 355 h 373"/>
              <a:gd name="T62" fmla="*/ 43 w 1361"/>
              <a:gd name="T63" fmla="*/ 319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61" h="373">
                <a:moveTo>
                  <a:pt x="0" y="284"/>
                </a:moveTo>
                <a:lnTo>
                  <a:pt x="142" y="249"/>
                </a:lnTo>
                <a:lnTo>
                  <a:pt x="255" y="213"/>
                </a:lnTo>
                <a:lnTo>
                  <a:pt x="383" y="195"/>
                </a:lnTo>
                <a:lnTo>
                  <a:pt x="482" y="160"/>
                </a:lnTo>
                <a:lnTo>
                  <a:pt x="581" y="142"/>
                </a:lnTo>
                <a:lnTo>
                  <a:pt x="680" y="125"/>
                </a:lnTo>
                <a:lnTo>
                  <a:pt x="751" y="89"/>
                </a:lnTo>
                <a:lnTo>
                  <a:pt x="836" y="71"/>
                </a:lnTo>
                <a:lnTo>
                  <a:pt x="893" y="54"/>
                </a:lnTo>
                <a:lnTo>
                  <a:pt x="964" y="54"/>
                </a:lnTo>
                <a:lnTo>
                  <a:pt x="1006" y="36"/>
                </a:lnTo>
                <a:lnTo>
                  <a:pt x="1049" y="18"/>
                </a:lnTo>
                <a:lnTo>
                  <a:pt x="1091" y="18"/>
                </a:lnTo>
                <a:lnTo>
                  <a:pt x="1120" y="18"/>
                </a:lnTo>
                <a:lnTo>
                  <a:pt x="1134" y="0"/>
                </a:lnTo>
                <a:lnTo>
                  <a:pt x="1148" y="0"/>
                </a:lnTo>
                <a:lnTo>
                  <a:pt x="1177" y="0"/>
                </a:lnTo>
                <a:lnTo>
                  <a:pt x="1219" y="18"/>
                </a:lnTo>
                <a:lnTo>
                  <a:pt x="1262" y="36"/>
                </a:lnTo>
                <a:lnTo>
                  <a:pt x="1290" y="54"/>
                </a:lnTo>
                <a:lnTo>
                  <a:pt x="1318" y="54"/>
                </a:lnTo>
                <a:lnTo>
                  <a:pt x="1332" y="71"/>
                </a:lnTo>
                <a:lnTo>
                  <a:pt x="1347" y="71"/>
                </a:lnTo>
                <a:lnTo>
                  <a:pt x="1347" y="89"/>
                </a:lnTo>
                <a:lnTo>
                  <a:pt x="1361" y="89"/>
                </a:lnTo>
                <a:lnTo>
                  <a:pt x="1361" y="107"/>
                </a:lnTo>
                <a:lnTo>
                  <a:pt x="1347" y="107"/>
                </a:lnTo>
                <a:lnTo>
                  <a:pt x="1347" y="125"/>
                </a:lnTo>
                <a:lnTo>
                  <a:pt x="1332" y="125"/>
                </a:lnTo>
                <a:lnTo>
                  <a:pt x="1318" y="142"/>
                </a:lnTo>
                <a:lnTo>
                  <a:pt x="1304" y="142"/>
                </a:lnTo>
                <a:lnTo>
                  <a:pt x="1290" y="142"/>
                </a:lnTo>
                <a:lnTo>
                  <a:pt x="1276" y="160"/>
                </a:lnTo>
                <a:lnTo>
                  <a:pt x="1247" y="160"/>
                </a:lnTo>
                <a:lnTo>
                  <a:pt x="1219" y="178"/>
                </a:lnTo>
                <a:lnTo>
                  <a:pt x="1177" y="178"/>
                </a:lnTo>
                <a:lnTo>
                  <a:pt x="1134" y="195"/>
                </a:lnTo>
                <a:lnTo>
                  <a:pt x="1091" y="195"/>
                </a:lnTo>
                <a:lnTo>
                  <a:pt x="1049" y="213"/>
                </a:lnTo>
                <a:lnTo>
                  <a:pt x="992" y="213"/>
                </a:lnTo>
                <a:lnTo>
                  <a:pt x="950" y="231"/>
                </a:lnTo>
                <a:lnTo>
                  <a:pt x="879" y="249"/>
                </a:lnTo>
                <a:lnTo>
                  <a:pt x="822" y="266"/>
                </a:lnTo>
                <a:lnTo>
                  <a:pt x="751" y="266"/>
                </a:lnTo>
                <a:lnTo>
                  <a:pt x="695" y="284"/>
                </a:lnTo>
                <a:lnTo>
                  <a:pt x="624" y="302"/>
                </a:lnTo>
                <a:lnTo>
                  <a:pt x="567" y="302"/>
                </a:lnTo>
                <a:lnTo>
                  <a:pt x="510" y="319"/>
                </a:lnTo>
                <a:lnTo>
                  <a:pt x="468" y="319"/>
                </a:lnTo>
                <a:lnTo>
                  <a:pt x="411" y="337"/>
                </a:lnTo>
                <a:lnTo>
                  <a:pt x="369" y="337"/>
                </a:lnTo>
                <a:lnTo>
                  <a:pt x="326" y="355"/>
                </a:lnTo>
                <a:lnTo>
                  <a:pt x="298" y="355"/>
                </a:lnTo>
                <a:lnTo>
                  <a:pt x="255" y="355"/>
                </a:lnTo>
                <a:lnTo>
                  <a:pt x="227" y="373"/>
                </a:lnTo>
                <a:lnTo>
                  <a:pt x="199" y="373"/>
                </a:lnTo>
                <a:lnTo>
                  <a:pt x="184" y="373"/>
                </a:lnTo>
                <a:lnTo>
                  <a:pt x="170" y="373"/>
                </a:lnTo>
                <a:lnTo>
                  <a:pt x="156" y="373"/>
                </a:lnTo>
                <a:lnTo>
                  <a:pt x="142" y="373"/>
                </a:lnTo>
                <a:lnTo>
                  <a:pt x="99" y="355"/>
                </a:lnTo>
                <a:lnTo>
                  <a:pt x="71" y="337"/>
                </a:lnTo>
                <a:lnTo>
                  <a:pt x="43" y="319"/>
                </a:lnTo>
                <a:lnTo>
                  <a:pt x="0" y="284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1" name="Freeform 15"/>
          <p:cNvSpPr>
            <a:spLocks noChangeArrowheads="1"/>
          </p:cNvSpPr>
          <p:nvPr/>
        </p:nvSpPr>
        <p:spPr bwMode="auto">
          <a:xfrm>
            <a:off x="4454525" y="3282950"/>
            <a:ext cx="566738" cy="641350"/>
          </a:xfrm>
          <a:custGeom>
            <a:avLst/>
            <a:gdLst>
              <a:gd name="T0" fmla="*/ 184 w 893"/>
              <a:gd name="T1" fmla="*/ 939 h 1010"/>
              <a:gd name="T2" fmla="*/ 141 w 893"/>
              <a:gd name="T3" fmla="*/ 957 h 1010"/>
              <a:gd name="T4" fmla="*/ 113 w 893"/>
              <a:gd name="T5" fmla="*/ 975 h 1010"/>
              <a:gd name="T6" fmla="*/ 85 w 893"/>
              <a:gd name="T7" fmla="*/ 993 h 1010"/>
              <a:gd name="T8" fmla="*/ 56 w 893"/>
              <a:gd name="T9" fmla="*/ 993 h 1010"/>
              <a:gd name="T10" fmla="*/ 28 w 893"/>
              <a:gd name="T11" fmla="*/ 1010 h 1010"/>
              <a:gd name="T12" fmla="*/ 14 w 893"/>
              <a:gd name="T13" fmla="*/ 1010 h 1010"/>
              <a:gd name="T14" fmla="*/ 0 w 893"/>
              <a:gd name="T15" fmla="*/ 993 h 1010"/>
              <a:gd name="T16" fmla="*/ 0 w 893"/>
              <a:gd name="T17" fmla="*/ 975 h 1010"/>
              <a:gd name="T18" fmla="*/ 14 w 893"/>
              <a:gd name="T19" fmla="*/ 957 h 1010"/>
              <a:gd name="T20" fmla="*/ 28 w 893"/>
              <a:gd name="T21" fmla="*/ 939 h 1010"/>
              <a:gd name="T22" fmla="*/ 42 w 893"/>
              <a:gd name="T23" fmla="*/ 922 h 1010"/>
              <a:gd name="T24" fmla="*/ 70 w 893"/>
              <a:gd name="T25" fmla="*/ 904 h 1010"/>
              <a:gd name="T26" fmla="*/ 99 w 893"/>
              <a:gd name="T27" fmla="*/ 886 h 1010"/>
              <a:gd name="T28" fmla="*/ 127 w 893"/>
              <a:gd name="T29" fmla="*/ 851 h 1010"/>
              <a:gd name="T30" fmla="*/ 156 w 893"/>
              <a:gd name="T31" fmla="*/ 833 h 1010"/>
              <a:gd name="T32" fmla="*/ 198 w 893"/>
              <a:gd name="T33" fmla="*/ 798 h 1010"/>
              <a:gd name="T34" fmla="*/ 241 w 893"/>
              <a:gd name="T35" fmla="*/ 762 h 1010"/>
              <a:gd name="T36" fmla="*/ 269 w 893"/>
              <a:gd name="T37" fmla="*/ 727 h 1010"/>
              <a:gd name="T38" fmla="*/ 311 w 893"/>
              <a:gd name="T39" fmla="*/ 691 h 1010"/>
              <a:gd name="T40" fmla="*/ 340 w 893"/>
              <a:gd name="T41" fmla="*/ 656 h 1010"/>
              <a:gd name="T42" fmla="*/ 382 w 893"/>
              <a:gd name="T43" fmla="*/ 603 h 1010"/>
              <a:gd name="T44" fmla="*/ 411 w 893"/>
              <a:gd name="T45" fmla="*/ 550 h 1010"/>
              <a:gd name="T46" fmla="*/ 453 w 893"/>
              <a:gd name="T47" fmla="*/ 514 h 1010"/>
              <a:gd name="T48" fmla="*/ 496 w 893"/>
              <a:gd name="T49" fmla="*/ 461 h 1010"/>
              <a:gd name="T50" fmla="*/ 538 w 893"/>
              <a:gd name="T51" fmla="*/ 390 h 1010"/>
              <a:gd name="T52" fmla="*/ 581 w 893"/>
              <a:gd name="T53" fmla="*/ 319 h 1010"/>
              <a:gd name="T54" fmla="*/ 623 w 893"/>
              <a:gd name="T55" fmla="*/ 248 h 1010"/>
              <a:gd name="T56" fmla="*/ 666 w 893"/>
              <a:gd name="T57" fmla="*/ 177 h 1010"/>
              <a:gd name="T58" fmla="*/ 723 w 893"/>
              <a:gd name="T59" fmla="*/ 89 h 1010"/>
              <a:gd name="T60" fmla="*/ 765 w 893"/>
              <a:gd name="T61" fmla="*/ 0 h 1010"/>
              <a:gd name="T62" fmla="*/ 893 w 893"/>
              <a:gd name="T63" fmla="*/ 160 h 1010"/>
              <a:gd name="T64" fmla="*/ 850 w 893"/>
              <a:gd name="T65" fmla="*/ 231 h 1010"/>
              <a:gd name="T66" fmla="*/ 793 w 893"/>
              <a:gd name="T67" fmla="*/ 301 h 1010"/>
              <a:gd name="T68" fmla="*/ 751 w 893"/>
              <a:gd name="T69" fmla="*/ 372 h 1010"/>
              <a:gd name="T70" fmla="*/ 708 w 893"/>
              <a:gd name="T71" fmla="*/ 425 h 1010"/>
              <a:gd name="T72" fmla="*/ 666 w 893"/>
              <a:gd name="T73" fmla="*/ 496 h 1010"/>
              <a:gd name="T74" fmla="*/ 609 w 893"/>
              <a:gd name="T75" fmla="*/ 550 h 1010"/>
              <a:gd name="T76" fmla="*/ 567 w 893"/>
              <a:gd name="T77" fmla="*/ 603 h 1010"/>
              <a:gd name="T78" fmla="*/ 524 w 893"/>
              <a:gd name="T79" fmla="*/ 656 h 1010"/>
              <a:gd name="T80" fmla="*/ 482 w 893"/>
              <a:gd name="T81" fmla="*/ 691 h 1010"/>
              <a:gd name="T82" fmla="*/ 439 w 893"/>
              <a:gd name="T83" fmla="*/ 744 h 1010"/>
              <a:gd name="T84" fmla="*/ 397 w 893"/>
              <a:gd name="T85" fmla="*/ 780 h 1010"/>
              <a:gd name="T86" fmla="*/ 354 w 893"/>
              <a:gd name="T87" fmla="*/ 815 h 1010"/>
              <a:gd name="T88" fmla="*/ 311 w 893"/>
              <a:gd name="T89" fmla="*/ 851 h 1010"/>
              <a:gd name="T90" fmla="*/ 269 w 893"/>
              <a:gd name="T91" fmla="*/ 886 h 1010"/>
              <a:gd name="T92" fmla="*/ 226 w 893"/>
              <a:gd name="T93" fmla="*/ 904 h 1010"/>
              <a:gd name="T94" fmla="*/ 184 w 893"/>
              <a:gd name="T95" fmla="*/ 939 h 10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93" h="1010">
                <a:moveTo>
                  <a:pt x="184" y="939"/>
                </a:moveTo>
                <a:lnTo>
                  <a:pt x="141" y="957"/>
                </a:lnTo>
                <a:lnTo>
                  <a:pt x="113" y="975"/>
                </a:lnTo>
                <a:lnTo>
                  <a:pt x="85" y="993"/>
                </a:lnTo>
                <a:lnTo>
                  <a:pt x="56" y="993"/>
                </a:lnTo>
                <a:lnTo>
                  <a:pt x="28" y="1010"/>
                </a:lnTo>
                <a:lnTo>
                  <a:pt x="14" y="1010"/>
                </a:lnTo>
                <a:lnTo>
                  <a:pt x="0" y="993"/>
                </a:lnTo>
                <a:lnTo>
                  <a:pt x="0" y="975"/>
                </a:lnTo>
                <a:lnTo>
                  <a:pt x="14" y="957"/>
                </a:lnTo>
                <a:lnTo>
                  <a:pt x="28" y="939"/>
                </a:lnTo>
                <a:lnTo>
                  <a:pt x="42" y="922"/>
                </a:lnTo>
                <a:lnTo>
                  <a:pt x="70" y="904"/>
                </a:lnTo>
                <a:lnTo>
                  <a:pt x="99" y="886"/>
                </a:lnTo>
                <a:lnTo>
                  <a:pt x="127" y="851"/>
                </a:lnTo>
                <a:lnTo>
                  <a:pt x="156" y="833"/>
                </a:lnTo>
                <a:lnTo>
                  <a:pt x="198" y="798"/>
                </a:lnTo>
                <a:lnTo>
                  <a:pt x="241" y="762"/>
                </a:lnTo>
                <a:lnTo>
                  <a:pt x="269" y="727"/>
                </a:lnTo>
                <a:lnTo>
                  <a:pt x="311" y="691"/>
                </a:lnTo>
                <a:lnTo>
                  <a:pt x="340" y="656"/>
                </a:lnTo>
                <a:lnTo>
                  <a:pt x="382" y="603"/>
                </a:lnTo>
                <a:lnTo>
                  <a:pt x="411" y="550"/>
                </a:lnTo>
                <a:lnTo>
                  <a:pt x="453" y="514"/>
                </a:lnTo>
                <a:lnTo>
                  <a:pt x="496" y="461"/>
                </a:lnTo>
                <a:lnTo>
                  <a:pt x="538" y="390"/>
                </a:lnTo>
                <a:lnTo>
                  <a:pt x="581" y="319"/>
                </a:lnTo>
                <a:lnTo>
                  <a:pt x="623" y="248"/>
                </a:lnTo>
                <a:lnTo>
                  <a:pt x="666" y="177"/>
                </a:lnTo>
                <a:lnTo>
                  <a:pt x="723" y="89"/>
                </a:lnTo>
                <a:lnTo>
                  <a:pt x="765" y="0"/>
                </a:lnTo>
                <a:lnTo>
                  <a:pt x="893" y="160"/>
                </a:lnTo>
                <a:lnTo>
                  <a:pt x="850" y="231"/>
                </a:lnTo>
                <a:lnTo>
                  <a:pt x="793" y="301"/>
                </a:lnTo>
                <a:lnTo>
                  <a:pt x="751" y="372"/>
                </a:lnTo>
                <a:lnTo>
                  <a:pt x="708" y="425"/>
                </a:lnTo>
                <a:lnTo>
                  <a:pt x="666" y="496"/>
                </a:lnTo>
                <a:lnTo>
                  <a:pt x="609" y="550"/>
                </a:lnTo>
                <a:lnTo>
                  <a:pt x="567" y="603"/>
                </a:lnTo>
                <a:lnTo>
                  <a:pt x="524" y="656"/>
                </a:lnTo>
                <a:lnTo>
                  <a:pt x="482" y="691"/>
                </a:lnTo>
                <a:lnTo>
                  <a:pt x="439" y="744"/>
                </a:lnTo>
                <a:lnTo>
                  <a:pt x="397" y="780"/>
                </a:lnTo>
                <a:lnTo>
                  <a:pt x="354" y="815"/>
                </a:lnTo>
                <a:lnTo>
                  <a:pt x="311" y="851"/>
                </a:lnTo>
                <a:lnTo>
                  <a:pt x="269" y="886"/>
                </a:lnTo>
                <a:lnTo>
                  <a:pt x="226" y="904"/>
                </a:lnTo>
                <a:lnTo>
                  <a:pt x="184" y="939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2" name="Freeform 16"/>
          <p:cNvSpPr>
            <a:spLocks noChangeArrowheads="1"/>
          </p:cNvSpPr>
          <p:nvPr/>
        </p:nvSpPr>
        <p:spPr bwMode="auto">
          <a:xfrm>
            <a:off x="5040313" y="3508375"/>
            <a:ext cx="404812" cy="292100"/>
          </a:xfrm>
          <a:custGeom>
            <a:avLst/>
            <a:gdLst>
              <a:gd name="T0" fmla="*/ 255 w 638"/>
              <a:gd name="T1" fmla="*/ 248 h 460"/>
              <a:gd name="T2" fmla="*/ 198 w 638"/>
              <a:gd name="T3" fmla="*/ 195 h 460"/>
              <a:gd name="T4" fmla="*/ 142 w 638"/>
              <a:gd name="T5" fmla="*/ 141 h 460"/>
              <a:gd name="T6" fmla="*/ 99 w 638"/>
              <a:gd name="T7" fmla="*/ 106 h 460"/>
              <a:gd name="T8" fmla="*/ 57 w 638"/>
              <a:gd name="T9" fmla="*/ 70 h 460"/>
              <a:gd name="T10" fmla="*/ 28 w 638"/>
              <a:gd name="T11" fmla="*/ 35 h 460"/>
              <a:gd name="T12" fmla="*/ 14 w 638"/>
              <a:gd name="T13" fmla="*/ 17 h 460"/>
              <a:gd name="T14" fmla="*/ 0 w 638"/>
              <a:gd name="T15" fmla="*/ 0 h 460"/>
              <a:gd name="T16" fmla="*/ 14 w 638"/>
              <a:gd name="T17" fmla="*/ 0 h 460"/>
              <a:gd name="T18" fmla="*/ 28 w 638"/>
              <a:gd name="T19" fmla="*/ 0 h 460"/>
              <a:gd name="T20" fmla="*/ 42 w 638"/>
              <a:gd name="T21" fmla="*/ 0 h 460"/>
              <a:gd name="T22" fmla="*/ 71 w 638"/>
              <a:gd name="T23" fmla="*/ 0 h 460"/>
              <a:gd name="T24" fmla="*/ 85 w 638"/>
              <a:gd name="T25" fmla="*/ 0 h 460"/>
              <a:gd name="T26" fmla="*/ 128 w 638"/>
              <a:gd name="T27" fmla="*/ 17 h 460"/>
              <a:gd name="T28" fmla="*/ 156 w 638"/>
              <a:gd name="T29" fmla="*/ 17 h 460"/>
              <a:gd name="T30" fmla="*/ 198 w 638"/>
              <a:gd name="T31" fmla="*/ 35 h 460"/>
              <a:gd name="T32" fmla="*/ 241 w 638"/>
              <a:gd name="T33" fmla="*/ 53 h 460"/>
              <a:gd name="T34" fmla="*/ 283 w 638"/>
              <a:gd name="T35" fmla="*/ 70 h 460"/>
              <a:gd name="T36" fmla="*/ 312 w 638"/>
              <a:gd name="T37" fmla="*/ 88 h 460"/>
              <a:gd name="T38" fmla="*/ 354 w 638"/>
              <a:gd name="T39" fmla="*/ 106 h 460"/>
              <a:gd name="T40" fmla="*/ 397 w 638"/>
              <a:gd name="T41" fmla="*/ 124 h 460"/>
              <a:gd name="T42" fmla="*/ 439 w 638"/>
              <a:gd name="T43" fmla="*/ 159 h 460"/>
              <a:gd name="T44" fmla="*/ 482 w 638"/>
              <a:gd name="T45" fmla="*/ 177 h 460"/>
              <a:gd name="T46" fmla="*/ 524 w 638"/>
              <a:gd name="T47" fmla="*/ 212 h 460"/>
              <a:gd name="T48" fmla="*/ 553 w 638"/>
              <a:gd name="T49" fmla="*/ 230 h 460"/>
              <a:gd name="T50" fmla="*/ 581 w 638"/>
              <a:gd name="T51" fmla="*/ 265 h 460"/>
              <a:gd name="T52" fmla="*/ 595 w 638"/>
              <a:gd name="T53" fmla="*/ 283 h 460"/>
              <a:gd name="T54" fmla="*/ 624 w 638"/>
              <a:gd name="T55" fmla="*/ 319 h 460"/>
              <a:gd name="T56" fmla="*/ 624 w 638"/>
              <a:gd name="T57" fmla="*/ 336 h 460"/>
              <a:gd name="T58" fmla="*/ 638 w 638"/>
              <a:gd name="T59" fmla="*/ 354 h 460"/>
              <a:gd name="T60" fmla="*/ 638 w 638"/>
              <a:gd name="T61" fmla="*/ 372 h 460"/>
              <a:gd name="T62" fmla="*/ 624 w 638"/>
              <a:gd name="T63" fmla="*/ 407 h 460"/>
              <a:gd name="T64" fmla="*/ 624 w 638"/>
              <a:gd name="T65" fmla="*/ 443 h 460"/>
              <a:gd name="T66" fmla="*/ 595 w 638"/>
              <a:gd name="T67" fmla="*/ 460 h 460"/>
              <a:gd name="T68" fmla="*/ 581 w 638"/>
              <a:gd name="T69" fmla="*/ 460 h 460"/>
              <a:gd name="T70" fmla="*/ 567 w 638"/>
              <a:gd name="T71" fmla="*/ 460 h 460"/>
              <a:gd name="T72" fmla="*/ 539 w 638"/>
              <a:gd name="T73" fmla="*/ 443 h 460"/>
              <a:gd name="T74" fmla="*/ 510 w 638"/>
              <a:gd name="T75" fmla="*/ 425 h 460"/>
              <a:gd name="T76" fmla="*/ 482 w 638"/>
              <a:gd name="T77" fmla="*/ 407 h 460"/>
              <a:gd name="T78" fmla="*/ 439 w 638"/>
              <a:gd name="T79" fmla="*/ 372 h 460"/>
              <a:gd name="T80" fmla="*/ 383 w 638"/>
              <a:gd name="T81" fmla="*/ 336 h 460"/>
              <a:gd name="T82" fmla="*/ 326 w 638"/>
              <a:gd name="T83" fmla="*/ 301 h 460"/>
              <a:gd name="T84" fmla="*/ 255 w 638"/>
              <a:gd name="T85" fmla="*/ 248 h 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638" h="460">
                <a:moveTo>
                  <a:pt x="255" y="248"/>
                </a:moveTo>
                <a:lnTo>
                  <a:pt x="198" y="195"/>
                </a:lnTo>
                <a:lnTo>
                  <a:pt x="142" y="141"/>
                </a:lnTo>
                <a:lnTo>
                  <a:pt x="99" y="106"/>
                </a:lnTo>
                <a:lnTo>
                  <a:pt x="57" y="70"/>
                </a:lnTo>
                <a:lnTo>
                  <a:pt x="28" y="35"/>
                </a:lnTo>
                <a:lnTo>
                  <a:pt x="14" y="17"/>
                </a:lnTo>
                <a:lnTo>
                  <a:pt x="0" y="0"/>
                </a:lnTo>
                <a:lnTo>
                  <a:pt x="14" y="0"/>
                </a:lnTo>
                <a:lnTo>
                  <a:pt x="28" y="0"/>
                </a:lnTo>
                <a:lnTo>
                  <a:pt x="42" y="0"/>
                </a:lnTo>
                <a:lnTo>
                  <a:pt x="71" y="0"/>
                </a:lnTo>
                <a:lnTo>
                  <a:pt x="85" y="0"/>
                </a:lnTo>
                <a:lnTo>
                  <a:pt x="128" y="17"/>
                </a:lnTo>
                <a:lnTo>
                  <a:pt x="156" y="17"/>
                </a:lnTo>
                <a:lnTo>
                  <a:pt x="198" y="35"/>
                </a:lnTo>
                <a:lnTo>
                  <a:pt x="241" y="53"/>
                </a:lnTo>
                <a:lnTo>
                  <a:pt x="283" y="70"/>
                </a:lnTo>
                <a:lnTo>
                  <a:pt x="312" y="88"/>
                </a:lnTo>
                <a:lnTo>
                  <a:pt x="354" y="106"/>
                </a:lnTo>
                <a:lnTo>
                  <a:pt x="397" y="124"/>
                </a:lnTo>
                <a:lnTo>
                  <a:pt x="439" y="159"/>
                </a:lnTo>
                <a:lnTo>
                  <a:pt x="482" y="177"/>
                </a:lnTo>
                <a:lnTo>
                  <a:pt x="524" y="212"/>
                </a:lnTo>
                <a:lnTo>
                  <a:pt x="553" y="230"/>
                </a:lnTo>
                <a:lnTo>
                  <a:pt x="581" y="265"/>
                </a:lnTo>
                <a:lnTo>
                  <a:pt x="595" y="283"/>
                </a:lnTo>
                <a:lnTo>
                  <a:pt x="624" y="319"/>
                </a:lnTo>
                <a:lnTo>
                  <a:pt x="624" y="336"/>
                </a:lnTo>
                <a:lnTo>
                  <a:pt x="638" y="354"/>
                </a:lnTo>
                <a:lnTo>
                  <a:pt x="638" y="372"/>
                </a:lnTo>
                <a:lnTo>
                  <a:pt x="624" y="407"/>
                </a:lnTo>
                <a:lnTo>
                  <a:pt x="624" y="443"/>
                </a:lnTo>
                <a:lnTo>
                  <a:pt x="595" y="460"/>
                </a:lnTo>
                <a:lnTo>
                  <a:pt x="581" y="460"/>
                </a:lnTo>
                <a:lnTo>
                  <a:pt x="567" y="460"/>
                </a:lnTo>
                <a:lnTo>
                  <a:pt x="539" y="443"/>
                </a:lnTo>
                <a:lnTo>
                  <a:pt x="510" y="425"/>
                </a:lnTo>
                <a:lnTo>
                  <a:pt x="482" y="407"/>
                </a:lnTo>
                <a:lnTo>
                  <a:pt x="439" y="372"/>
                </a:lnTo>
                <a:lnTo>
                  <a:pt x="383" y="336"/>
                </a:lnTo>
                <a:lnTo>
                  <a:pt x="326" y="301"/>
                </a:lnTo>
                <a:lnTo>
                  <a:pt x="255" y="248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内容占位符 2"/>
          <p:cNvSpPr>
            <a:spLocks noGrp="1" noChangeArrowheads="1"/>
          </p:cNvSpPr>
          <p:nvPr>
            <p:ph idx="1"/>
          </p:nvPr>
        </p:nvSpPr>
        <p:spPr>
          <a:xfrm>
            <a:off x="655638" y="1955800"/>
            <a:ext cx="7835900" cy="2984500"/>
          </a:xfrm>
        </p:spPr>
        <p:txBody>
          <a:bodyPr lIns="68580" tIns="34290" rIns="68580" bIns="34290"/>
          <a:lstStyle/>
          <a:p>
            <a:pPr marL="0" indent="0" algn="ctr" defTabSz="685800" fontAlgn="base">
              <a:lnSpc>
                <a:spcPts val="4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sz="2400" b="1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“总</a:t>
            </a:r>
            <a:r>
              <a:rPr lang="en-US" altLang="zh-CN" sz="2400" b="1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—</a:t>
            </a:r>
            <a:r>
              <a:rPr sz="2400" b="1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分</a:t>
            </a:r>
            <a:r>
              <a:rPr lang="en-US" altLang="zh-CN" sz="2400" b="1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—</a:t>
            </a:r>
            <a:r>
              <a:rPr sz="2400" b="1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总”的行文结构</a:t>
            </a:r>
            <a:endParaRPr lang="en-US" altLang="zh-CN" sz="2400" b="1" dirty="0" smtClean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0" indent="0" defTabSz="685800" fontAlgn="base">
              <a:lnSpc>
                <a:spcPts val="4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</a:t>
            </a:r>
            <a:r>
              <a:rPr altLang="zh-CN" sz="24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所谓</a:t>
            </a:r>
            <a:r>
              <a:rPr lang="en-US" altLang="zh-CN" sz="24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“</a:t>
            </a:r>
            <a:r>
              <a:rPr altLang="zh-CN" sz="24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总</a:t>
            </a:r>
            <a:r>
              <a:rPr lang="en-US" altLang="zh-CN" sz="24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—</a:t>
            </a:r>
            <a:r>
              <a:rPr altLang="zh-CN" sz="24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分</a:t>
            </a:r>
            <a:r>
              <a:rPr lang="en-US" altLang="zh-CN" sz="24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—</a:t>
            </a:r>
            <a:r>
              <a:rPr altLang="zh-CN" sz="24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总</a:t>
            </a:r>
            <a:r>
              <a:rPr lang="en-US" altLang="zh-CN" sz="24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”</a:t>
            </a:r>
            <a:r>
              <a:rPr altLang="zh-CN" sz="24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，就是先总体概括全文的主要内容，然后再从不同的方面进行具体说明，最后进行总结。采用这种方式来安排材料，不但可以使文章层次清楚，脉络分明，而且可以使内容紧凑，首尾呼应，突出作者所要表达的思想感情。</a:t>
            </a:r>
            <a:endParaRPr altLang="zh-CN" sz="2400" dirty="0" smtClean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0" indent="0" defTabSz="685800" fontAlgn="base">
              <a:lnSpc>
                <a:spcPts val="4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altLang="zh-CN" sz="24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</a:t>
            </a:r>
            <a:endParaRPr lang="en-US" altLang="zh-CN" sz="2400" b="1" dirty="0" smtClean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4" name="圆角矩形 63"/>
          <p:cNvSpPr/>
          <p:nvPr/>
        </p:nvSpPr>
        <p:spPr>
          <a:xfrm>
            <a:off x="314325" y="979488"/>
            <a:ext cx="2286000" cy="49212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sz="100" noProof="1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4275" name="文本框 64"/>
          <p:cNvSpPr txBox="1">
            <a:spLocks noChangeArrowheads="1"/>
          </p:cNvSpPr>
          <p:nvPr/>
        </p:nvSpPr>
        <p:spPr bwMode="auto">
          <a:xfrm>
            <a:off x="766763" y="933450"/>
            <a:ext cx="18335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写法借鉴</a:t>
            </a:r>
            <a:endParaRPr lang="zh-CN" altLang="zh-CN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54276" name="图片 65" descr="钢笔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65113" y="920750"/>
            <a:ext cx="581025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内容占位符 2"/>
          <p:cNvSpPr>
            <a:spLocks noGrp="1" noChangeArrowheads="1"/>
          </p:cNvSpPr>
          <p:nvPr>
            <p:ph idx="1"/>
          </p:nvPr>
        </p:nvSpPr>
        <p:spPr>
          <a:xfrm>
            <a:off x="525463" y="1543050"/>
            <a:ext cx="8094662" cy="4981575"/>
          </a:xfrm>
        </p:spPr>
        <p:txBody>
          <a:bodyPr lIns="68580" tIns="34290" rIns="68580" bIns="34290"/>
          <a:lstStyle/>
          <a:p>
            <a:pPr marL="0" indent="0" defTabSz="685800" fontAlgn="base">
              <a:lnSpc>
                <a:spcPts val="4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altLang="zh-CN" sz="24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本文首先采用跳跃式的笔触描述了宇宙生命之谜，总写地球之外有没有生命存在；然后分别描述生命存在至少有四个条件——根据这些条件进行推测，唯一有可能存在生命的就是火星</a:t>
            </a:r>
            <a:r>
              <a:rPr lang="en-US" altLang="zh-CN" sz="24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——</a:t>
            </a:r>
            <a:r>
              <a:rPr altLang="zh-CN" sz="24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研究证明火星表面还没有生命存在，但仍相信地球以外的太空有生命存在；最后得出结论，这仍是一个谜。</a:t>
            </a:r>
            <a:endParaRPr altLang="zh-CN" sz="2400" dirty="0" smtClean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0" indent="0" defTabSz="685800" fontAlgn="base">
              <a:lnSpc>
                <a:spcPts val="35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2400" b="1" dirty="0" smtClean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extBox 3"/>
          <p:cNvSpPr txBox="1">
            <a:spLocks noChangeArrowheads="1"/>
          </p:cNvSpPr>
          <p:nvPr/>
        </p:nvSpPr>
        <p:spPr bwMode="auto">
          <a:xfrm>
            <a:off x="495300" y="1255713"/>
            <a:ext cx="8181975" cy="3628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ts val="4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那么，如何运用“总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—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分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—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总”的结构方式呢？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ts val="4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1</a:t>
            </a:r>
            <a:r>
              <a:rPr lang="zh-CN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．要根据文章的主题，用简洁、精练的语言提炼出主要内容，作为全文的总起，使读者对文章内容有整体把握。</a:t>
            </a:r>
            <a:endParaRPr lang="zh-CN" altLang="zh-CN" sz="2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ts val="4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2</a:t>
            </a:r>
            <a:r>
              <a:rPr lang="zh-CN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．中间部分描写要具体。根据事物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(</a:t>
            </a:r>
            <a:r>
              <a:rPr lang="zh-CN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人物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)</a:t>
            </a:r>
            <a:r>
              <a:rPr lang="zh-CN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的特点，从不同侧面选择恰当的材料进行描写或介绍，使其特点更加鲜明，形象更加生动。</a:t>
            </a:r>
            <a:endParaRPr lang="zh-CN" altLang="zh-CN" sz="2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ts val="4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extBox 3"/>
          <p:cNvSpPr txBox="1">
            <a:spLocks noChangeArrowheads="1"/>
          </p:cNvSpPr>
          <p:nvPr/>
        </p:nvSpPr>
        <p:spPr bwMode="auto">
          <a:xfrm>
            <a:off x="409575" y="1470025"/>
            <a:ext cx="7850188" cy="2602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4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</a:t>
            </a:r>
            <a:r>
              <a:rPr lang="zh-CN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．注意安排好各部分内容之间的衔接和过渡，使文章浑然一体，流畅自然。如《桂林山水》一文，开头总写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“</a:t>
            </a:r>
            <a:r>
              <a:rPr lang="zh-CN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桂林山水甲天下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”</a:t>
            </a:r>
            <a:r>
              <a:rPr lang="zh-CN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，接下来，分别描写了桂林的山美和水美，最后总结全文，用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“</a:t>
            </a:r>
            <a:r>
              <a:rPr lang="zh-CN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舟行碧波上，人在画中游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”</a:t>
            </a:r>
            <a:r>
              <a:rPr lang="zh-CN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作结尾，既呼应了文章的开头，又抒发了作者的思想感情。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内容占位符 2"/>
          <p:cNvSpPr>
            <a:spLocks noGrp="1" noChangeArrowheads="1"/>
          </p:cNvSpPr>
          <p:nvPr>
            <p:ph idx="1"/>
          </p:nvPr>
        </p:nvSpPr>
        <p:spPr>
          <a:xfrm>
            <a:off x="461963" y="1911350"/>
            <a:ext cx="7886700" cy="4351338"/>
          </a:xfrm>
        </p:spPr>
        <p:txBody>
          <a:bodyPr lIns="68580" tIns="34290" rIns="68580" bIns="34290"/>
          <a:lstStyle/>
          <a:p>
            <a:pPr marL="228600" indent="0" eaLnBrk="0" fontAlgn="base" hangingPunct="0">
              <a:lnSpc>
                <a:spcPts val="4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altLang="zh-CN" sz="2800" b="1" spc="0" noProof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描写宇宙的成语。</a:t>
            </a:r>
            <a:endParaRPr altLang="zh-CN" sz="2800" spc="0" noProof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228600" indent="0" eaLnBrk="0" fontAlgn="base" hangingPunct="0">
              <a:lnSpc>
                <a:spcPts val="4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altLang="zh-CN" sz="2800" spc="0" noProof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楷体" panose="02010600040101010101" charset="-122"/>
                <a:sym typeface="微软雅黑" panose="020B0503020204020204" pitchFamily="34" charset="-122"/>
              </a:rPr>
              <a:t>天地玄黄</a:t>
            </a:r>
            <a:r>
              <a:rPr lang="en-US" altLang="zh-CN" sz="2800" spc="0" noProof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楷体" panose="02010600040101010101" charset="-122"/>
                <a:sym typeface="微软雅黑" panose="020B0503020204020204" pitchFamily="34" charset="-122"/>
              </a:rPr>
              <a:t>     </a:t>
            </a:r>
            <a:r>
              <a:rPr altLang="zh-CN" sz="2800" spc="0" noProof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楷体" panose="02010600040101010101" charset="-122"/>
                <a:sym typeface="微软雅黑" panose="020B0503020204020204" pitchFamily="34" charset="-122"/>
              </a:rPr>
              <a:t>宇宙洪荒     碧落黄泉</a:t>
            </a:r>
            <a:r>
              <a:rPr lang="en-US" altLang="zh-CN" sz="2800" spc="0" noProof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楷体" panose="02010600040101010101" charset="-122"/>
                <a:sym typeface="微软雅黑" panose="020B0503020204020204" pitchFamily="34" charset="-122"/>
              </a:rPr>
              <a:t>     </a:t>
            </a:r>
            <a:endParaRPr lang="en-US" altLang="zh-CN" sz="2800" spc="0" noProof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楷体" panose="02010600040101010101" charset="-122"/>
              <a:sym typeface="微软雅黑" panose="020B0503020204020204" pitchFamily="34" charset="-122"/>
            </a:endParaRPr>
          </a:p>
          <a:p>
            <a:pPr marL="228600" indent="0" eaLnBrk="0" fontAlgn="base" hangingPunct="0">
              <a:lnSpc>
                <a:spcPts val="4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altLang="zh-CN" sz="2800" spc="0" noProof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楷体" panose="02010600040101010101" charset="-122"/>
                <a:sym typeface="微软雅黑" panose="020B0503020204020204" pitchFamily="34" charset="-122"/>
              </a:rPr>
              <a:t>辰宿列张    虚无飘渺     浩瀚无垠 </a:t>
            </a:r>
            <a:endParaRPr altLang="zh-CN" sz="2800" spc="0" noProof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楷体" panose="02010600040101010101" charset="-122"/>
              <a:sym typeface="微软雅黑" panose="020B0503020204020204" pitchFamily="34" charset="-122"/>
            </a:endParaRPr>
          </a:p>
          <a:p>
            <a:pPr marL="228600" indent="0" eaLnBrk="0" fontAlgn="base" hangingPunct="0">
              <a:lnSpc>
                <a:spcPts val="4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altLang="zh-CN" sz="2800" spc="0" noProof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楷体" panose="02010600040101010101" charset="-122"/>
                <a:sym typeface="微软雅黑" panose="020B0503020204020204" pitchFamily="34" charset="-122"/>
              </a:rPr>
              <a:t>深不可测    星罗棋布     穷天极地</a:t>
            </a:r>
            <a:endParaRPr lang="en-US" altLang="zh-CN" sz="2800" spc="0" noProof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楷体" panose="02010600040101010101" charset="-122"/>
              <a:sym typeface="微软雅黑" panose="020B0503020204020204" pitchFamily="34" charset="-122"/>
            </a:endParaRPr>
          </a:p>
          <a:p>
            <a:pPr marL="228600" indent="0" eaLnBrk="0" fontAlgn="base" hangingPunct="0">
              <a:lnSpc>
                <a:spcPts val="4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altLang="zh-CN" sz="2800" spc="0" noProof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0" indent="0" fontAlgn="base">
              <a:lnSpc>
                <a:spcPts val="4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sz="2800" spc="0" noProof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0" indent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sz="2800" spc="0" noProof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2" name="圆角矩形 71"/>
          <p:cNvSpPr/>
          <p:nvPr/>
        </p:nvSpPr>
        <p:spPr>
          <a:xfrm>
            <a:off x="274638" y="1041400"/>
            <a:ext cx="2270125" cy="49053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sz="100" noProof="1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9395" name="文本框 72"/>
          <p:cNvSpPr txBox="1">
            <a:spLocks noChangeArrowheads="1"/>
          </p:cNvSpPr>
          <p:nvPr/>
        </p:nvSpPr>
        <p:spPr bwMode="auto">
          <a:xfrm>
            <a:off x="758825" y="996950"/>
            <a:ext cx="19081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拓展延伸</a:t>
            </a:r>
            <a:endParaRPr lang="zh-CN" altLang="zh-CN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59396" name="图片 74" descr="外链_icon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41300" y="1025525"/>
            <a:ext cx="542925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7" name="Picture 7" descr="https://img02.sogoucdn.com/app/a/100520093/1470fa0fdc087d65-526078a1a5abe79a-74aab310394a44d7d8a5bea57f76dc0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06463" y="4849813"/>
            <a:ext cx="16129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内容占位符 2"/>
          <p:cNvSpPr>
            <a:spLocks noGrp="1" noChangeArrowheads="1"/>
          </p:cNvSpPr>
          <p:nvPr>
            <p:ph idx="1"/>
          </p:nvPr>
        </p:nvSpPr>
        <p:spPr>
          <a:xfrm>
            <a:off x="731838" y="1930400"/>
            <a:ext cx="6802437" cy="746125"/>
          </a:xfrm>
        </p:spPr>
        <p:txBody>
          <a:bodyPr lIns="68580" tIns="34290" rIns="68580" bIns="34290"/>
          <a:lstStyle/>
          <a:p>
            <a:pPr defTabSz="685800" fontAlgn="base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8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1.</a:t>
            </a:r>
            <a:r>
              <a:rPr altLang="zh-CN" sz="28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试着总结课文中心。</a:t>
            </a:r>
            <a:endParaRPr lang="en-US" altLang="zh-CN" sz="2800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0" name="圆角矩形 59"/>
          <p:cNvSpPr/>
          <p:nvPr/>
        </p:nvSpPr>
        <p:spPr>
          <a:xfrm>
            <a:off x="306388" y="1033463"/>
            <a:ext cx="2374900" cy="49212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sz="100" noProof="1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1443" name="文本框 60"/>
          <p:cNvSpPr txBox="1">
            <a:spLocks noChangeArrowheads="1"/>
          </p:cNvSpPr>
          <p:nvPr/>
        </p:nvSpPr>
        <p:spPr bwMode="auto">
          <a:xfrm>
            <a:off x="835025" y="982663"/>
            <a:ext cx="18462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课堂小结</a:t>
            </a:r>
            <a:endParaRPr lang="zh-CN" altLang="zh-CN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61444" name="图片 70" descr="咨询总结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63525" y="954088"/>
            <a:ext cx="663575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95312" y="2992438"/>
            <a:ext cx="7481887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4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这篇课文是一篇科普文章，介绍了科学家探索地球之外是否有生命存在的艰难历程</a:t>
            </a:r>
            <a:r>
              <a:rPr lang="en-US" altLang="zh-CN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说明到目前为止</a:t>
            </a:r>
            <a:r>
              <a:rPr lang="en-US" altLang="zh-CN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地球之外是否有生命存在</a:t>
            </a:r>
            <a:r>
              <a:rPr lang="en-US" altLang="zh-CN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仍然是一个未解的谜。</a:t>
            </a:r>
            <a:endParaRPr lang="zh-CN" altLang="en-US" sz="28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TextBox 3"/>
          <p:cNvSpPr txBox="1">
            <a:spLocks noChangeArrowheads="1"/>
          </p:cNvSpPr>
          <p:nvPr/>
        </p:nvSpPr>
        <p:spPr bwMode="auto">
          <a:xfrm>
            <a:off x="622300" y="773113"/>
            <a:ext cx="7283450" cy="79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2.</a:t>
            </a:r>
            <a:r>
              <a:rPr lang="zh-CN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通过学习这篇课文，你有怎样的感悟？</a:t>
            </a:r>
            <a:endParaRPr lang="zh-CN" altLang="zh-CN" sz="28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4035" name="TextBox 4"/>
          <p:cNvSpPr txBox="1">
            <a:spLocks noChangeArrowheads="1"/>
          </p:cNvSpPr>
          <p:nvPr/>
        </p:nvSpPr>
        <p:spPr bwMode="auto">
          <a:xfrm>
            <a:off x="622300" y="1741488"/>
            <a:ext cx="8140700" cy="4626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ts val="4000"/>
              </a:lnSpc>
            </a:pPr>
            <a:r>
              <a:rPr lang="zh-CN" altLang="en-US" sz="2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我们要像科学家们那样，充满好奇心，富有求知欲望，不仅对历史积淀的文化知识和日益发展的科学技术具有浓厚的兴趣，而且对世界上许许多多的未解之谜都充满了好奇心。从地球到宇宙，从自然到历史，从科学到艺术，这无数的成就，几乎都是在探索和解答种种未知事物中创造和发展出来的。希望我们都能学好知识，将来为解答谜题做出自己应有的贡贡献。</a:t>
            </a:r>
            <a:endParaRPr lang="zh-CN" altLang="en-US" sz="28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zh-CN" altLang="en-US" sz="28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4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圆角矩形 75"/>
          <p:cNvSpPr/>
          <p:nvPr/>
        </p:nvSpPr>
        <p:spPr>
          <a:xfrm>
            <a:off x="322263" y="987425"/>
            <a:ext cx="2386012" cy="49053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sz="100" noProof="1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63490" name="图片 79" descr="结构索引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84163" y="941388"/>
            <a:ext cx="603250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1" name="文本框 80"/>
          <p:cNvSpPr txBox="1">
            <a:spLocks noChangeArrowheads="1"/>
          </p:cNvSpPr>
          <p:nvPr/>
        </p:nvSpPr>
        <p:spPr bwMode="auto">
          <a:xfrm>
            <a:off x="823913" y="939800"/>
            <a:ext cx="18843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结构图示</a:t>
            </a:r>
            <a:endParaRPr lang="zh-CN" altLang="zh-CN" sz="3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3492" name="TextBox 6"/>
          <p:cNvSpPr txBox="1">
            <a:spLocks noChangeArrowheads="1"/>
          </p:cNvSpPr>
          <p:nvPr/>
        </p:nvSpPr>
        <p:spPr bwMode="auto">
          <a:xfrm>
            <a:off x="288925" y="2101850"/>
            <a:ext cx="882650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宇</a:t>
            </a:r>
            <a:endParaRPr lang="en-US" altLang="zh-CN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宙</a:t>
            </a:r>
            <a:endParaRPr lang="en-US" altLang="zh-CN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生</a:t>
            </a:r>
            <a:endParaRPr lang="en-US" altLang="zh-CN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命</a:t>
            </a:r>
            <a:endParaRPr lang="en-US" altLang="zh-CN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之</a:t>
            </a:r>
            <a:endParaRPr lang="en-US" altLang="zh-CN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谜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" name="左大括号 7"/>
          <p:cNvSpPr/>
          <p:nvPr/>
        </p:nvSpPr>
        <p:spPr>
          <a:xfrm>
            <a:off x="1074738" y="2165350"/>
            <a:ext cx="225425" cy="2614613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3494" name="TextBox 8"/>
          <p:cNvSpPr txBox="1">
            <a:spLocks noChangeArrowheads="1"/>
          </p:cNvSpPr>
          <p:nvPr/>
        </p:nvSpPr>
        <p:spPr bwMode="auto">
          <a:xfrm>
            <a:off x="1395413" y="2070100"/>
            <a:ext cx="5181600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提出问题：地球之外有没有生命存在</a:t>
            </a:r>
            <a:endParaRPr lang="en-US" altLang="zh-CN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en-US" altLang="zh-CN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进行分析：科学家探索的历程</a:t>
            </a:r>
            <a:endParaRPr lang="en-US" altLang="zh-CN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en-US" altLang="zh-CN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得出结论：仍是宇宙之谜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" name="右大括号 9"/>
          <p:cNvSpPr/>
          <p:nvPr/>
        </p:nvSpPr>
        <p:spPr>
          <a:xfrm>
            <a:off x="6369050" y="2117725"/>
            <a:ext cx="284163" cy="2535238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3496" name="TextBox 10"/>
          <p:cNvSpPr txBox="1">
            <a:spLocks noChangeArrowheads="1"/>
          </p:cNvSpPr>
          <p:nvPr/>
        </p:nvSpPr>
        <p:spPr bwMode="auto">
          <a:xfrm>
            <a:off x="6653213" y="2849563"/>
            <a:ext cx="187642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4000"/>
              </a:lnSpc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宇宙之谜</a:t>
            </a:r>
            <a:endParaRPr lang="en-US" altLang="zh-CN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ts val="4000"/>
              </a:lnSpc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探索奥秘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446088" y="973138"/>
            <a:ext cx="2460625" cy="655637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noProof="1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4514" name="文本框 9"/>
          <p:cNvSpPr txBox="1">
            <a:spLocks noChangeArrowheads="1"/>
          </p:cNvSpPr>
          <p:nvPr/>
        </p:nvSpPr>
        <p:spPr bwMode="auto">
          <a:xfrm>
            <a:off x="1022350" y="1017588"/>
            <a:ext cx="21415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课后习题</a:t>
            </a:r>
            <a:endParaRPr lang="zh-CN" altLang="zh-CN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64515" name="内容占位符 3" descr="练习(1)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46088" y="971550"/>
            <a:ext cx="657225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6" name="文本框 4"/>
          <p:cNvSpPr txBox="1">
            <a:spLocks noChangeArrowheads="1"/>
          </p:cNvSpPr>
          <p:nvPr/>
        </p:nvSpPr>
        <p:spPr bwMode="auto">
          <a:xfrm>
            <a:off x="588963" y="1933575"/>
            <a:ext cx="75565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1.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科学家是怎么判断其他星球有没有生命的呢？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086" name="TextBox 6"/>
          <p:cNvSpPr txBox="1">
            <a:spLocks noChangeArrowheads="1"/>
          </p:cNvSpPr>
          <p:nvPr/>
        </p:nvSpPr>
        <p:spPr bwMode="auto">
          <a:xfrm>
            <a:off x="336550" y="2800350"/>
            <a:ext cx="8235950" cy="265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ts val="4000"/>
              </a:lnSpc>
            </a:pPr>
            <a:r>
              <a:rPr lang="en-US" altLang="zh-CN" sz="2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</a:t>
            </a:r>
            <a:r>
              <a:rPr lang="zh-CN" altLang="en-US" sz="2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一看其他星球上有没有适合生物生存的温度。</a:t>
            </a:r>
            <a:endParaRPr lang="zh-CN" altLang="en-US" sz="28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ts val="4000"/>
              </a:lnSpc>
            </a:pPr>
            <a:r>
              <a:rPr lang="zh-CN" altLang="en-US" sz="2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二看其他星球上有没有必要的水分；</a:t>
            </a:r>
            <a:endParaRPr lang="en-US" altLang="zh-CN" sz="28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ts val="4000"/>
              </a:lnSpc>
            </a:pPr>
            <a:r>
              <a:rPr lang="zh-CN" altLang="en-US" sz="2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三是看其他星球上有没有适当成分的大气。氧气和二氧化碳对于生命的存在是极为重要的。</a:t>
            </a:r>
            <a:endParaRPr lang="zh-CN" altLang="en-US" sz="28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ts val="4000"/>
              </a:lnSpc>
            </a:pPr>
            <a:r>
              <a:rPr lang="zh-CN" altLang="en-US" sz="2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四是要有足够的光和热，为生命体系提供能源。</a:t>
            </a:r>
            <a:r>
              <a:rPr lang="en-US" altLang="zh-CN" sz="2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</a:t>
            </a:r>
            <a:endParaRPr lang="zh-CN" altLang="en-US" sz="28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6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内容占位符 2"/>
          <p:cNvSpPr>
            <a:spLocks noGrp="1" noChangeArrowheads="1"/>
          </p:cNvSpPr>
          <p:nvPr>
            <p:ph idx="1"/>
          </p:nvPr>
        </p:nvSpPr>
        <p:spPr>
          <a:xfrm>
            <a:off x="793749" y="2163763"/>
            <a:ext cx="7635875" cy="3448050"/>
          </a:xfrm>
        </p:spPr>
        <p:txBody>
          <a:bodyPr lIns="91440" tIns="45720" rIns="91440" bIns="45720"/>
          <a:lstStyle/>
          <a:p>
            <a:pPr marL="0" indent="0" defTabSz="685800" fontAlgn="base">
              <a:lnSpc>
                <a:spcPts val="38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sz="24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现有探测表明火星表面没有生命存在，但生命物质是否会存在于火星的岩层之中，还有待进一步研究。</a:t>
            </a:r>
            <a:endParaRPr lang="en-US" altLang="zh-CN" sz="2400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0" indent="0" defTabSz="685800" fontAlgn="base">
              <a:lnSpc>
                <a:spcPts val="38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sz="24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能否移居火星，不仅要看火星是否适合生命居住，还要看现有技术条件能否实现。</a:t>
            </a:r>
            <a:endParaRPr lang="en-US" altLang="zh-CN" sz="2400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0" indent="0" defTabSz="685800" fontAlgn="base">
              <a:lnSpc>
                <a:spcPts val="38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sz="24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因此人类是否有可能移居火星，还有待进一步研究。</a:t>
            </a:r>
            <a:endParaRPr sz="2400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5538" name="文本框 4"/>
          <p:cNvSpPr txBox="1">
            <a:spLocks noChangeArrowheads="1"/>
          </p:cNvSpPr>
          <p:nvPr/>
        </p:nvSpPr>
        <p:spPr bwMode="auto">
          <a:xfrm>
            <a:off x="793750" y="1327150"/>
            <a:ext cx="711835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2.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人类是否有可能移居火星？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7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7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7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3" name="组合 38"/>
          <p:cNvGrpSpPr/>
          <p:nvPr/>
        </p:nvGrpSpPr>
        <p:grpSpPr bwMode="auto">
          <a:xfrm>
            <a:off x="3322638" y="1138238"/>
            <a:ext cx="2541587" cy="2538412"/>
            <a:chOff x="299400" y="609600"/>
            <a:chExt cx="2542863" cy="2539048"/>
          </a:xfrm>
        </p:grpSpPr>
        <p:cxnSp>
          <p:nvCxnSpPr>
            <p:cNvPr id="8194" name="直接连接符 3"/>
            <p:cNvCxnSpPr>
              <a:cxnSpLocks noChangeShapeType="1"/>
            </p:cNvCxnSpPr>
            <p:nvPr/>
          </p:nvCxnSpPr>
          <p:spPr bwMode="auto">
            <a:xfrm>
              <a:off x="321636" y="1876742"/>
              <a:ext cx="2520627" cy="1588"/>
            </a:xfrm>
            <a:prstGeom prst="line">
              <a:avLst/>
            </a:prstGeom>
            <a:noFill/>
            <a:ln w="15875">
              <a:solidFill>
                <a:srgbClr val="72BFC5"/>
              </a:solidFill>
              <a:prstDash val="lg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195" name="直接连接符 4"/>
            <p:cNvCxnSpPr>
              <a:cxnSpLocks noChangeShapeType="1"/>
            </p:cNvCxnSpPr>
            <p:nvPr/>
          </p:nvCxnSpPr>
          <p:spPr bwMode="auto">
            <a:xfrm rot="5400000">
              <a:off x="288593" y="1868797"/>
              <a:ext cx="2519993" cy="1588"/>
            </a:xfrm>
            <a:prstGeom prst="line">
              <a:avLst/>
            </a:prstGeom>
            <a:noFill/>
            <a:ln w="15875">
              <a:solidFill>
                <a:srgbClr val="72BFC5"/>
              </a:solidFill>
              <a:prstDash val="lg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" name="矩形 6"/>
            <p:cNvSpPr/>
            <p:nvPr/>
          </p:nvSpPr>
          <p:spPr bwMode="auto">
            <a:xfrm>
              <a:off x="299400" y="628655"/>
              <a:ext cx="2520627" cy="2519993"/>
            </a:xfrm>
            <a:prstGeom prst="rect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FontTx/>
                <a:buNone/>
                <a:defRPr/>
              </a:pPr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8" name="Freeform 6"/>
          <p:cNvSpPr>
            <a:spLocks noChangeArrowheads="1"/>
          </p:cNvSpPr>
          <p:nvPr/>
        </p:nvSpPr>
        <p:spPr bwMode="auto">
          <a:xfrm>
            <a:off x="3867150" y="1747838"/>
            <a:ext cx="279400" cy="357187"/>
          </a:xfrm>
          <a:custGeom>
            <a:avLst/>
            <a:gdLst>
              <a:gd name="T0" fmla="*/ 419 w 439"/>
              <a:gd name="T1" fmla="*/ 441 h 561"/>
              <a:gd name="T2" fmla="*/ 419 w 439"/>
              <a:gd name="T3" fmla="*/ 481 h 561"/>
              <a:gd name="T4" fmla="*/ 399 w 439"/>
              <a:gd name="T5" fmla="*/ 501 h 561"/>
              <a:gd name="T6" fmla="*/ 399 w 439"/>
              <a:gd name="T7" fmla="*/ 521 h 561"/>
              <a:gd name="T8" fmla="*/ 379 w 439"/>
              <a:gd name="T9" fmla="*/ 521 h 561"/>
              <a:gd name="T10" fmla="*/ 379 w 439"/>
              <a:gd name="T11" fmla="*/ 541 h 561"/>
              <a:gd name="T12" fmla="*/ 359 w 439"/>
              <a:gd name="T13" fmla="*/ 561 h 561"/>
              <a:gd name="T14" fmla="*/ 339 w 439"/>
              <a:gd name="T15" fmla="*/ 561 h 561"/>
              <a:gd name="T16" fmla="*/ 319 w 439"/>
              <a:gd name="T17" fmla="*/ 561 h 561"/>
              <a:gd name="T18" fmla="*/ 299 w 439"/>
              <a:gd name="T19" fmla="*/ 541 h 561"/>
              <a:gd name="T20" fmla="*/ 279 w 439"/>
              <a:gd name="T21" fmla="*/ 521 h 561"/>
              <a:gd name="T22" fmla="*/ 259 w 439"/>
              <a:gd name="T23" fmla="*/ 481 h 561"/>
              <a:gd name="T24" fmla="*/ 219 w 439"/>
              <a:gd name="T25" fmla="*/ 441 h 561"/>
              <a:gd name="T26" fmla="*/ 199 w 439"/>
              <a:gd name="T27" fmla="*/ 401 h 561"/>
              <a:gd name="T28" fmla="*/ 159 w 439"/>
              <a:gd name="T29" fmla="*/ 361 h 561"/>
              <a:gd name="T30" fmla="*/ 119 w 439"/>
              <a:gd name="T31" fmla="*/ 301 h 561"/>
              <a:gd name="T32" fmla="*/ 99 w 439"/>
              <a:gd name="T33" fmla="*/ 261 h 561"/>
              <a:gd name="T34" fmla="*/ 59 w 439"/>
              <a:gd name="T35" fmla="*/ 221 h 561"/>
              <a:gd name="T36" fmla="*/ 39 w 439"/>
              <a:gd name="T37" fmla="*/ 181 h 561"/>
              <a:gd name="T38" fmla="*/ 19 w 439"/>
              <a:gd name="T39" fmla="*/ 141 h 561"/>
              <a:gd name="T40" fmla="*/ 19 w 439"/>
              <a:gd name="T41" fmla="*/ 121 h 561"/>
              <a:gd name="T42" fmla="*/ 19 w 439"/>
              <a:gd name="T43" fmla="*/ 81 h 561"/>
              <a:gd name="T44" fmla="*/ 0 w 439"/>
              <a:gd name="T45" fmla="*/ 61 h 561"/>
              <a:gd name="T46" fmla="*/ 19 w 439"/>
              <a:gd name="T47" fmla="*/ 40 h 561"/>
              <a:gd name="T48" fmla="*/ 19 w 439"/>
              <a:gd name="T49" fmla="*/ 20 h 561"/>
              <a:gd name="T50" fmla="*/ 19 w 439"/>
              <a:gd name="T51" fmla="*/ 0 h 561"/>
              <a:gd name="T52" fmla="*/ 39 w 439"/>
              <a:gd name="T53" fmla="*/ 0 h 561"/>
              <a:gd name="T54" fmla="*/ 59 w 439"/>
              <a:gd name="T55" fmla="*/ 0 h 561"/>
              <a:gd name="T56" fmla="*/ 79 w 439"/>
              <a:gd name="T57" fmla="*/ 0 h 561"/>
              <a:gd name="T58" fmla="*/ 99 w 439"/>
              <a:gd name="T59" fmla="*/ 0 h 561"/>
              <a:gd name="T60" fmla="*/ 139 w 439"/>
              <a:gd name="T61" fmla="*/ 20 h 561"/>
              <a:gd name="T62" fmla="*/ 179 w 439"/>
              <a:gd name="T63" fmla="*/ 40 h 561"/>
              <a:gd name="T64" fmla="*/ 239 w 439"/>
              <a:gd name="T65" fmla="*/ 61 h 561"/>
              <a:gd name="T66" fmla="*/ 279 w 439"/>
              <a:gd name="T67" fmla="*/ 101 h 561"/>
              <a:gd name="T68" fmla="*/ 339 w 439"/>
              <a:gd name="T69" fmla="*/ 141 h 561"/>
              <a:gd name="T70" fmla="*/ 359 w 439"/>
              <a:gd name="T71" fmla="*/ 181 h 561"/>
              <a:gd name="T72" fmla="*/ 399 w 439"/>
              <a:gd name="T73" fmla="*/ 221 h 561"/>
              <a:gd name="T74" fmla="*/ 419 w 439"/>
              <a:gd name="T75" fmla="*/ 261 h 561"/>
              <a:gd name="T76" fmla="*/ 439 w 439"/>
              <a:gd name="T77" fmla="*/ 281 h 561"/>
              <a:gd name="T78" fmla="*/ 439 w 439"/>
              <a:gd name="T79" fmla="*/ 301 h 561"/>
              <a:gd name="T80" fmla="*/ 439 w 439"/>
              <a:gd name="T81" fmla="*/ 321 h 561"/>
              <a:gd name="T82" fmla="*/ 439 w 439"/>
              <a:gd name="T83" fmla="*/ 361 h 561"/>
              <a:gd name="T84" fmla="*/ 439 w 439"/>
              <a:gd name="T85" fmla="*/ 381 h 561"/>
              <a:gd name="T86" fmla="*/ 439 w 439"/>
              <a:gd name="T87" fmla="*/ 401 h 561"/>
              <a:gd name="T88" fmla="*/ 439 w 439"/>
              <a:gd name="T89" fmla="*/ 421 h 561"/>
              <a:gd name="T90" fmla="*/ 419 w 439"/>
              <a:gd name="T91" fmla="*/ 441 h 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39" h="561">
                <a:moveTo>
                  <a:pt x="419" y="441"/>
                </a:moveTo>
                <a:lnTo>
                  <a:pt x="419" y="481"/>
                </a:lnTo>
                <a:lnTo>
                  <a:pt x="399" y="501"/>
                </a:lnTo>
                <a:lnTo>
                  <a:pt x="399" y="521"/>
                </a:lnTo>
                <a:lnTo>
                  <a:pt x="379" y="521"/>
                </a:lnTo>
                <a:lnTo>
                  <a:pt x="379" y="541"/>
                </a:lnTo>
                <a:lnTo>
                  <a:pt x="359" y="561"/>
                </a:lnTo>
                <a:lnTo>
                  <a:pt x="339" y="561"/>
                </a:lnTo>
                <a:lnTo>
                  <a:pt x="319" y="561"/>
                </a:lnTo>
                <a:lnTo>
                  <a:pt x="299" y="541"/>
                </a:lnTo>
                <a:lnTo>
                  <a:pt x="279" y="521"/>
                </a:lnTo>
                <a:lnTo>
                  <a:pt x="259" y="481"/>
                </a:lnTo>
                <a:lnTo>
                  <a:pt x="219" y="441"/>
                </a:lnTo>
                <a:lnTo>
                  <a:pt x="199" y="401"/>
                </a:lnTo>
                <a:lnTo>
                  <a:pt x="159" y="361"/>
                </a:lnTo>
                <a:lnTo>
                  <a:pt x="119" y="301"/>
                </a:lnTo>
                <a:lnTo>
                  <a:pt x="99" y="261"/>
                </a:lnTo>
                <a:lnTo>
                  <a:pt x="59" y="221"/>
                </a:lnTo>
                <a:lnTo>
                  <a:pt x="39" y="181"/>
                </a:lnTo>
                <a:lnTo>
                  <a:pt x="19" y="141"/>
                </a:lnTo>
                <a:lnTo>
                  <a:pt x="19" y="121"/>
                </a:lnTo>
                <a:lnTo>
                  <a:pt x="19" y="81"/>
                </a:lnTo>
                <a:lnTo>
                  <a:pt x="0" y="61"/>
                </a:lnTo>
                <a:lnTo>
                  <a:pt x="19" y="40"/>
                </a:lnTo>
                <a:lnTo>
                  <a:pt x="19" y="20"/>
                </a:lnTo>
                <a:lnTo>
                  <a:pt x="19" y="0"/>
                </a:lnTo>
                <a:lnTo>
                  <a:pt x="39" y="0"/>
                </a:lnTo>
                <a:lnTo>
                  <a:pt x="59" y="0"/>
                </a:lnTo>
                <a:lnTo>
                  <a:pt x="79" y="0"/>
                </a:lnTo>
                <a:lnTo>
                  <a:pt x="99" y="0"/>
                </a:lnTo>
                <a:lnTo>
                  <a:pt x="139" y="20"/>
                </a:lnTo>
                <a:lnTo>
                  <a:pt x="179" y="40"/>
                </a:lnTo>
                <a:lnTo>
                  <a:pt x="239" y="61"/>
                </a:lnTo>
                <a:lnTo>
                  <a:pt x="279" y="101"/>
                </a:lnTo>
                <a:lnTo>
                  <a:pt x="339" y="141"/>
                </a:lnTo>
                <a:lnTo>
                  <a:pt x="359" y="181"/>
                </a:lnTo>
                <a:lnTo>
                  <a:pt x="399" y="221"/>
                </a:lnTo>
                <a:lnTo>
                  <a:pt x="419" y="261"/>
                </a:lnTo>
                <a:lnTo>
                  <a:pt x="439" y="281"/>
                </a:lnTo>
                <a:lnTo>
                  <a:pt x="439" y="301"/>
                </a:lnTo>
                <a:lnTo>
                  <a:pt x="439" y="321"/>
                </a:lnTo>
                <a:lnTo>
                  <a:pt x="439" y="361"/>
                </a:lnTo>
                <a:lnTo>
                  <a:pt x="439" y="381"/>
                </a:lnTo>
                <a:lnTo>
                  <a:pt x="439" y="401"/>
                </a:lnTo>
                <a:lnTo>
                  <a:pt x="439" y="421"/>
                </a:lnTo>
                <a:lnTo>
                  <a:pt x="419" y="441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" name="Freeform 7"/>
          <p:cNvSpPr>
            <a:spLocks noChangeArrowheads="1"/>
          </p:cNvSpPr>
          <p:nvPr/>
        </p:nvSpPr>
        <p:spPr bwMode="auto">
          <a:xfrm>
            <a:off x="4665663" y="1506538"/>
            <a:ext cx="584200" cy="471487"/>
          </a:xfrm>
          <a:custGeom>
            <a:avLst/>
            <a:gdLst>
              <a:gd name="T0" fmla="*/ 0 w 919"/>
              <a:gd name="T1" fmla="*/ 721 h 741"/>
              <a:gd name="T2" fmla="*/ 20 w 919"/>
              <a:gd name="T3" fmla="*/ 681 h 741"/>
              <a:gd name="T4" fmla="*/ 80 w 919"/>
              <a:gd name="T5" fmla="*/ 641 h 741"/>
              <a:gd name="T6" fmla="*/ 160 w 919"/>
              <a:gd name="T7" fmla="*/ 561 h 741"/>
              <a:gd name="T8" fmla="*/ 260 w 919"/>
              <a:gd name="T9" fmla="*/ 481 h 741"/>
              <a:gd name="T10" fmla="*/ 360 w 919"/>
              <a:gd name="T11" fmla="*/ 400 h 741"/>
              <a:gd name="T12" fmla="*/ 439 w 919"/>
              <a:gd name="T13" fmla="*/ 340 h 741"/>
              <a:gd name="T14" fmla="*/ 519 w 919"/>
              <a:gd name="T15" fmla="*/ 260 h 741"/>
              <a:gd name="T16" fmla="*/ 579 w 919"/>
              <a:gd name="T17" fmla="*/ 200 h 741"/>
              <a:gd name="T18" fmla="*/ 599 w 919"/>
              <a:gd name="T19" fmla="*/ 160 h 741"/>
              <a:gd name="T20" fmla="*/ 619 w 919"/>
              <a:gd name="T21" fmla="*/ 120 h 741"/>
              <a:gd name="T22" fmla="*/ 619 w 919"/>
              <a:gd name="T23" fmla="*/ 80 h 741"/>
              <a:gd name="T24" fmla="*/ 599 w 919"/>
              <a:gd name="T25" fmla="*/ 60 h 741"/>
              <a:gd name="T26" fmla="*/ 599 w 919"/>
              <a:gd name="T27" fmla="*/ 20 h 741"/>
              <a:gd name="T28" fmla="*/ 619 w 919"/>
              <a:gd name="T29" fmla="*/ 0 h 741"/>
              <a:gd name="T30" fmla="*/ 659 w 919"/>
              <a:gd name="T31" fmla="*/ 0 h 741"/>
              <a:gd name="T32" fmla="*/ 699 w 919"/>
              <a:gd name="T33" fmla="*/ 20 h 741"/>
              <a:gd name="T34" fmla="*/ 759 w 919"/>
              <a:gd name="T35" fmla="*/ 40 h 741"/>
              <a:gd name="T36" fmla="*/ 819 w 919"/>
              <a:gd name="T37" fmla="*/ 80 h 741"/>
              <a:gd name="T38" fmla="*/ 859 w 919"/>
              <a:gd name="T39" fmla="*/ 120 h 741"/>
              <a:gd name="T40" fmla="*/ 899 w 919"/>
              <a:gd name="T41" fmla="*/ 140 h 741"/>
              <a:gd name="T42" fmla="*/ 919 w 919"/>
              <a:gd name="T43" fmla="*/ 180 h 741"/>
              <a:gd name="T44" fmla="*/ 919 w 919"/>
              <a:gd name="T45" fmla="*/ 220 h 741"/>
              <a:gd name="T46" fmla="*/ 899 w 919"/>
              <a:gd name="T47" fmla="*/ 260 h 741"/>
              <a:gd name="T48" fmla="*/ 839 w 919"/>
              <a:gd name="T49" fmla="*/ 300 h 741"/>
              <a:gd name="T50" fmla="*/ 759 w 919"/>
              <a:gd name="T51" fmla="*/ 380 h 741"/>
              <a:gd name="T52" fmla="*/ 579 w 919"/>
              <a:gd name="T53" fmla="*/ 481 h 741"/>
              <a:gd name="T54" fmla="*/ 340 w 919"/>
              <a:gd name="T55" fmla="*/ 601 h 741"/>
              <a:gd name="T56" fmla="*/ 180 w 919"/>
              <a:gd name="T57" fmla="*/ 681 h 741"/>
              <a:gd name="T58" fmla="*/ 100 w 919"/>
              <a:gd name="T59" fmla="*/ 721 h 741"/>
              <a:gd name="T60" fmla="*/ 40 w 919"/>
              <a:gd name="T61" fmla="*/ 741 h 741"/>
              <a:gd name="T62" fmla="*/ 0 w 919"/>
              <a:gd name="T63" fmla="*/ 741 h 7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19" h="741">
                <a:moveTo>
                  <a:pt x="0" y="721"/>
                </a:moveTo>
                <a:lnTo>
                  <a:pt x="0" y="721"/>
                </a:lnTo>
                <a:lnTo>
                  <a:pt x="0" y="701"/>
                </a:lnTo>
                <a:lnTo>
                  <a:pt x="20" y="681"/>
                </a:lnTo>
                <a:lnTo>
                  <a:pt x="40" y="661"/>
                </a:lnTo>
                <a:lnTo>
                  <a:pt x="80" y="641"/>
                </a:lnTo>
                <a:lnTo>
                  <a:pt x="120" y="601"/>
                </a:lnTo>
                <a:lnTo>
                  <a:pt x="160" y="561"/>
                </a:lnTo>
                <a:lnTo>
                  <a:pt x="220" y="521"/>
                </a:lnTo>
                <a:lnTo>
                  <a:pt x="260" y="481"/>
                </a:lnTo>
                <a:lnTo>
                  <a:pt x="320" y="441"/>
                </a:lnTo>
                <a:lnTo>
                  <a:pt x="360" y="400"/>
                </a:lnTo>
                <a:lnTo>
                  <a:pt x="400" y="360"/>
                </a:lnTo>
                <a:lnTo>
                  <a:pt x="439" y="340"/>
                </a:lnTo>
                <a:lnTo>
                  <a:pt x="479" y="300"/>
                </a:lnTo>
                <a:lnTo>
                  <a:pt x="519" y="260"/>
                </a:lnTo>
                <a:lnTo>
                  <a:pt x="539" y="240"/>
                </a:lnTo>
                <a:lnTo>
                  <a:pt x="579" y="200"/>
                </a:lnTo>
                <a:lnTo>
                  <a:pt x="599" y="180"/>
                </a:lnTo>
                <a:lnTo>
                  <a:pt x="599" y="160"/>
                </a:lnTo>
                <a:lnTo>
                  <a:pt x="619" y="140"/>
                </a:lnTo>
                <a:lnTo>
                  <a:pt x="619" y="120"/>
                </a:lnTo>
                <a:lnTo>
                  <a:pt x="619" y="100"/>
                </a:lnTo>
                <a:lnTo>
                  <a:pt x="619" y="80"/>
                </a:lnTo>
                <a:lnTo>
                  <a:pt x="619" y="60"/>
                </a:lnTo>
                <a:lnTo>
                  <a:pt x="599" y="60"/>
                </a:lnTo>
                <a:lnTo>
                  <a:pt x="599" y="40"/>
                </a:lnTo>
                <a:lnTo>
                  <a:pt x="599" y="20"/>
                </a:lnTo>
                <a:lnTo>
                  <a:pt x="599" y="0"/>
                </a:lnTo>
                <a:lnTo>
                  <a:pt x="619" y="0"/>
                </a:lnTo>
                <a:lnTo>
                  <a:pt x="639" y="0"/>
                </a:lnTo>
                <a:lnTo>
                  <a:pt x="659" y="0"/>
                </a:lnTo>
                <a:lnTo>
                  <a:pt x="679" y="0"/>
                </a:lnTo>
                <a:lnTo>
                  <a:pt x="699" y="20"/>
                </a:lnTo>
                <a:lnTo>
                  <a:pt x="739" y="20"/>
                </a:lnTo>
                <a:lnTo>
                  <a:pt x="759" y="40"/>
                </a:lnTo>
                <a:lnTo>
                  <a:pt x="779" y="60"/>
                </a:lnTo>
                <a:lnTo>
                  <a:pt x="819" y="80"/>
                </a:lnTo>
                <a:lnTo>
                  <a:pt x="839" y="100"/>
                </a:lnTo>
                <a:lnTo>
                  <a:pt x="859" y="120"/>
                </a:lnTo>
                <a:lnTo>
                  <a:pt x="879" y="140"/>
                </a:lnTo>
                <a:lnTo>
                  <a:pt x="899" y="140"/>
                </a:lnTo>
                <a:lnTo>
                  <a:pt x="899" y="160"/>
                </a:lnTo>
                <a:lnTo>
                  <a:pt x="919" y="180"/>
                </a:lnTo>
                <a:lnTo>
                  <a:pt x="919" y="200"/>
                </a:lnTo>
                <a:lnTo>
                  <a:pt x="919" y="220"/>
                </a:lnTo>
                <a:lnTo>
                  <a:pt x="919" y="240"/>
                </a:lnTo>
                <a:lnTo>
                  <a:pt x="899" y="260"/>
                </a:lnTo>
                <a:lnTo>
                  <a:pt x="879" y="280"/>
                </a:lnTo>
                <a:lnTo>
                  <a:pt x="839" y="300"/>
                </a:lnTo>
                <a:lnTo>
                  <a:pt x="799" y="340"/>
                </a:lnTo>
                <a:lnTo>
                  <a:pt x="759" y="380"/>
                </a:lnTo>
                <a:lnTo>
                  <a:pt x="699" y="400"/>
                </a:lnTo>
                <a:lnTo>
                  <a:pt x="579" y="481"/>
                </a:lnTo>
                <a:lnTo>
                  <a:pt x="459" y="541"/>
                </a:lnTo>
                <a:lnTo>
                  <a:pt x="340" y="601"/>
                </a:lnTo>
                <a:lnTo>
                  <a:pt x="240" y="661"/>
                </a:lnTo>
                <a:lnTo>
                  <a:pt x="180" y="681"/>
                </a:lnTo>
                <a:lnTo>
                  <a:pt x="140" y="701"/>
                </a:lnTo>
                <a:lnTo>
                  <a:pt x="100" y="721"/>
                </a:lnTo>
                <a:lnTo>
                  <a:pt x="60" y="721"/>
                </a:lnTo>
                <a:lnTo>
                  <a:pt x="40" y="741"/>
                </a:lnTo>
                <a:lnTo>
                  <a:pt x="20" y="741"/>
                </a:lnTo>
                <a:lnTo>
                  <a:pt x="0" y="741"/>
                </a:lnTo>
                <a:lnTo>
                  <a:pt x="0" y="721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" name="Freeform 8"/>
          <p:cNvSpPr>
            <a:spLocks noChangeArrowheads="1"/>
          </p:cNvSpPr>
          <p:nvPr/>
        </p:nvSpPr>
        <p:spPr bwMode="auto">
          <a:xfrm>
            <a:off x="4337050" y="1290638"/>
            <a:ext cx="252413" cy="992187"/>
          </a:xfrm>
          <a:custGeom>
            <a:avLst/>
            <a:gdLst>
              <a:gd name="T0" fmla="*/ 20 w 399"/>
              <a:gd name="T1" fmla="*/ 20 h 1563"/>
              <a:gd name="T2" fmla="*/ 80 w 399"/>
              <a:gd name="T3" fmla="*/ 0 h 1563"/>
              <a:gd name="T4" fmla="*/ 120 w 399"/>
              <a:gd name="T5" fmla="*/ 0 h 1563"/>
              <a:gd name="T6" fmla="*/ 200 w 399"/>
              <a:gd name="T7" fmla="*/ 20 h 1563"/>
              <a:gd name="T8" fmla="*/ 280 w 399"/>
              <a:gd name="T9" fmla="*/ 40 h 1563"/>
              <a:gd name="T10" fmla="*/ 320 w 399"/>
              <a:gd name="T11" fmla="*/ 60 h 1563"/>
              <a:gd name="T12" fmla="*/ 360 w 399"/>
              <a:gd name="T13" fmla="*/ 80 h 1563"/>
              <a:gd name="T14" fmla="*/ 399 w 399"/>
              <a:gd name="T15" fmla="*/ 121 h 1563"/>
              <a:gd name="T16" fmla="*/ 399 w 399"/>
              <a:gd name="T17" fmla="*/ 181 h 1563"/>
              <a:gd name="T18" fmla="*/ 380 w 399"/>
              <a:gd name="T19" fmla="*/ 241 h 1563"/>
              <a:gd name="T20" fmla="*/ 360 w 399"/>
              <a:gd name="T21" fmla="*/ 281 h 1563"/>
              <a:gd name="T22" fmla="*/ 360 w 399"/>
              <a:gd name="T23" fmla="*/ 381 h 1563"/>
              <a:gd name="T24" fmla="*/ 340 w 399"/>
              <a:gd name="T25" fmla="*/ 501 h 1563"/>
              <a:gd name="T26" fmla="*/ 340 w 399"/>
              <a:gd name="T27" fmla="*/ 681 h 1563"/>
              <a:gd name="T28" fmla="*/ 320 w 399"/>
              <a:gd name="T29" fmla="*/ 882 h 1563"/>
              <a:gd name="T30" fmla="*/ 300 w 399"/>
              <a:gd name="T31" fmla="*/ 1122 h 1563"/>
              <a:gd name="T32" fmla="*/ 300 w 399"/>
              <a:gd name="T33" fmla="*/ 1402 h 1563"/>
              <a:gd name="T34" fmla="*/ 120 w 399"/>
              <a:gd name="T35" fmla="*/ 1563 h 1563"/>
              <a:gd name="T36" fmla="*/ 120 w 399"/>
              <a:gd name="T37" fmla="*/ 1382 h 1563"/>
              <a:gd name="T38" fmla="*/ 120 w 399"/>
              <a:gd name="T39" fmla="*/ 1222 h 1563"/>
              <a:gd name="T40" fmla="*/ 120 w 399"/>
              <a:gd name="T41" fmla="*/ 1082 h 1563"/>
              <a:gd name="T42" fmla="*/ 100 w 399"/>
              <a:gd name="T43" fmla="*/ 942 h 1563"/>
              <a:gd name="T44" fmla="*/ 100 w 399"/>
              <a:gd name="T45" fmla="*/ 802 h 1563"/>
              <a:gd name="T46" fmla="*/ 100 w 399"/>
              <a:gd name="T47" fmla="*/ 681 h 1563"/>
              <a:gd name="T48" fmla="*/ 100 w 399"/>
              <a:gd name="T49" fmla="*/ 581 h 1563"/>
              <a:gd name="T50" fmla="*/ 100 w 399"/>
              <a:gd name="T51" fmla="*/ 481 h 1563"/>
              <a:gd name="T52" fmla="*/ 100 w 399"/>
              <a:gd name="T53" fmla="*/ 401 h 1563"/>
              <a:gd name="T54" fmla="*/ 80 w 399"/>
              <a:gd name="T55" fmla="*/ 321 h 1563"/>
              <a:gd name="T56" fmla="*/ 80 w 399"/>
              <a:gd name="T57" fmla="*/ 261 h 1563"/>
              <a:gd name="T58" fmla="*/ 80 w 399"/>
              <a:gd name="T59" fmla="*/ 221 h 1563"/>
              <a:gd name="T60" fmla="*/ 80 w 399"/>
              <a:gd name="T61" fmla="*/ 181 h 1563"/>
              <a:gd name="T62" fmla="*/ 60 w 399"/>
              <a:gd name="T63" fmla="*/ 141 h 1563"/>
              <a:gd name="T64" fmla="*/ 60 w 399"/>
              <a:gd name="T65" fmla="*/ 100 h 1563"/>
              <a:gd name="T66" fmla="*/ 20 w 399"/>
              <a:gd name="T67" fmla="*/ 80 h 1563"/>
              <a:gd name="T68" fmla="*/ 0 w 399"/>
              <a:gd name="T69" fmla="*/ 60 h 1563"/>
              <a:gd name="T70" fmla="*/ 20 w 399"/>
              <a:gd name="T71" fmla="*/ 20 h 1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99" h="1563">
                <a:moveTo>
                  <a:pt x="20" y="20"/>
                </a:moveTo>
                <a:lnTo>
                  <a:pt x="20" y="20"/>
                </a:lnTo>
                <a:lnTo>
                  <a:pt x="40" y="0"/>
                </a:lnTo>
                <a:lnTo>
                  <a:pt x="80" y="0"/>
                </a:lnTo>
                <a:lnTo>
                  <a:pt x="100" y="0"/>
                </a:lnTo>
                <a:lnTo>
                  <a:pt x="120" y="0"/>
                </a:lnTo>
                <a:lnTo>
                  <a:pt x="160" y="20"/>
                </a:lnTo>
                <a:lnTo>
                  <a:pt x="200" y="20"/>
                </a:lnTo>
                <a:lnTo>
                  <a:pt x="240" y="40"/>
                </a:lnTo>
                <a:lnTo>
                  <a:pt x="280" y="40"/>
                </a:lnTo>
                <a:lnTo>
                  <a:pt x="300" y="60"/>
                </a:lnTo>
                <a:lnTo>
                  <a:pt x="320" y="60"/>
                </a:lnTo>
                <a:lnTo>
                  <a:pt x="340" y="80"/>
                </a:lnTo>
                <a:lnTo>
                  <a:pt x="360" y="80"/>
                </a:lnTo>
                <a:lnTo>
                  <a:pt x="380" y="100"/>
                </a:lnTo>
                <a:lnTo>
                  <a:pt x="399" y="121"/>
                </a:lnTo>
                <a:lnTo>
                  <a:pt x="399" y="161"/>
                </a:lnTo>
                <a:lnTo>
                  <a:pt x="399" y="181"/>
                </a:lnTo>
                <a:lnTo>
                  <a:pt x="380" y="221"/>
                </a:lnTo>
                <a:lnTo>
                  <a:pt x="380" y="241"/>
                </a:lnTo>
                <a:lnTo>
                  <a:pt x="380" y="261"/>
                </a:lnTo>
                <a:lnTo>
                  <a:pt x="360" y="281"/>
                </a:lnTo>
                <a:lnTo>
                  <a:pt x="360" y="321"/>
                </a:lnTo>
                <a:lnTo>
                  <a:pt x="360" y="381"/>
                </a:lnTo>
                <a:lnTo>
                  <a:pt x="360" y="441"/>
                </a:lnTo>
                <a:lnTo>
                  <a:pt x="340" y="501"/>
                </a:lnTo>
                <a:lnTo>
                  <a:pt x="340" y="581"/>
                </a:lnTo>
                <a:lnTo>
                  <a:pt x="340" y="681"/>
                </a:lnTo>
                <a:lnTo>
                  <a:pt x="320" y="782"/>
                </a:lnTo>
                <a:lnTo>
                  <a:pt x="320" y="882"/>
                </a:lnTo>
                <a:lnTo>
                  <a:pt x="320" y="1002"/>
                </a:lnTo>
                <a:lnTo>
                  <a:pt x="300" y="1122"/>
                </a:lnTo>
                <a:lnTo>
                  <a:pt x="300" y="1262"/>
                </a:lnTo>
                <a:lnTo>
                  <a:pt x="300" y="1402"/>
                </a:lnTo>
                <a:lnTo>
                  <a:pt x="280" y="1563"/>
                </a:lnTo>
                <a:lnTo>
                  <a:pt x="120" y="1563"/>
                </a:lnTo>
                <a:lnTo>
                  <a:pt x="120" y="1463"/>
                </a:lnTo>
                <a:lnTo>
                  <a:pt x="120" y="1382"/>
                </a:lnTo>
                <a:lnTo>
                  <a:pt x="120" y="1302"/>
                </a:lnTo>
                <a:lnTo>
                  <a:pt x="120" y="1222"/>
                </a:lnTo>
                <a:lnTo>
                  <a:pt x="120" y="1142"/>
                </a:lnTo>
                <a:lnTo>
                  <a:pt x="120" y="1082"/>
                </a:lnTo>
                <a:lnTo>
                  <a:pt x="120" y="1002"/>
                </a:lnTo>
                <a:lnTo>
                  <a:pt x="100" y="942"/>
                </a:lnTo>
                <a:lnTo>
                  <a:pt x="100" y="862"/>
                </a:lnTo>
                <a:lnTo>
                  <a:pt x="100" y="802"/>
                </a:lnTo>
                <a:lnTo>
                  <a:pt x="100" y="741"/>
                </a:lnTo>
                <a:lnTo>
                  <a:pt x="100" y="681"/>
                </a:lnTo>
                <a:lnTo>
                  <a:pt x="100" y="641"/>
                </a:lnTo>
                <a:lnTo>
                  <a:pt x="100" y="581"/>
                </a:lnTo>
                <a:lnTo>
                  <a:pt x="100" y="541"/>
                </a:lnTo>
                <a:lnTo>
                  <a:pt x="100" y="481"/>
                </a:lnTo>
                <a:lnTo>
                  <a:pt x="100" y="441"/>
                </a:lnTo>
                <a:lnTo>
                  <a:pt x="100" y="401"/>
                </a:lnTo>
                <a:lnTo>
                  <a:pt x="100" y="361"/>
                </a:lnTo>
                <a:lnTo>
                  <a:pt x="80" y="321"/>
                </a:lnTo>
                <a:lnTo>
                  <a:pt x="80" y="301"/>
                </a:lnTo>
                <a:lnTo>
                  <a:pt x="80" y="261"/>
                </a:lnTo>
                <a:lnTo>
                  <a:pt x="80" y="241"/>
                </a:lnTo>
                <a:lnTo>
                  <a:pt x="80" y="221"/>
                </a:lnTo>
                <a:lnTo>
                  <a:pt x="80" y="201"/>
                </a:lnTo>
                <a:lnTo>
                  <a:pt x="80" y="181"/>
                </a:lnTo>
                <a:lnTo>
                  <a:pt x="60" y="161"/>
                </a:lnTo>
                <a:lnTo>
                  <a:pt x="60" y="141"/>
                </a:lnTo>
                <a:lnTo>
                  <a:pt x="60" y="121"/>
                </a:lnTo>
                <a:lnTo>
                  <a:pt x="60" y="100"/>
                </a:lnTo>
                <a:lnTo>
                  <a:pt x="40" y="100"/>
                </a:lnTo>
                <a:lnTo>
                  <a:pt x="20" y="80"/>
                </a:lnTo>
                <a:lnTo>
                  <a:pt x="20" y="60"/>
                </a:lnTo>
                <a:lnTo>
                  <a:pt x="0" y="60"/>
                </a:lnTo>
                <a:lnTo>
                  <a:pt x="0" y="40"/>
                </a:lnTo>
                <a:lnTo>
                  <a:pt x="20" y="20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" name="Freeform 9"/>
          <p:cNvSpPr>
            <a:spLocks noChangeArrowheads="1"/>
          </p:cNvSpPr>
          <p:nvPr/>
        </p:nvSpPr>
        <p:spPr bwMode="auto">
          <a:xfrm>
            <a:off x="3651250" y="2282825"/>
            <a:ext cx="190500" cy="1093788"/>
          </a:xfrm>
          <a:custGeom>
            <a:avLst/>
            <a:gdLst>
              <a:gd name="T0" fmla="*/ 280 w 300"/>
              <a:gd name="T1" fmla="*/ 100 h 1722"/>
              <a:gd name="T2" fmla="*/ 280 w 300"/>
              <a:gd name="T3" fmla="*/ 140 h 1722"/>
              <a:gd name="T4" fmla="*/ 280 w 300"/>
              <a:gd name="T5" fmla="*/ 180 h 1722"/>
              <a:gd name="T6" fmla="*/ 280 w 300"/>
              <a:gd name="T7" fmla="*/ 240 h 1722"/>
              <a:gd name="T8" fmla="*/ 280 w 300"/>
              <a:gd name="T9" fmla="*/ 300 h 1722"/>
              <a:gd name="T10" fmla="*/ 280 w 300"/>
              <a:gd name="T11" fmla="*/ 380 h 1722"/>
              <a:gd name="T12" fmla="*/ 280 w 300"/>
              <a:gd name="T13" fmla="*/ 480 h 1722"/>
              <a:gd name="T14" fmla="*/ 280 w 300"/>
              <a:gd name="T15" fmla="*/ 601 h 1722"/>
              <a:gd name="T16" fmla="*/ 300 w 300"/>
              <a:gd name="T17" fmla="*/ 801 h 1722"/>
              <a:gd name="T18" fmla="*/ 300 w 300"/>
              <a:gd name="T19" fmla="*/ 981 h 1722"/>
              <a:gd name="T20" fmla="*/ 300 w 300"/>
              <a:gd name="T21" fmla="*/ 1141 h 1722"/>
              <a:gd name="T22" fmla="*/ 300 w 300"/>
              <a:gd name="T23" fmla="*/ 1242 h 1722"/>
              <a:gd name="T24" fmla="*/ 300 w 300"/>
              <a:gd name="T25" fmla="*/ 1422 h 1722"/>
              <a:gd name="T26" fmla="*/ 260 w 300"/>
              <a:gd name="T27" fmla="*/ 1582 h 1722"/>
              <a:gd name="T28" fmla="*/ 240 w 300"/>
              <a:gd name="T29" fmla="*/ 1642 h 1722"/>
              <a:gd name="T30" fmla="*/ 220 w 300"/>
              <a:gd name="T31" fmla="*/ 1682 h 1722"/>
              <a:gd name="T32" fmla="*/ 200 w 300"/>
              <a:gd name="T33" fmla="*/ 1702 h 1722"/>
              <a:gd name="T34" fmla="*/ 200 w 300"/>
              <a:gd name="T35" fmla="*/ 1702 h 1722"/>
              <a:gd name="T36" fmla="*/ 160 w 300"/>
              <a:gd name="T37" fmla="*/ 1682 h 1722"/>
              <a:gd name="T38" fmla="*/ 140 w 300"/>
              <a:gd name="T39" fmla="*/ 1642 h 1722"/>
              <a:gd name="T40" fmla="*/ 120 w 300"/>
              <a:gd name="T41" fmla="*/ 1582 h 1722"/>
              <a:gd name="T42" fmla="*/ 80 w 300"/>
              <a:gd name="T43" fmla="*/ 1522 h 1722"/>
              <a:gd name="T44" fmla="*/ 80 w 300"/>
              <a:gd name="T45" fmla="*/ 1442 h 1722"/>
              <a:gd name="T46" fmla="*/ 60 w 300"/>
              <a:gd name="T47" fmla="*/ 1342 h 1722"/>
              <a:gd name="T48" fmla="*/ 80 w 300"/>
              <a:gd name="T49" fmla="*/ 1222 h 1722"/>
              <a:gd name="T50" fmla="*/ 100 w 300"/>
              <a:gd name="T51" fmla="*/ 961 h 1722"/>
              <a:gd name="T52" fmla="*/ 100 w 300"/>
              <a:gd name="T53" fmla="*/ 701 h 1722"/>
              <a:gd name="T54" fmla="*/ 80 w 300"/>
              <a:gd name="T55" fmla="*/ 440 h 1722"/>
              <a:gd name="T56" fmla="*/ 40 w 300"/>
              <a:gd name="T57" fmla="*/ 220 h 1722"/>
              <a:gd name="T58" fmla="*/ 20 w 300"/>
              <a:gd name="T59" fmla="*/ 120 h 1722"/>
              <a:gd name="T60" fmla="*/ 0 w 300"/>
              <a:gd name="T61" fmla="*/ 60 h 1722"/>
              <a:gd name="T62" fmla="*/ 20 w 300"/>
              <a:gd name="T63" fmla="*/ 20 h 1722"/>
              <a:gd name="T64" fmla="*/ 40 w 300"/>
              <a:gd name="T65" fmla="*/ 0 h 1722"/>
              <a:gd name="T66" fmla="*/ 80 w 300"/>
              <a:gd name="T67" fmla="*/ 0 h 1722"/>
              <a:gd name="T68" fmla="*/ 120 w 300"/>
              <a:gd name="T69" fmla="*/ 20 h 1722"/>
              <a:gd name="T70" fmla="*/ 200 w 300"/>
              <a:gd name="T71" fmla="*/ 40 h 1722"/>
              <a:gd name="T72" fmla="*/ 280 w 300"/>
              <a:gd name="T73" fmla="*/ 80 h 1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00" h="1722">
                <a:moveTo>
                  <a:pt x="280" y="80"/>
                </a:moveTo>
                <a:lnTo>
                  <a:pt x="280" y="100"/>
                </a:lnTo>
                <a:lnTo>
                  <a:pt x="280" y="120"/>
                </a:lnTo>
                <a:lnTo>
                  <a:pt x="280" y="140"/>
                </a:lnTo>
                <a:lnTo>
                  <a:pt x="280" y="160"/>
                </a:lnTo>
                <a:lnTo>
                  <a:pt x="280" y="180"/>
                </a:lnTo>
                <a:lnTo>
                  <a:pt x="280" y="200"/>
                </a:lnTo>
                <a:lnTo>
                  <a:pt x="280" y="240"/>
                </a:lnTo>
                <a:lnTo>
                  <a:pt x="280" y="280"/>
                </a:lnTo>
                <a:lnTo>
                  <a:pt x="280" y="300"/>
                </a:lnTo>
                <a:lnTo>
                  <a:pt x="280" y="340"/>
                </a:lnTo>
                <a:lnTo>
                  <a:pt x="280" y="380"/>
                </a:lnTo>
                <a:lnTo>
                  <a:pt x="280" y="440"/>
                </a:lnTo>
                <a:lnTo>
                  <a:pt x="280" y="480"/>
                </a:lnTo>
                <a:lnTo>
                  <a:pt x="280" y="540"/>
                </a:lnTo>
                <a:lnTo>
                  <a:pt x="280" y="601"/>
                </a:lnTo>
                <a:lnTo>
                  <a:pt x="300" y="701"/>
                </a:lnTo>
                <a:lnTo>
                  <a:pt x="300" y="801"/>
                </a:lnTo>
                <a:lnTo>
                  <a:pt x="300" y="901"/>
                </a:lnTo>
                <a:lnTo>
                  <a:pt x="300" y="981"/>
                </a:lnTo>
                <a:lnTo>
                  <a:pt x="300" y="1061"/>
                </a:lnTo>
                <a:lnTo>
                  <a:pt x="300" y="1141"/>
                </a:lnTo>
                <a:lnTo>
                  <a:pt x="300" y="1201"/>
                </a:lnTo>
                <a:lnTo>
                  <a:pt x="300" y="1242"/>
                </a:lnTo>
                <a:lnTo>
                  <a:pt x="300" y="1342"/>
                </a:lnTo>
                <a:lnTo>
                  <a:pt x="300" y="1422"/>
                </a:lnTo>
                <a:lnTo>
                  <a:pt x="280" y="1502"/>
                </a:lnTo>
                <a:lnTo>
                  <a:pt x="260" y="1582"/>
                </a:lnTo>
                <a:lnTo>
                  <a:pt x="260" y="1602"/>
                </a:lnTo>
                <a:lnTo>
                  <a:pt x="240" y="1642"/>
                </a:lnTo>
                <a:lnTo>
                  <a:pt x="240" y="1662"/>
                </a:lnTo>
                <a:lnTo>
                  <a:pt x="220" y="1682"/>
                </a:lnTo>
                <a:lnTo>
                  <a:pt x="220" y="1702"/>
                </a:lnTo>
                <a:lnTo>
                  <a:pt x="200" y="1702"/>
                </a:lnTo>
                <a:lnTo>
                  <a:pt x="200" y="1722"/>
                </a:lnTo>
                <a:lnTo>
                  <a:pt x="200" y="1702"/>
                </a:lnTo>
                <a:lnTo>
                  <a:pt x="180" y="1702"/>
                </a:lnTo>
                <a:lnTo>
                  <a:pt x="160" y="1682"/>
                </a:lnTo>
                <a:lnTo>
                  <a:pt x="160" y="1662"/>
                </a:lnTo>
                <a:lnTo>
                  <a:pt x="140" y="1642"/>
                </a:lnTo>
                <a:lnTo>
                  <a:pt x="120" y="1622"/>
                </a:lnTo>
                <a:lnTo>
                  <a:pt x="120" y="1582"/>
                </a:lnTo>
                <a:lnTo>
                  <a:pt x="100" y="1562"/>
                </a:lnTo>
                <a:lnTo>
                  <a:pt x="80" y="1522"/>
                </a:lnTo>
                <a:lnTo>
                  <a:pt x="80" y="1482"/>
                </a:lnTo>
                <a:lnTo>
                  <a:pt x="80" y="1442"/>
                </a:lnTo>
                <a:lnTo>
                  <a:pt x="60" y="1382"/>
                </a:lnTo>
                <a:lnTo>
                  <a:pt x="60" y="1342"/>
                </a:lnTo>
                <a:lnTo>
                  <a:pt x="60" y="1282"/>
                </a:lnTo>
                <a:lnTo>
                  <a:pt x="80" y="1222"/>
                </a:lnTo>
                <a:lnTo>
                  <a:pt x="80" y="1081"/>
                </a:lnTo>
                <a:lnTo>
                  <a:pt x="100" y="961"/>
                </a:lnTo>
                <a:lnTo>
                  <a:pt x="100" y="821"/>
                </a:lnTo>
                <a:lnTo>
                  <a:pt x="100" y="701"/>
                </a:lnTo>
                <a:lnTo>
                  <a:pt x="100" y="561"/>
                </a:lnTo>
                <a:lnTo>
                  <a:pt x="80" y="440"/>
                </a:lnTo>
                <a:lnTo>
                  <a:pt x="60" y="320"/>
                </a:lnTo>
                <a:lnTo>
                  <a:pt x="40" y="220"/>
                </a:lnTo>
                <a:lnTo>
                  <a:pt x="20" y="180"/>
                </a:lnTo>
                <a:lnTo>
                  <a:pt x="20" y="120"/>
                </a:lnTo>
                <a:lnTo>
                  <a:pt x="0" y="80"/>
                </a:lnTo>
                <a:lnTo>
                  <a:pt x="0" y="60"/>
                </a:lnTo>
                <a:lnTo>
                  <a:pt x="0" y="40"/>
                </a:lnTo>
                <a:lnTo>
                  <a:pt x="20" y="20"/>
                </a:lnTo>
                <a:lnTo>
                  <a:pt x="20" y="0"/>
                </a:lnTo>
                <a:lnTo>
                  <a:pt x="40" y="0"/>
                </a:lnTo>
                <a:lnTo>
                  <a:pt x="60" y="0"/>
                </a:lnTo>
                <a:lnTo>
                  <a:pt x="80" y="0"/>
                </a:lnTo>
                <a:lnTo>
                  <a:pt x="100" y="20"/>
                </a:lnTo>
                <a:lnTo>
                  <a:pt x="120" y="20"/>
                </a:lnTo>
                <a:lnTo>
                  <a:pt x="160" y="40"/>
                </a:lnTo>
                <a:lnTo>
                  <a:pt x="200" y="40"/>
                </a:lnTo>
                <a:lnTo>
                  <a:pt x="220" y="60"/>
                </a:lnTo>
                <a:lnTo>
                  <a:pt x="280" y="80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" name="Freeform 10"/>
          <p:cNvSpPr>
            <a:spLocks noChangeArrowheads="1"/>
          </p:cNvSpPr>
          <p:nvPr/>
        </p:nvSpPr>
        <p:spPr bwMode="auto">
          <a:xfrm>
            <a:off x="3727450" y="2130425"/>
            <a:ext cx="1812925" cy="1385888"/>
          </a:xfrm>
          <a:custGeom>
            <a:avLst/>
            <a:gdLst>
              <a:gd name="T0" fmla="*/ 2635 w 2855"/>
              <a:gd name="T1" fmla="*/ 1543 h 2184"/>
              <a:gd name="T2" fmla="*/ 2555 w 2855"/>
              <a:gd name="T3" fmla="*/ 1843 h 2184"/>
              <a:gd name="T4" fmla="*/ 2475 w 2855"/>
              <a:gd name="T5" fmla="*/ 2003 h 2184"/>
              <a:gd name="T6" fmla="*/ 2396 w 2855"/>
              <a:gd name="T7" fmla="*/ 2103 h 2184"/>
              <a:gd name="T8" fmla="*/ 2316 w 2855"/>
              <a:gd name="T9" fmla="*/ 2164 h 2184"/>
              <a:gd name="T10" fmla="*/ 2236 w 2855"/>
              <a:gd name="T11" fmla="*/ 2184 h 2184"/>
              <a:gd name="T12" fmla="*/ 2176 w 2855"/>
              <a:gd name="T13" fmla="*/ 2184 h 2184"/>
              <a:gd name="T14" fmla="*/ 2136 w 2855"/>
              <a:gd name="T15" fmla="*/ 2144 h 2184"/>
              <a:gd name="T16" fmla="*/ 2136 w 2855"/>
              <a:gd name="T17" fmla="*/ 2063 h 2184"/>
              <a:gd name="T18" fmla="*/ 2156 w 2855"/>
              <a:gd name="T19" fmla="*/ 1983 h 2184"/>
              <a:gd name="T20" fmla="*/ 2096 w 2855"/>
              <a:gd name="T21" fmla="*/ 1883 h 2184"/>
              <a:gd name="T22" fmla="*/ 1976 w 2855"/>
              <a:gd name="T23" fmla="*/ 1763 h 2184"/>
              <a:gd name="T24" fmla="*/ 1877 w 2855"/>
              <a:gd name="T25" fmla="*/ 1683 h 2184"/>
              <a:gd name="T26" fmla="*/ 1817 w 2855"/>
              <a:gd name="T27" fmla="*/ 1623 h 2184"/>
              <a:gd name="T28" fmla="*/ 1857 w 2855"/>
              <a:gd name="T29" fmla="*/ 1603 h 2184"/>
              <a:gd name="T30" fmla="*/ 1956 w 2855"/>
              <a:gd name="T31" fmla="*/ 1623 h 2184"/>
              <a:gd name="T32" fmla="*/ 2096 w 2855"/>
              <a:gd name="T33" fmla="*/ 1663 h 2184"/>
              <a:gd name="T34" fmla="*/ 2196 w 2855"/>
              <a:gd name="T35" fmla="*/ 1683 h 2184"/>
              <a:gd name="T36" fmla="*/ 2276 w 2855"/>
              <a:gd name="T37" fmla="*/ 1683 h 2184"/>
              <a:gd name="T38" fmla="*/ 2316 w 2855"/>
              <a:gd name="T39" fmla="*/ 1643 h 2184"/>
              <a:gd name="T40" fmla="*/ 2336 w 2855"/>
              <a:gd name="T41" fmla="*/ 1543 h 2184"/>
              <a:gd name="T42" fmla="*/ 2376 w 2855"/>
              <a:gd name="T43" fmla="*/ 1402 h 2184"/>
              <a:gd name="T44" fmla="*/ 2396 w 2855"/>
              <a:gd name="T45" fmla="*/ 1202 h 2184"/>
              <a:gd name="T46" fmla="*/ 2436 w 2855"/>
              <a:gd name="T47" fmla="*/ 942 h 2184"/>
              <a:gd name="T48" fmla="*/ 2455 w 2855"/>
              <a:gd name="T49" fmla="*/ 701 h 2184"/>
              <a:gd name="T50" fmla="*/ 2455 w 2855"/>
              <a:gd name="T51" fmla="*/ 561 h 2184"/>
              <a:gd name="T52" fmla="*/ 2455 w 2855"/>
              <a:gd name="T53" fmla="*/ 441 h 2184"/>
              <a:gd name="T54" fmla="*/ 2436 w 2855"/>
              <a:gd name="T55" fmla="*/ 361 h 2184"/>
              <a:gd name="T56" fmla="*/ 2416 w 2855"/>
              <a:gd name="T57" fmla="*/ 301 h 2184"/>
              <a:gd name="T58" fmla="*/ 2376 w 2855"/>
              <a:gd name="T59" fmla="*/ 261 h 2184"/>
              <a:gd name="T60" fmla="*/ 2316 w 2855"/>
              <a:gd name="T61" fmla="*/ 241 h 2184"/>
              <a:gd name="T62" fmla="*/ 2216 w 2855"/>
              <a:gd name="T63" fmla="*/ 221 h 2184"/>
              <a:gd name="T64" fmla="*/ 2096 w 2855"/>
              <a:gd name="T65" fmla="*/ 241 h 2184"/>
              <a:gd name="T66" fmla="*/ 1956 w 2855"/>
              <a:gd name="T67" fmla="*/ 241 h 2184"/>
              <a:gd name="T68" fmla="*/ 1777 w 2855"/>
              <a:gd name="T69" fmla="*/ 261 h 2184"/>
              <a:gd name="T70" fmla="*/ 1557 w 2855"/>
              <a:gd name="T71" fmla="*/ 281 h 2184"/>
              <a:gd name="T72" fmla="*/ 1258 w 2855"/>
              <a:gd name="T73" fmla="*/ 321 h 2184"/>
              <a:gd name="T74" fmla="*/ 898 w 2855"/>
              <a:gd name="T75" fmla="*/ 361 h 2184"/>
              <a:gd name="T76" fmla="*/ 479 w 2855"/>
              <a:gd name="T77" fmla="*/ 421 h 2184"/>
              <a:gd name="T78" fmla="*/ 0 w 2855"/>
              <a:gd name="T79" fmla="*/ 481 h 2184"/>
              <a:gd name="T80" fmla="*/ 80 w 2855"/>
              <a:gd name="T81" fmla="*/ 321 h 2184"/>
              <a:gd name="T82" fmla="*/ 220 w 2855"/>
              <a:gd name="T83" fmla="*/ 321 h 2184"/>
              <a:gd name="T84" fmla="*/ 399 w 2855"/>
              <a:gd name="T85" fmla="*/ 281 h 2184"/>
              <a:gd name="T86" fmla="*/ 619 w 2855"/>
              <a:gd name="T87" fmla="*/ 261 h 2184"/>
              <a:gd name="T88" fmla="*/ 918 w 2855"/>
              <a:gd name="T89" fmla="*/ 221 h 2184"/>
              <a:gd name="T90" fmla="*/ 1298 w 2855"/>
              <a:gd name="T91" fmla="*/ 181 h 2184"/>
              <a:gd name="T92" fmla="*/ 1637 w 2855"/>
              <a:gd name="T93" fmla="*/ 141 h 2184"/>
              <a:gd name="T94" fmla="*/ 1916 w 2855"/>
              <a:gd name="T95" fmla="*/ 100 h 2184"/>
              <a:gd name="T96" fmla="*/ 2116 w 2855"/>
              <a:gd name="T97" fmla="*/ 80 h 2184"/>
              <a:gd name="T98" fmla="*/ 2256 w 2855"/>
              <a:gd name="T99" fmla="*/ 60 h 2184"/>
              <a:gd name="T100" fmla="*/ 2316 w 2855"/>
              <a:gd name="T101" fmla="*/ 20 h 2184"/>
              <a:gd name="T102" fmla="*/ 2376 w 2855"/>
              <a:gd name="T103" fmla="*/ 0 h 2184"/>
              <a:gd name="T104" fmla="*/ 2436 w 2855"/>
              <a:gd name="T105" fmla="*/ 0 h 2184"/>
              <a:gd name="T106" fmla="*/ 2515 w 2855"/>
              <a:gd name="T107" fmla="*/ 40 h 2184"/>
              <a:gd name="T108" fmla="*/ 2655 w 2855"/>
              <a:gd name="T109" fmla="*/ 121 h 2184"/>
              <a:gd name="T110" fmla="*/ 2775 w 2855"/>
              <a:gd name="T111" fmla="*/ 201 h 2184"/>
              <a:gd name="T112" fmla="*/ 2835 w 2855"/>
              <a:gd name="T113" fmla="*/ 261 h 2184"/>
              <a:gd name="T114" fmla="*/ 2835 w 2855"/>
              <a:gd name="T115" fmla="*/ 321 h 2184"/>
              <a:gd name="T116" fmla="*/ 2775 w 2855"/>
              <a:gd name="T117" fmla="*/ 361 h 2184"/>
              <a:gd name="T118" fmla="*/ 2755 w 2855"/>
              <a:gd name="T119" fmla="*/ 441 h 2184"/>
              <a:gd name="T120" fmla="*/ 2735 w 2855"/>
              <a:gd name="T121" fmla="*/ 601 h 2184"/>
              <a:gd name="T122" fmla="*/ 2715 w 2855"/>
              <a:gd name="T123" fmla="*/ 982 h 2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855" h="2184">
                <a:moveTo>
                  <a:pt x="2675" y="1262"/>
                </a:moveTo>
                <a:lnTo>
                  <a:pt x="2655" y="1402"/>
                </a:lnTo>
                <a:lnTo>
                  <a:pt x="2635" y="1543"/>
                </a:lnTo>
                <a:lnTo>
                  <a:pt x="2615" y="1663"/>
                </a:lnTo>
                <a:lnTo>
                  <a:pt x="2575" y="1783"/>
                </a:lnTo>
                <a:lnTo>
                  <a:pt x="2555" y="1843"/>
                </a:lnTo>
                <a:lnTo>
                  <a:pt x="2535" y="1903"/>
                </a:lnTo>
                <a:lnTo>
                  <a:pt x="2495" y="1943"/>
                </a:lnTo>
                <a:lnTo>
                  <a:pt x="2475" y="2003"/>
                </a:lnTo>
                <a:lnTo>
                  <a:pt x="2455" y="2023"/>
                </a:lnTo>
                <a:lnTo>
                  <a:pt x="2436" y="2063"/>
                </a:lnTo>
                <a:lnTo>
                  <a:pt x="2396" y="2103"/>
                </a:lnTo>
                <a:lnTo>
                  <a:pt x="2376" y="2124"/>
                </a:lnTo>
                <a:lnTo>
                  <a:pt x="2356" y="2144"/>
                </a:lnTo>
                <a:lnTo>
                  <a:pt x="2316" y="2164"/>
                </a:lnTo>
                <a:lnTo>
                  <a:pt x="2296" y="2164"/>
                </a:lnTo>
                <a:lnTo>
                  <a:pt x="2276" y="2184"/>
                </a:lnTo>
                <a:lnTo>
                  <a:pt x="2236" y="2184"/>
                </a:lnTo>
                <a:lnTo>
                  <a:pt x="2216" y="2184"/>
                </a:lnTo>
                <a:lnTo>
                  <a:pt x="2196" y="2184"/>
                </a:lnTo>
                <a:lnTo>
                  <a:pt x="2176" y="2184"/>
                </a:lnTo>
                <a:lnTo>
                  <a:pt x="2156" y="2184"/>
                </a:lnTo>
                <a:lnTo>
                  <a:pt x="2156" y="2164"/>
                </a:lnTo>
                <a:lnTo>
                  <a:pt x="2136" y="2144"/>
                </a:lnTo>
                <a:lnTo>
                  <a:pt x="2136" y="2124"/>
                </a:lnTo>
                <a:lnTo>
                  <a:pt x="2136" y="2103"/>
                </a:lnTo>
                <a:lnTo>
                  <a:pt x="2136" y="2063"/>
                </a:lnTo>
                <a:lnTo>
                  <a:pt x="2156" y="2043"/>
                </a:lnTo>
                <a:lnTo>
                  <a:pt x="2156" y="2003"/>
                </a:lnTo>
                <a:lnTo>
                  <a:pt x="2156" y="1983"/>
                </a:lnTo>
                <a:lnTo>
                  <a:pt x="2136" y="1943"/>
                </a:lnTo>
                <a:lnTo>
                  <a:pt x="2116" y="1903"/>
                </a:lnTo>
                <a:lnTo>
                  <a:pt x="2096" y="1883"/>
                </a:lnTo>
                <a:lnTo>
                  <a:pt x="2076" y="1843"/>
                </a:lnTo>
                <a:lnTo>
                  <a:pt x="2036" y="1803"/>
                </a:lnTo>
                <a:lnTo>
                  <a:pt x="1976" y="1763"/>
                </a:lnTo>
                <a:lnTo>
                  <a:pt x="1936" y="1743"/>
                </a:lnTo>
                <a:lnTo>
                  <a:pt x="1896" y="1703"/>
                </a:lnTo>
                <a:lnTo>
                  <a:pt x="1877" y="1683"/>
                </a:lnTo>
                <a:lnTo>
                  <a:pt x="1837" y="1663"/>
                </a:lnTo>
                <a:lnTo>
                  <a:pt x="1817" y="1643"/>
                </a:lnTo>
                <a:lnTo>
                  <a:pt x="1817" y="1623"/>
                </a:lnTo>
                <a:lnTo>
                  <a:pt x="1817" y="1603"/>
                </a:lnTo>
                <a:lnTo>
                  <a:pt x="1837" y="1603"/>
                </a:lnTo>
                <a:lnTo>
                  <a:pt x="1857" y="1603"/>
                </a:lnTo>
                <a:lnTo>
                  <a:pt x="1877" y="1603"/>
                </a:lnTo>
                <a:lnTo>
                  <a:pt x="1916" y="1603"/>
                </a:lnTo>
                <a:lnTo>
                  <a:pt x="1956" y="1623"/>
                </a:lnTo>
                <a:lnTo>
                  <a:pt x="1996" y="1643"/>
                </a:lnTo>
                <a:lnTo>
                  <a:pt x="2036" y="1643"/>
                </a:lnTo>
                <a:lnTo>
                  <a:pt x="2096" y="1663"/>
                </a:lnTo>
                <a:lnTo>
                  <a:pt x="2136" y="1683"/>
                </a:lnTo>
                <a:lnTo>
                  <a:pt x="2176" y="1683"/>
                </a:lnTo>
                <a:lnTo>
                  <a:pt x="2196" y="1683"/>
                </a:lnTo>
                <a:lnTo>
                  <a:pt x="2236" y="1703"/>
                </a:lnTo>
                <a:lnTo>
                  <a:pt x="2256" y="1683"/>
                </a:lnTo>
                <a:lnTo>
                  <a:pt x="2276" y="1683"/>
                </a:lnTo>
                <a:lnTo>
                  <a:pt x="2296" y="1683"/>
                </a:lnTo>
                <a:lnTo>
                  <a:pt x="2296" y="1663"/>
                </a:lnTo>
                <a:lnTo>
                  <a:pt x="2316" y="1643"/>
                </a:lnTo>
                <a:lnTo>
                  <a:pt x="2316" y="1623"/>
                </a:lnTo>
                <a:lnTo>
                  <a:pt x="2336" y="1583"/>
                </a:lnTo>
                <a:lnTo>
                  <a:pt x="2336" y="1543"/>
                </a:lnTo>
                <a:lnTo>
                  <a:pt x="2356" y="1503"/>
                </a:lnTo>
                <a:lnTo>
                  <a:pt x="2356" y="1463"/>
                </a:lnTo>
                <a:lnTo>
                  <a:pt x="2376" y="1402"/>
                </a:lnTo>
                <a:lnTo>
                  <a:pt x="2376" y="1342"/>
                </a:lnTo>
                <a:lnTo>
                  <a:pt x="2396" y="1282"/>
                </a:lnTo>
                <a:lnTo>
                  <a:pt x="2396" y="1202"/>
                </a:lnTo>
                <a:lnTo>
                  <a:pt x="2416" y="1122"/>
                </a:lnTo>
                <a:lnTo>
                  <a:pt x="2416" y="1042"/>
                </a:lnTo>
                <a:lnTo>
                  <a:pt x="2436" y="942"/>
                </a:lnTo>
                <a:lnTo>
                  <a:pt x="2436" y="862"/>
                </a:lnTo>
                <a:lnTo>
                  <a:pt x="2436" y="741"/>
                </a:lnTo>
                <a:lnTo>
                  <a:pt x="2455" y="701"/>
                </a:lnTo>
                <a:lnTo>
                  <a:pt x="2455" y="641"/>
                </a:lnTo>
                <a:lnTo>
                  <a:pt x="2455" y="601"/>
                </a:lnTo>
                <a:lnTo>
                  <a:pt x="2455" y="561"/>
                </a:lnTo>
                <a:lnTo>
                  <a:pt x="2455" y="521"/>
                </a:lnTo>
                <a:lnTo>
                  <a:pt x="2455" y="481"/>
                </a:lnTo>
                <a:lnTo>
                  <a:pt x="2455" y="441"/>
                </a:lnTo>
                <a:lnTo>
                  <a:pt x="2455" y="421"/>
                </a:lnTo>
                <a:lnTo>
                  <a:pt x="2436" y="381"/>
                </a:lnTo>
                <a:lnTo>
                  <a:pt x="2436" y="361"/>
                </a:lnTo>
                <a:lnTo>
                  <a:pt x="2436" y="341"/>
                </a:lnTo>
                <a:lnTo>
                  <a:pt x="2436" y="321"/>
                </a:lnTo>
                <a:lnTo>
                  <a:pt x="2416" y="301"/>
                </a:lnTo>
                <a:lnTo>
                  <a:pt x="2416" y="281"/>
                </a:lnTo>
                <a:lnTo>
                  <a:pt x="2396" y="261"/>
                </a:lnTo>
                <a:lnTo>
                  <a:pt x="2376" y="261"/>
                </a:lnTo>
                <a:lnTo>
                  <a:pt x="2356" y="241"/>
                </a:lnTo>
                <a:lnTo>
                  <a:pt x="2336" y="241"/>
                </a:lnTo>
                <a:lnTo>
                  <a:pt x="2316" y="241"/>
                </a:lnTo>
                <a:lnTo>
                  <a:pt x="2276" y="241"/>
                </a:lnTo>
                <a:lnTo>
                  <a:pt x="2256" y="241"/>
                </a:lnTo>
                <a:lnTo>
                  <a:pt x="2216" y="221"/>
                </a:lnTo>
                <a:lnTo>
                  <a:pt x="2176" y="221"/>
                </a:lnTo>
                <a:lnTo>
                  <a:pt x="2136" y="221"/>
                </a:lnTo>
                <a:lnTo>
                  <a:pt x="2096" y="241"/>
                </a:lnTo>
                <a:lnTo>
                  <a:pt x="2056" y="241"/>
                </a:lnTo>
                <a:lnTo>
                  <a:pt x="2016" y="241"/>
                </a:lnTo>
                <a:lnTo>
                  <a:pt x="1956" y="241"/>
                </a:lnTo>
                <a:lnTo>
                  <a:pt x="1896" y="241"/>
                </a:lnTo>
                <a:lnTo>
                  <a:pt x="1837" y="241"/>
                </a:lnTo>
                <a:lnTo>
                  <a:pt x="1777" y="261"/>
                </a:lnTo>
                <a:lnTo>
                  <a:pt x="1717" y="261"/>
                </a:lnTo>
                <a:lnTo>
                  <a:pt x="1637" y="281"/>
                </a:lnTo>
                <a:lnTo>
                  <a:pt x="1557" y="281"/>
                </a:lnTo>
                <a:lnTo>
                  <a:pt x="1457" y="301"/>
                </a:lnTo>
                <a:lnTo>
                  <a:pt x="1357" y="301"/>
                </a:lnTo>
                <a:lnTo>
                  <a:pt x="1258" y="321"/>
                </a:lnTo>
                <a:lnTo>
                  <a:pt x="1158" y="341"/>
                </a:lnTo>
                <a:lnTo>
                  <a:pt x="1038" y="341"/>
                </a:lnTo>
                <a:lnTo>
                  <a:pt x="898" y="361"/>
                </a:lnTo>
                <a:lnTo>
                  <a:pt x="779" y="381"/>
                </a:lnTo>
                <a:lnTo>
                  <a:pt x="639" y="401"/>
                </a:lnTo>
                <a:lnTo>
                  <a:pt x="479" y="421"/>
                </a:lnTo>
                <a:lnTo>
                  <a:pt x="339" y="441"/>
                </a:lnTo>
                <a:lnTo>
                  <a:pt x="180" y="461"/>
                </a:lnTo>
                <a:lnTo>
                  <a:pt x="0" y="481"/>
                </a:lnTo>
                <a:lnTo>
                  <a:pt x="0" y="321"/>
                </a:lnTo>
                <a:lnTo>
                  <a:pt x="40" y="321"/>
                </a:lnTo>
                <a:lnTo>
                  <a:pt x="80" y="321"/>
                </a:lnTo>
                <a:lnTo>
                  <a:pt x="120" y="321"/>
                </a:lnTo>
                <a:lnTo>
                  <a:pt x="180" y="321"/>
                </a:lnTo>
                <a:lnTo>
                  <a:pt x="220" y="321"/>
                </a:lnTo>
                <a:lnTo>
                  <a:pt x="279" y="301"/>
                </a:lnTo>
                <a:lnTo>
                  <a:pt x="339" y="301"/>
                </a:lnTo>
                <a:lnTo>
                  <a:pt x="399" y="281"/>
                </a:lnTo>
                <a:lnTo>
                  <a:pt x="459" y="281"/>
                </a:lnTo>
                <a:lnTo>
                  <a:pt x="539" y="261"/>
                </a:lnTo>
                <a:lnTo>
                  <a:pt x="619" y="261"/>
                </a:lnTo>
                <a:lnTo>
                  <a:pt x="719" y="241"/>
                </a:lnTo>
                <a:lnTo>
                  <a:pt x="818" y="241"/>
                </a:lnTo>
                <a:lnTo>
                  <a:pt x="918" y="221"/>
                </a:lnTo>
                <a:lnTo>
                  <a:pt x="1038" y="201"/>
                </a:lnTo>
                <a:lnTo>
                  <a:pt x="1178" y="181"/>
                </a:lnTo>
                <a:lnTo>
                  <a:pt x="1298" y="181"/>
                </a:lnTo>
                <a:lnTo>
                  <a:pt x="1417" y="161"/>
                </a:lnTo>
                <a:lnTo>
                  <a:pt x="1537" y="141"/>
                </a:lnTo>
                <a:lnTo>
                  <a:pt x="1637" y="141"/>
                </a:lnTo>
                <a:lnTo>
                  <a:pt x="1737" y="121"/>
                </a:lnTo>
                <a:lnTo>
                  <a:pt x="1817" y="121"/>
                </a:lnTo>
                <a:lnTo>
                  <a:pt x="1916" y="100"/>
                </a:lnTo>
                <a:lnTo>
                  <a:pt x="1976" y="100"/>
                </a:lnTo>
                <a:lnTo>
                  <a:pt x="2056" y="80"/>
                </a:lnTo>
                <a:lnTo>
                  <a:pt x="2116" y="80"/>
                </a:lnTo>
                <a:lnTo>
                  <a:pt x="2156" y="60"/>
                </a:lnTo>
                <a:lnTo>
                  <a:pt x="2216" y="60"/>
                </a:lnTo>
                <a:lnTo>
                  <a:pt x="2256" y="60"/>
                </a:lnTo>
                <a:lnTo>
                  <a:pt x="2276" y="40"/>
                </a:lnTo>
                <a:lnTo>
                  <a:pt x="2296" y="40"/>
                </a:lnTo>
                <a:lnTo>
                  <a:pt x="2316" y="20"/>
                </a:lnTo>
                <a:lnTo>
                  <a:pt x="2336" y="20"/>
                </a:lnTo>
                <a:lnTo>
                  <a:pt x="2356" y="0"/>
                </a:lnTo>
                <a:lnTo>
                  <a:pt x="2376" y="0"/>
                </a:lnTo>
                <a:lnTo>
                  <a:pt x="2396" y="0"/>
                </a:lnTo>
                <a:lnTo>
                  <a:pt x="2416" y="0"/>
                </a:lnTo>
                <a:lnTo>
                  <a:pt x="2436" y="0"/>
                </a:lnTo>
                <a:lnTo>
                  <a:pt x="2455" y="20"/>
                </a:lnTo>
                <a:lnTo>
                  <a:pt x="2475" y="20"/>
                </a:lnTo>
                <a:lnTo>
                  <a:pt x="2515" y="40"/>
                </a:lnTo>
                <a:lnTo>
                  <a:pt x="2555" y="80"/>
                </a:lnTo>
                <a:lnTo>
                  <a:pt x="2595" y="100"/>
                </a:lnTo>
                <a:lnTo>
                  <a:pt x="2655" y="121"/>
                </a:lnTo>
                <a:lnTo>
                  <a:pt x="2695" y="161"/>
                </a:lnTo>
                <a:lnTo>
                  <a:pt x="2735" y="181"/>
                </a:lnTo>
                <a:lnTo>
                  <a:pt x="2775" y="201"/>
                </a:lnTo>
                <a:lnTo>
                  <a:pt x="2795" y="221"/>
                </a:lnTo>
                <a:lnTo>
                  <a:pt x="2815" y="241"/>
                </a:lnTo>
                <a:lnTo>
                  <a:pt x="2835" y="261"/>
                </a:lnTo>
                <a:lnTo>
                  <a:pt x="2855" y="281"/>
                </a:lnTo>
                <a:lnTo>
                  <a:pt x="2855" y="301"/>
                </a:lnTo>
                <a:lnTo>
                  <a:pt x="2835" y="321"/>
                </a:lnTo>
                <a:lnTo>
                  <a:pt x="2815" y="341"/>
                </a:lnTo>
                <a:lnTo>
                  <a:pt x="2795" y="361"/>
                </a:lnTo>
                <a:lnTo>
                  <a:pt x="2775" y="361"/>
                </a:lnTo>
                <a:lnTo>
                  <a:pt x="2775" y="381"/>
                </a:lnTo>
                <a:lnTo>
                  <a:pt x="2755" y="401"/>
                </a:lnTo>
                <a:lnTo>
                  <a:pt x="2755" y="441"/>
                </a:lnTo>
                <a:lnTo>
                  <a:pt x="2735" y="501"/>
                </a:lnTo>
                <a:lnTo>
                  <a:pt x="2735" y="541"/>
                </a:lnTo>
                <a:lnTo>
                  <a:pt x="2735" y="601"/>
                </a:lnTo>
                <a:lnTo>
                  <a:pt x="2735" y="681"/>
                </a:lnTo>
                <a:lnTo>
                  <a:pt x="2715" y="822"/>
                </a:lnTo>
                <a:lnTo>
                  <a:pt x="2715" y="982"/>
                </a:lnTo>
                <a:lnTo>
                  <a:pt x="2695" y="1122"/>
                </a:lnTo>
                <a:lnTo>
                  <a:pt x="2675" y="1262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3" name="Freeform 11"/>
          <p:cNvSpPr>
            <a:spLocks noChangeArrowheads="1"/>
          </p:cNvSpPr>
          <p:nvPr/>
        </p:nvSpPr>
        <p:spPr bwMode="auto">
          <a:xfrm>
            <a:off x="4070350" y="2587625"/>
            <a:ext cx="165100" cy="573088"/>
          </a:xfrm>
          <a:custGeom>
            <a:avLst/>
            <a:gdLst>
              <a:gd name="T0" fmla="*/ 40 w 259"/>
              <a:gd name="T1" fmla="*/ 161 h 902"/>
              <a:gd name="T2" fmla="*/ 20 w 259"/>
              <a:gd name="T3" fmla="*/ 141 h 902"/>
              <a:gd name="T4" fmla="*/ 20 w 259"/>
              <a:gd name="T5" fmla="*/ 101 h 902"/>
              <a:gd name="T6" fmla="*/ 20 w 259"/>
              <a:gd name="T7" fmla="*/ 81 h 902"/>
              <a:gd name="T8" fmla="*/ 0 w 259"/>
              <a:gd name="T9" fmla="*/ 60 h 902"/>
              <a:gd name="T10" fmla="*/ 0 w 259"/>
              <a:gd name="T11" fmla="*/ 40 h 902"/>
              <a:gd name="T12" fmla="*/ 0 w 259"/>
              <a:gd name="T13" fmla="*/ 20 h 902"/>
              <a:gd name="T14" fmla="*/ 20 w 259"/>
              <a:gd name="T15" fmla="*/ 20 h 902"/>
              <a:gd name="T16" fmla="*/ 20 w 259"/>
              <a:gd name="T17" fmla="*/ 0 h 902"/>
              <a:gd name="T18" fmla="*/ 40 w 259"/>
              <a:gd name="T19" fmla="*/ 0 h 902"/>
              <a:gd name="T20" fmla="*/ 60 w 259"/>
              <a:gd name="T21" fmla="*/ 0 h 902"/>
              <a:gd name="T22" fmla="*/ 100 w 259"/>
              <a:gd name="T23" fmla="*/ 0 h 902"/>
              <a:gd name="T24" fmla="*/ 120 w 259"/>
              <a:gd name="T25" fmla="*/ 0 h 902"/>
              <a:gd name="T26" fmla="*/ 160 w 259"/>
              <a:gd name="T27" fmla="*/ 20 h 902"/>
              <a:gd name="T28" fmla="*/ 200 w 259"/>
              <a:gd name="T29" fmla="*/ 20 h 902"/>
              <a:gd name="T30" fmla="*/ 259 w 259"/>
              <a:gd name="T31" fmla="*/ 20 h 902"/>
              <a:gd name="T32" fmla="*/ 259 w 259"/>
              <a:gd name="T33" fmla="*/ 141 h 902"/>
              <a:gd name="T34" fmla="*/ 259 w 259"/>
              <a:gd name="T35" fmla="*/ 241 h 902"/>
              <a:gd name="T36" fmla="*/ 259 w 259"/>
              <a:gd name="T37" fmla="*/ 321 h 902"/>
              <a:gd name="T38" fmla="*/ 259 w 259"/>
              <a:gd name="T39" fmla="*/ 421 h 902"/>
              <a:gd name="T40" fmla="*/ 259 w 259"/>
              <a:gd name="T41" fmla="*/ 501 h 902"/>
              <a:gd name="T42" fmla="*/ 259 w 259"/>
              <a:gd name="T43" fmla="*/ 561 h 902"/>
              <a:gd name="T44" fmla="*/ 259 w 259"/>
              <a:gd name="T45" fmla="*/ 621 h 902"/>
              <a:gd name="T46" fmla="*/ 259 w 259"/>
              <a:gd name="T47" fmla="*/ 681 h 902"/>
              <a:gd name="T48" fmla="*/ 259 w 259"/>
              <a:gd name="T49" fmla="*/ 742 h 902"/>
              <a:gd name="T50" fmla="*/ 259 w 259"/>
              <a:gd name="T51" fmla="*/ 782 h 902"/>
              <a:gd name="T52" fmla="*/ 259 w 259"/>
              <a:gd name="T53" fmla="*/ 822 h 902"/>
              <a:gd name="T54" fmla="*/ 240 w 259"/>
              <a:gd name="T55" fmla="*/ 862 h 902"/>
              <a:gd name="T56" fmla="*/ 240 w 259"/>
              <a:gd name="T57" fmla="*/ 882 h 902"/>
              <a:gd name="T58" fmla="*/ 240 w 259"/>
              <a:gd name="T59" fmla="*/ 902 h 902"/>
              <a:gd name="T60" fmla="*/ 220 w 259"/>
              <a:gd name="T61" fmla="*/ 902 h 902"/>
              <a:gd name="T62" fmla="*/ 200 w 259"/>
              <a:gd name="T63" fmla="*/ 902 h 902"/>
              <a:gd name="T64" fmla="*/ 200 w 259"/>
              <a:gd name="T65" fmla="*/ 882 h 902"/>
              <a:gd name="T66" fmla="*/ 180 w 259"/>
              <a:gd name="T67" fmla="*/ 862 h 902"/>
              <a:gd name="T68" fmla="*/ 160 w 259"/>
              <a:gd name="T69" fmla="*/ 822 h 902"/>
              <a:gd name="T70" fmla="*/ 160 w 259"/>
              <a:gd name="T71" fmla="*/ 782 h 902"/>
              <a:gd name="T72" fmla="*/ 140 w 259"/>
              <a:gd name="T73" fmla="*/ 742 h 902"/>
              <a:gd name="T74" fmla="*/ 140 w 259"/>
              <a:gd name="T75" fmla="*/ 681 h 902"/>
              <a:gd name="T76" fmla="*/ 120 w 259"/>
              <a:gd name="T77" fmla="*/ 601 h 902"/>
              <a:gd name="T78" fmla="*/ 120 w 259"/>
              <a:gd name="T79" fmla="*/ 541 h 902"/>
              <a:gd name="T80" fmla="*/ 100 w 259"/>
              <a:gd name="T81" fmla="*/ 461 h 902"/>
              <a:gd name="T82" fmla="*/ 100 w 259"/>
              <a:gd name="T83" fmla="*/ 401 h 902"/>
              <a:gd name="T84" fmla="*/ 80 w 259"/>
              <a:gd name="T85" fmla="*/ 341 h 902"/>
              <a:gd name="T86" fmla="*/ 80 w 259"/>
              <a:gd name="T87" fmla="*/ 301 h 902"/>
              <a:gd name="T88" fmla="*/ 60 w 259"/>
              <a:gd name="T89" fmla="*/ 261 h 902"/>
              <a:gd name="T90" fmla="*/ 60 w 259"/>
              <a:gd name="T91" fmla="*/ 201 h 902"/>
              <a:gd name="T92" fmla="*/ 40 w 259"/>
              <a:gd name="T93" fmla="*/ 161 h 9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59" h="902">
                <a:moveTo>
                  <a:pt x="40" y="161"/>
                </a:moveTo>
                <a:lnTo>
                  <a:pt x="20" y="141"/>
                </a:lnTo>
                <a:lnTo>
                  <a:pt x="20" y="101"/>
                </a:lnTo>
                <a:lnTo>
                  <a:pt x="20" y="81"/>
                </a:lnTo>
                <a:lnTo>
                  <a:pt x="0" y="60"/>
                </a:lnTo>
                <a:lnTo>
                  <a:pt x="0" y="40"/>
                </a:lnTo>
                <a:lnTo>
                  <a:pt x="0" y="20"/>
                </a:lnTo>
                <a:lnTo>
                  <a:pt x="20" y="20"/>
                </a:lnTo>
                <a:lnTo>
                  <a:pt x="20" y="0"/>
                </a:lnTo>
                <a:lnTo>
                  <a:pt x="40" y="0"/>
                </a:lnTo>
                <a:lnTo>
                  <a:pt x="60" y="0"/>
                </a:lnTo>
                <a:lnTo>
                  <a:pt x="100" y="0"/>
                </a:lnTo>
                <a:lnTo>
                  <a:pt x="120" y="0"/>
                </a:lnTo>
                <a:lnTo>
                  <a:pt x="160" y="20"/>
                </a:lnTo>
                <a:lnTo>
                  <a:pt x="200" y="20"/>
                </a:lnTo>
                <a:lnTo>
                  <a:pt x="259" y="20"/>
                </a:lnTo>
                <a:lnTo>
                  <a:pt x="259" y="141"/>
                </a:lnTo>
                <a:lnTo>
                  <a:pt x="259" y="241"/>
                </a:lnTo>
                <a:lnTo>
                  <a:pt x="259" y="321"/>
                </a:lnTo>
                <a:lnTo>
                  <a:pt x="259" y="421"/>
                </a:lnTo>
                <a:lnTo>
                  <a:pt x="259" y="501"/>
                </a:lnTo>
                <a:lnTo>
                  <a:pt x="259" y="561"/>
                </a:lnTo>
                <a:lnTo>
                  <a:pt x="259" y="621"/>
                </a:lnTo>
                <a:lnTo>
                  <a:pt x="259" y="681"/>
                </a:lnTo>
                <a:lnTo>
                  <a:pt x="259" y="742"/>
                </a:lnTo>
                <a:lnTo>
                  <a:pt x="259" y="782"/>
                </a:lnTo>
                <a:lnTo>
                  <a:pt x="259" y="822"/>
                </a:lnTo>
                <a:lnTo>
                  <a:pt x="240" y="862"/>
                </a:lnTo>
                <a:lnTo>
                  <a:pt x="240" y="882"/>
                </a:lnTo>
                <a:lnTo>
                  <a:pt x="240" y="902"/>
                </a:lnTo>
                <a:lnTo>
                  <a:pt x="220" y="902"/>
                </a:lnTo>
                <a:lnTo>
                  <a:pt x="200" y="902"/>
                </a:lnTo>
                <a:lnTo>
                  <a:pt x="200" y="882"/>
                </a:lnTo>
                <a:lnTo>
                  <a:pt x="180" y="862"/>
                </a:lnTo>
                <a:lnTo>
                  <a:pt x="160" y="822"/>
                </a:lnTo>
                <a:lnTo>
                  <a:pt x="160" y="782"/>
                </a:lnTo>
                <a:lnTo>
                  <a:pt x="140" y="742"/>
                </a:lnTo>
                <a:lnTo>
                  <a:pt x="140" y="681"/>
                </a:lnTo>
                <a:lnTo>
                  <a:pt x="120" y="601"/>
                </a:lnTo>
                <a:lnTo>
                  <a:pt x="120" y="541"/>
                </a:lnTo>
                <a:lnTo>
                  <a:pt x="100" y="461"/>
                </a:lnTo>
                <a:lnTo>
                  <a:pt x="100" y="401"/>
                </a:lnTo>
                <a:lnTo>
                  <a:pt x="80" y="341"/>
                </a:lnTo>
                <a:lnTo>
                  <a:pt x="80" y="301"/>
                </a:lnTo>
                <a:lnTo>
                  <a:pt x="60" y="261"/>
                </a:lnTo>
                <a:lnTo>
                  <a:pt x="60" y="201"/>
                </a:lnTo>
                <a:lnTo>
                  <a:pt x="40" y="161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4" name="Freeform 12"/>
          <p:cNvSpPr>
            <a:spLocks noChangeArrowheads="1"/>
          </p:cNvSpPr>
          <p:nvPr/>
        </p:nvSpPr>
        <p:spPr bwMode="auto">
          <a:xfrm>
            <a:off x="4146550" y="2511425"/>
            <a:ext cx="747713" cy="457200"/>
          </a:xfrm>
          <a:custGeom>
            <a:avLst/>
            <a:gdLst>
              <a:gd name="T0" fmla="*/ 798 w 1178"/>
              <a:gd name="T1" fmla="*/ 20 h 721"/>
              <a:gd name="T2" fmla="*/ 858 w 1178"/>
              <a:gd name="T3" fmla="*/ 0 h 721"/>
              <a:gd name="T4" fmla="*/ 898 w 1178"/>
              <a:gd name="T5" fmla="*/ 20 h 721"/>
              <a:gd name="T6" fmla="*/ 958 w 1178"/>
              <a:gd name="T7" fmla="*/ 40 h 721"/>
              <a:gd name="T8" fmla="*/ 1018 w 1178"/>
              <a:gd name="T9" fmla="*/ 80 h 721"/>
              <a:gd name="T10" fmla="*/ 1078 w 1178"/>
              <a:gd name="T11" fmla="*/ 140 h 721"/>
              <a:gd name="T12" fmla="*/ 1138 w 1178"/>
              <a:gd name="T13" fmla="*/ 180 h 721"/>
              <a:gd name="T14" fmla="*/ 1158 w 1178"/>
              <a:gd name="T15" fmla="*/ 221 h 721"/>
              <a:gd name="T16" fmla="*/ 1178 w 1178"/>
              <a:gd name="T17" fmla="*/ 261 h 721"/>
              <a:gd name="T18" fmla="*/ 1178 w 1178"/>
              <a:gd name="T19" fmla="*/ 301 h 721"/>
              <a:gd name="T20" fmla="*/ 1138 w 1178"/>
              <a:gd name="T21" fmla="*/ 321 h 721"/>
              <a:gd name="T22" fmla="*/ 1078 w 1178"/>
              <a:gd name="T23" fmla="*/ 341 h 721"/>
              <a:gd name="T24" fmla="*/ 1058 w 1178"/>
              <a:gd name="T25" fmla="*/ 361 h 721"/>
              <a:gd name="T26" fmla="*/ 1038 w 1178"/>
              <a:gd name="T27" fmla="*/ 401 h 721"/>
              <a:gd name="T28" fmla="*/ 998 w 1178"/>
              <a:gd name="T29" fmla="*/ 441 h 721"/>
              <a:gd name="T30" fmla="*/ 958 w 1178"/>
              <a:gd name="T31" fmla="*/ 501 h 721"/>
              <a:gd name="T32" fmla="*/ 918 w 1178"/>
              <a:gd name="T33" fmla="*/ 561 h 721"/>
              <a:gd name="T34" fmla="*/ 878 w 1178"/>
              <a:gd name="T35" fmla="*/ 641 h 721"/>
              <a:gd name="T36" fmla="*/ 818 w 1178"/>
              <a:gd name="T37" fmla="*/ 721 h 721"/>
              <a:gd name="T38" fmla="*/ 698 w 1178"/>
              <a:gd name="T39" fmla="*/ 681 h 721"/>
              <a:gd name="T40" fmla="*/ 738 w 1178"/>
              <a:gd name="T41" fmla="*/ 581 h 721"/>
              <a:gd name="T42" fmla="*/ 758 w 1178"/>
              <a:gd name="T43" fmla="*/ 481 h 721"/>
              <a:gd name="T44" fmla="*/ 778 w 1178"/>
              <a:gd name="T45" fmla="*/ 421 h 721"/>
              <a:gd name="T46" fmla="*/ 798 w 1178"/>
              <a:gd name="T47" fmla="*/ 361 h 721"/>
              <a:gd name="T48" fmla="*/ 798 w 1178"/>
              <a:gd name="T49" fmla="*/ 301 h 721"/>
              <a:gd name="T50" fmla="*/ 798 w 1178"/>
              <a:gd name="T51" fmla="*/ 261 h 721"/>
              <a:gd name="T52" fmla="*/ 778 w 1178"/>
              <a:gd name="T53" fmla="*/ 241 h 721"/>
              <a:gd name="T54" fmla="*/ 698 w 1178"/>
              <a:gd name="T55" fmla="*/ 221 h 721"/>
              <a:gd name="T56" fmla="*/ 659 w 1178"/>
              <a:gd name="T57" fmla="*/ 221 h 721"/>
              <a:gd name="T58" fmla="*/ 599 w 1178"/>
              <a:gd name="T59" fmla="*/ 241 h 721"/>
              <a:gd name="T60" fmla="*/ 519 w 1178"/>
              <a:gd name="T61" fmla="*/ 241 h 721"/>
              <a:gd name="T62" fmla="*/ 439 w 1178"/>
              <a:gd name="T63" fmla="*/ 241 h 721"/>
              <a:gd name="T64" fmla="*/ 319 w 1178"/>
              <a:gd name="T65" fmla="*/ 261 h 721"/>
              <a:gd name="T66" fmla="*/ 199 w 1178"/>
              <a:gd name="T67" fmla="*/ 261 h 721"/>
              <a:gd name="T68" fmla="*/ 60 w 1178"/>
              <a:gd name="T69" fmla="*/ 261 h 721"/>
              <a:gd name="T70" fmla="*/ 0 w 1178"/>
              <a:gd name="T71" fmla="*/ 140 h 721"/>
              <a:gd name="T72" fmla="*/ 179 w 1178"/>
              <a:gd name="T73" fmla="*/ 140 h 721"/>
              <a:gd name="T74" fmla="*/ 339 w 1178"/>
              <a:gd name="T75" fmla="*/ 120 h 721"/>
              <a:gd name="T76" fmla="*/ 459 w 1178"/>
              <a:gd name="T77" fmla="*/ 100 h 721"/>
              <a:gd name="T78" fmla="*/ 559 w 1178"/>
              <a:gd name="T79" fmla="*/ 100 h 721"/>
              <a:gd name="T80" fmla="*/ 639 w 1178"/>
              <a:gd name="T81" fmla="*/ 80 h 721"/>
              <a:gd name="T82" fmla="*/ 718 w 1178"/>
              <a:gd name="T83" fmla="*/ 60 h 721"/>
              <a:gd name="T84" fmla="*/ 758 w 1178"/>
              <a:gd name="T85" fmla="*/ 60 h 7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178" h="721">
                <a:moveTo>
                  <a:pt x="778" y="40"/>
                </a:moveTo>
                <a:lnTo>
                  <a:pt x="798" y="20"/>
                </a:lnTo>
                <a:lnTo>
                  <a:pt x="838" y="0"/>
                </a:lnTo>
                <a:lnTo>
                  <a:pt x="858" y="0"/>
                </a:lnTo>
                <a:lnTo>
                  <a:pt x="878" y="0"/>
                </a:lnTo>
                <a:lnTo>
                  <a:pt x="898" y="20"/>
                </a:lnTo>
                <a:lnTo>
                  <a:pt x="918" y="20"/>
                </a:lnTo>
                <a:lnTo>
                  <a:pt x="958" y="40"/>
                </a:lnTo>
                <a:lnTo>
                  <a:pt x="978" y="60"/>
                </a:lnTo>
                <a:lnTo>
                  <a:pt x="1018" y="80"/>
                </a:lnTo>
                <a:lnTo>
                  <a:pt x="1038" y="100"/>
                </a:lnTo>
                <a:lnTo>
                  <a:pt x="1078" y="140"/>
                </a:lnTo>
                <a:lnTo>
                  <a:pt x="1098" y="160"/>
                </a:lnTo>
                <a:lnTo>
                  <a:pt x="1138" y="180"/>
                </a:lnTo>
                <a:lnTo>
                  <a:pt x="1158" y="201"/>
                </a:lnTo>
                <a:lnTo>
                  <a:pt x="1158" y="221"/>
                </a:lnTo>
                <a:lnTo>
                  <a:pt x="1178" y="241"/>
                </a:lnTo>
                <a:lnTo>
                  <a:pt x="1178" y="261"/>
                </a:lnTo>
                <a:lnTo>
                  <a:pt x="1178" y="281"/>
                </a:lnTo>
                <a:lnTo>
                  <a:pt x="1178" y="301"/>
                </a:lnTo>
                <a:lnTo>
                  <a:pt x="1158" y="321"/>
                </a:lnTo>
                <a:lnTo>
                  <a:pt x="1138" y="321"/>
                </a:lnTo>
                <a:lnTo>
                  <a:pt x="1098" y="341"/>
                </a:lnTo>
                <a:lnTo>
                  <a:pt x="1078" y="341"/>
                </a:lnTo>
                <a:lnTo>
                  <a:pt x="1078" y="361"/>
                </a:lnTo>
                <a:lnTo>
                  <a:pt x="1058" y="361"/>
                </a:lnTo>
                <a:lnTo>
                  <a:pt x="1038" y="381"/>
                </a:lnTo>
                <a:lnTo>
                  <a:pt x="1038" y="401"/>
                </a:lnTo>
                <a:lnTo>
                  <a:pt x="1018" y="421"/>
                </a:lnTo>
                <a:lnTo>
                  <a:pt x="998" y="441"/>
                </a:lnTo>
                <a:lnTo>
                  <a:pt x="978" y="461"/>
                </a:lnTo>
                <a:lnTo>
                  <a:pt x="958" y="501"/>
                </a:lnTo>
                <a:lnTo>
                  <a:pt x="938" y="521"/>
                </a:lnTo>
                <a:lnTo>
                  <a:pt x="918" y="561"/>
                </a:lnTo>
                <a:lnTo>
                  <a:pt x="898" y="601"/>
                </a:lnTo>
                <a:lnTo>
                  <a:pt x="878" y="641"/>
                </a:lnTo>
                <a:lnTo>
                  <a:pt x="838" y="681"/>
                </a:lnTo>
                <a:lnTo>
                  <a:pt x="818" y="721"/>
                </a:lnTo>
                <a:lnTo>
                  <a:pt x="698" y="721"/>
                </a:lnTo>
                <a:lnTo>
                  <a:pt x="698" y="681"/>
                </a:lnTo>
                <a:lnTo>
                  <a:pt x="718" y="621"/>
                </a:lnTo>
                <a:lnTo>
                  <a:pt x="738" y="581"/>
                </a:lnTo>
                <a:lnTo>
                  <a:pt x="738" y="521"/>
                </a:lnTo>
                <a:lnTo>
                  <a:pt x="758" y="481"/>
                </a:lnTo>
                <a:lnTo>
                  <a:pt x="758" y="441"/>
                </a:lnTo>
                <a:lnTo>
                  <a:pt x="778" y="421"/>
                </a:lnTo>
                <a:lnTo>
                  <a:pt x="778" y="381"/>
                </a:lnTo>
                <a:lnTo>
                  <a:pt x="798" y="361"/>
                </a:lnTo>
                <a:lnTo>
                  <a:pt x="798" y="321"/>
                </a:lnTo>
                <a:lnTo>
                  <a:pt x="798" y="301"/>
                </a:lnTo>
                <a:lnTo>
                  <a:pt x="798" y="281"/>
                </a:lnTo>
                <a:lnTo>
                  <a:pt x="798" y="261"/>
                </a:lnTo>
                <a:lnTo>
                  <a:pt x="798" y="241"/>
                </a:lnTo>
                <a:lnTo>
                  <a:pt x="778" y="241"/>
                </a:lnTo>
                <a:lnTo>
                  <a:pt x="738" y="221"/>
                </a:lnTo>
                <a:lnTo>
                  <a:pt x="698" y="221"/>
                </a:lnTo>
                <a:lnTo>
                  <a:pt x="679" y="221"/>
                </a:lnTo>
                <a:lnTo>
                  <a:pt x="659" y="221"/>
                </a:lnTo>
                <a:lnTo>
                  <a:pt x="619" y="241"/>
                </a:lnTo>
                <a:lnTo>
                  <a:pt x="599" y="241"/>
                </a:lnTo>
                <a:lnTo>
                  <a:pt x="559" y="241"/>
                </a:lnTo>
                <a:lnTo>
                  <a:pt x="519" y="241"/>
                </a:lnTo>
                <a:lnTo>
                  <a:pt x="479" y="241"/>
                </a:lnTo>
                <a:lnTo>
                  <a:pt x="439" y="241"/>
                </a:lnTo>
                <a:lnTo>
                  <a:pt x="379" y="241"/>
                </a:lnTo>
                <a:lnTo>
                  <a:pt x="319" y="261"/>
                </a:lnTo>
                <a:lnTo>
                  <a:pt x="259" y="261"/>
                </a:lnTo>
                <a:lnTo>
                  <a:pt x="199" y="261"/>
                </a:lnTo>
                <a:lnTo>
                  <a:pt x="139" y="261"/>
                </a:lnTo>
                <a:lnTo>
                  <a:pt x="60" y="261"/>
                </a:lnTo>
                <a:lnTo>
                  <a:pt x="0" y="281"/>
                </a:lnTo>
                <a:lnTo>
                  <a:pt x="0" y="140"/>
                </a:lnTo>
                <a:lnTo>
                  <a:pt x="80" y="140"/>
                </a:lnTo>
                <a:lnTo>
                  <a:pt x="179" y="140"/>
                </a:lnTo>
                <a:lnTo>
                  <a:pt x="259" y="120"/>
                </a:lnTo>
                <a:lnTo>
                  <a:pt x="339" y="120"/>
                </a:lnTo>
                <a:lnTo>
                  <a:pt x="399" y="120"/>
                </a:lnTo>
                <a:lnTo>
                  <a:pt x="459" y="100"/>
                </a:lnTo>
                <a:lnTo>
                  <a:pt x="519" y="100"/>
                </a:lnTo>
                <a:lnTo>
                  <a:pt x="559" y="100"/>
                </a:lnTo>
                <a:lnTo>
                  <a:pt x="619" y="80"/>
                </a:lnTo>
                <a:lnTo>
                  <a:pt x="639" y="80"/>
                </a:lnTo>
                <a:lnTo>
                  <a:pt x="679" y="80"/>
                </a:lnTo>
                <a:lnTo>
                  <a:pt x="718" y="60"/>
                </a:lnTo>
                <a:lnTo>
                  <a:pt x="738" y="60"/>
                </a:lnTo>
                <a:lnTo>
                  <a:pt x="758" y="60"/>
                </a:lnTo>
                <a:lnTo>
                  <a:pt x="778" y="40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" name="Freeform 13"/>
          <p:cNvSpPr>
            <a:spLocks noChangeArrowheads="1"/>
          </p:cNvSpPr>
          <p:nvPr/>
        </p:nvSpPr>
        <p:spPr bwMode="auto">
          <a:xfrm>
            <a:off x="4197350" y="2917825"/>
            <a:ext cx="582613" cy="141288"/>
          </a:xfrm>
          <a:custGeom>
            <a:avLst/>
            <a:gdLst>
              <a:gd name="T0" fmla="*/ 0 w 918"/>
              <a:gd name="T1" fmla="*/ 80 h 221"/>
              <a:gd name="T2" fmla="*/ 99 w 918"/>
              <a:gd name="T3" fmla="*/ 80 h 221"/>
              <a:gd name="T4" fmla="*/ 199 w 918"/>
              <a:gd name="T5" fmla="*/ 60 h 221"/>
              <a:gd name="T6" fmla="*/ 279 w 918"/>
              <a:gd name="T7" fmla="*/ 40 h 221"/>
              <a:gd name="T8" fmla="*/ 379 w 918"/>
              <a:gd name="T9" fmla="*/ 40 h 221"/>
              <a:gd name="T10" fmla="*/ 459 w 918"/>
              <a:gd name="T11" fmla="*/ 20 h 221"/>
              <a:gd name="T12" fmla="*/ 519 w 918"/>
              <a:gd name="T13" fmla="*/ 20 h 221"/>
              <a:gd name="T14" fmla="*/ 599 w 918"/>
              <a:gd name="T15" fmla="*/ 20 h 221"/>
              <a:gd name="T16" fmla="*/ 658 w 918"/>
              <a:gd name="T17" fmla="*/ 0 h 221"/>
              <a:gd name="T18" fmla="*/ 718 w 918"/>
              <a:gd name="T19" fmla="*/ 0 h 221"/>
              <a:gd name="T20" fmla="*/ 758 w 918"/>
              <a:gd name="T21" fmla="*/ 0 h 221"/>
              <a:gd name="T22" fmla="*/ 798 w 918"/>
              <a:gd name="T23" fmla="*/ 0 h 221"/>
              <a:gd name="T24" fmla="*/ 838 w 918"/>
              <a:gd name="T25" fmla="*/ 0 h 221"/>
              <a:gd name="T26" fmla="*/ 858 w 918"/>
              <a:gd name="T27" fmla="*/ 0 h 221"/>
              <a:gd name="T28" fmla="*/ 878 w 918"/>
              <a:gd name="T29" fmla="*/ 20 h 221"/>
              <a:gd name="T30" fmla="*/ 898 w 918"/>
              <a:gd name="T31" fmla="*/ 20 h 221"/>
              <a:gd name="T32" fmla="*/ 918 w 918"/>
              <a:gd name="T33" fmla="*/ 40 h 221"/>
              <a:gd name="T34" fmla="*/ 918 w 918"/>
              <a:gd name="T35" fmla="*/ 60 h 221"/>
              <a:gd name="T36" fmla="*/ 918 w 918"/>
              <a:gd name="T37" fmla="*/ 80 h 221"/>
              <a:gd name="T38" fmla="*/ 918 w 918"/>
              <a:gd name="T39" fmla="*/ 100 h 221"/>
              <a:gd name="T40" fmla="*/ 898 w 918"/>
              <a:gd name="T41" fmla="*/ 100 h 221"/>
              <a:gd name="T42" fmla="*/ 898 w 918"/>
              <a:gd name="T43" fmla="*/ 120 h 221"/>
              <a:gd name="T44" fmla="*/ 878 w 918"/>
              <a:gd name="T45" fmla="*/ 120 h 221"/>
              <a:gd name="T46" fmla="*/ 858 w 918"/>
              <a:gd name="T47" fmla="*/ 140 h 221"/>
              <a:gd name="T48" fmla="*/ 838 w 918"/>
              <a:gd name="T49" fmla="*/ 140 h 221"/>
              <a:gd name="T50" fmla="*/ 798 w 918"/>
              <a:gd name="T51" fmla="*/ 140 h 221"/>
              <a:gd name="T52" fmla="*/ 758 w 918"/>
              <a:gd name="T53" fmla="*/ 160 h 221"/>
              <a:gd name="T54" fmla="*/ 718 w 918"/>
              <a:gd name="T55" fmla="*/ 160 h 221"/>
              <a:gd name="T56" fmla="*/ 678 w 918"/>
              <a:gd name="T57" fmla="*/ 160 h 221"/>
              <a:gd name="T58" fmla="*/ 618 w 918"/>
              <a:gd name="T59" fmla="*/ 160 h 221"/>
              <a:gd name="T60" fmla="*/ 559 w 918"/>
              <a:gd name="T61" fmla="*/ 180 h 221"/>
              <a:gd name="T62" fmla="*/ 499 w 918"/>
              <a:gd name="T63" fmla="*/ 180 h 221"/>
              <a:gd name="T64" fmla="*/ 439 w 918"/>
              <a:gd name="T65" fmla="*/ 180 h 221"/>
              <a:gd name="T66" fmla="*/ 359 w 918"/>
              <a:gd name="T67" fmla="*/ 180 h 221"/>
              <a:gd name="T68" fmla="*/ 279 w 918"/>
              <a:gd name="T69" fmla="*/ 200 h 221"/>
              <a:gd name="T70" fmla="*/ 179 w 918"/>
              <a:gd name="T71" fmla="*/ 200 h 221"/>
              <a:gd name="T72" fmla="*/ 79 w 918"/>
              <a:gd name="T73" fmla="*/ 200 h 221"/>
              <a:gd name="T74" fmla="*/ 0 w 918"/>
              <a:gd name="T75" fmla="*/ 221 h 221"/>
              <a:gd name="T76" fmla="*/ 0 w 918"/>
              <a:gd name="T77" fmla="*/ 80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18" h="221">
                <a:moveTo>
                  <a:pt x="0" y="80"/>
                </a:moveTo>
                <a:lnTo>
                  <a:pt x="99" y="80"/>
                </a:lnTo>
                <a:lnTo>
                  <a:pt x="199" y="60"/>
                </a:lnTo>
                <a:lnTo>
                  <a:pt x="279" y="40"/>
                </a:lnTo>
                <a:lnTo>
                  <a:pt x="379" y="40"/>
                </a:lnTo>
                <a:lnTo>
                  <a:pt x="459" y="20"/>
                </a:lnTo>
                <a:lnTo>
                  <a:pt x="519" y="20"/>
                </a:lnTo>
                <a:lnTo>
                  <a:pt x="599" y="20"/>
                </a:lnTo>
                <a:lnTo>
                  <a:pt x="658" y="0"/>
                </a:lnTo>
                <a:lnTo>
                  <a:pt x="718" y="0"/>
                </a:lnTo>
                <a:lnTo>
                  <a:pt x="758" y="0"/>
                </a:lnTo>
                <a:lnTo>
                  <a:pt x="798" y="0"/>
                </a:lnTo>
                <a:lnTo>
                  <a:pt x="838" y="0"/>
                </a:lnTo>
                <a:lnTo>
                  <a:pt x="858" y="0"/>
                </a:lnTo>
                <a:lnTo>
                  <a:pt x="878" y="20"/>
                </a:lnTo>
                <a:lnTo>
                  <a:pt x="898" y="20"/>
                </a:lnTo>
                <a:lnTo>
                  <a:pt x="918" y="40"/>
                </a:lnTo>
                <a:lnTo>
                  <a:pt x="918" y="60"/>
                </a:lnTo>
                <a:lnTo>
                  <a:pt x="918" y="80"/>
                </a:lnTo>
                <a:lnTo>
                  <a:pt x="918" y="100"/>
                </a:lnTo>
                <a:lnTo>
                  <a:pt x="898" y="100"/>
                </a:lnTo>
                <a:lnTo>
                  <a:pt x="898" y="120"/>
                </a:lnTo>
                <a:lnTo>
                  <a:pt x="878" y="120"/>
                </a:lnTo>
                <a:lnTo>
                  <a:pt x="858" y="140"/>
                </a:lnTo>
                <a:lnTo>
                  <a:pt x="838" y="140"/>
                </a:lnTo>
                <a:lnTo>
                  <a:pt x="798" y="140"/>
                </a:lnTo>
                <a:lnTo>
                  <a:pt x="758" y="160"/>
                </a:lnTo>
                <a:lnTo>
                  <a:pt x="718" y="160"/>
                </a:lnTo>
                <a:lnTo>
                  <a:pt x="678" y="160"/>
                </a:lnTo>
                <a:lnTo>
                  <a:pt x="618" y="160"/>
                </a:lnTo>
                <a:lnTo>
                  <a:pt x="559" y="180"/>
                </a:lnTo>
                <a:lnTo>
                  <a:pt x="499" y="180"/>
                </a:lnTo>
                <a:lnTo>
                  <a:pt x="439" y="180"/>
                </a:lnTo>
                <a:lnTo>
                  <a:pt x="359" y="180"/>
                </a:lnTo>
                <a:lnTo>
                  <a:pt x="279" y="200"/>
                </a:lnTo>
                <a:lnTo>
                  <a:pt x="179" y="200"/>
                </a:lnTo>
                <a:lnTo>
                  <a:pt x="79" y="200"/>
                </a:lnTo>
                <a:lnTo>
                  <a:pt x="0" y="221"/>
                </a:lnTo>
                <a:lnTo>
                  <a:pt x="0" y="80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8205" name="Picture 1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73088" y="4645025"/>
            <a:ext cx="8570912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7" name="组合 38"/>
          <p:cNvGrpSpPr/>
          <p:nvPr/>
        </p:nvGrpSpPr>
        <p:grpSpPr bwMode="auto">
          <a:xfrm>
            <a:off x="3322638" y="1320800"/>
            <a:ext cx="2541587" cy="2538413"/>
            <a:chOff x="299400" y="609600"/>
            <a:chExt cx="2542863" cy="2539048"/>
          </a:xfrm>
        </p:grpSpPr>
        <p:cxnSp>
          <p:nvCxnSpPr>
            <p:cNvPr id="9218" name="直接连接符 3"/>
            <p:cNvCxnSpPr>
              <a:cxnSpLocks noChangeShapeType="1"/>
            </p:cNvCxnSpPr>
            <p:nvPr/>
          </p:nvCxnSpPr>
          <p:spPr bwMode="auto">
            <a:xfrm>
              <a:off x="321636" y="1876742"/>
              <a:ext cx="2520627" cy="1588"/>
            </a:xfrm>
            <a:prstGeom prst="line">
              <a:avLst/>
            </a:prstGeom>
            <a:noFill/>
            <a:ln w="15875">
              <a:solidFill>
                <a:srgbClr val="72BFC5"/>
              </a:solidFill>
              <a:prstDash val="lg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19" name="直接连接符 4"/>
            <p:cNvCxnSpPr>
              <a:cxnSpLocks noChangeShapeType="1"/>
            </p:cNvCxnSpPr>
            <p:nvPr/>
          </p:nvCxnSpPr>
          <p:spPr bwMode="auto">
            <a:xfrm rot="5400000">
              <a:off x="288597" y="1868801"/>
              <a:ext cx="2519993" cy="1588"/>
            </a:xfrm>
            <a:prstGeom prst="line">
              <a:avLst/>
            </a:prstGeom>
            <a:noFill/>
            <a:ln w="15875">
              <a:solidFill>
                <a:srgbClr val="72BFC5"/>
              </a:solidFill>
              <a:prstDash val="lg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0" name="矩形 49"/>
            <p:cNvSpPr/>
            <p:nvPr/>
          </p:nvSpPr>
          <p:spPr bwMode="auto">
            <a:xfrm>
              <a:off x="299400" y="628655"/>
              <a:ext cx="2520627" cy="2519993"/>
            </a:xfrm>
            <a:prstGeom prst="rect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buFontTx/>
                <a:buNone/>
                <a:defRPr/>
              </a:pPr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51" name="Freeform 9"/>
          <p:cNvSpPr>
            <a:spLocks noChangeArrowheads="1"/>
          </p:cNvSpPr>
          <p:nvPr/>
        </p:nvSpPr>
        <p:spPr bwMode="auto">
          <a:xfrm>
            <a:off x="3595688" y="1404938"/>
            <a:ext cx="557212" cy="723900"/>
          </a:xfrm>
          <a:custGeom>
            <a:avLst/>
            <a:gdLst>
              <a:gd name="T0" fmla="*/ 71 w 351"/>
              <a:gd name="T1" fmla="*/ 424 h 456"/>
              <a:gd name="T2" fmla="*/ 40 w 351"/>
              <a:gd name="T3" fmla="*/ 440 h 456"/>
              <a:gd name="T4" fmla="*/ 16 w 351"/>
              <a:gd name="T5" fmla="*/ 456 h 456"/>
              <a:gd name="T6" fmla="*/ 0 w 351"/>
              <a:gd name="T7" fmla="*/ 456 h 456"/>
              <a:gd name="T8" fmla="*/ 0 w 351"/>
              <a:gd name="T9" fmla="*/ 440 h 456"/>
              <a:gd name="T10" fmla="*/ 8 w 351"/>
              <a:gd name="T11" fmla="*/ 424 h 456"/>
              <a:gd name="T12" fmla="*/ 32 w 351"/>
              <a:gd name="T13" fmla="*/ 392 h 456"/>
              <a:gd name="T14" fmla="*/ 71 w 351"/>
              <a:gd name="T15" fmla="*/ 344 h 456"/>
              <a:gd name="T16" fmla="*/ 127 w 351"/>
              <a:gd name="T17" fmla="*/ 272 h 456"/>
              <a:gd name="T18" fmla="*/ 167 w 351"/>
              <a:gd name="T19" fmla="*/ 208 h 456"/>
              <a:gd name="T20" fmla="*/ 199 w 351"/>
              <a:gd name="T21" fmla="*/ 144 h 456"/>
              <a:gd name="T22" fmla="*/ 215 w 351"/>
              <a:gd name="T23" fmla="*/ 96 h 456"/>
              <a:gd name="T24" fmla="*/ 223 w 351"/>
              <a:gd name="T25" fmla="*/ 72 h 456"/>
              <a:gd name="T26" fmla="*/ 223 w 351"/>
              <a:gd name="T27" fmla="*/ 48 h 456"/>
              <a:gd name="T28" fmla="*/ 223 w 351"/>
              <a:gd name="T29" fmla="*/ 32 h 456"/>
              <a:gd name="T30" fmla="*/ 207 w 351"/>
              <a:gd name="T31" fmla="*/ 16 h 456"/>
              <a:gd name="T32" fmla="*/ 215 w 351"/>
              <a:gd name="T33" fmla="*/ 0 h 456"/>
              <a:gd name="T34" fmla="*/ 231 w 351"/>
              <a:gd name="T35" fmla="*/ 0 h 456"/>
              <a:gd name="T36" fmla="*/ 247 w 351"/>
              <a:gd name="T37" fmla="*/ 0 h 456"/>
              <a:gd name="T38" fmla="*/ 271 w 351"/>
              <a:gd name="T39" fmla="*/ 8 h 456"/>
              <a:gd name="T40" fmla="*/ 319 w 351"/>
              <a:gd name="T41" fmla="*/ 32 h 456"/>
              <a:gd name="T42" fmla="*/ 351 w 351"/>
              <a:gd name="T43" fmla="*/ 56 h 456"/>
              <a:gd name="T44" fmla="*/ 351 w 351"/>
              <a:gd name="T45" fmla="*/ 72 h 456"/>
              <a:gd name="T46" fmla="*/ 351 w 351"/>
              <a:gd name="T47" fmla="*/ 88 h 456"/>
              <a:gd name="T48" fmla="*/ 343 w 351"/>
              <a:gd name="T49" fmla="*/ 104 h 456"/>
              <a:gd name="T50" fmla="*/ 327 w 351"/>
              <a:gd name="T51" fmla="*/ 128 h 456"/>
              <a:gd name="T52" fmla="*/ 311 w 351"/>
              <a:gd name="T53" fmla="*/ 152 h 456"/>
              <a:gd name="T54" fmla="*/ 295 w 351"/>
              <a:gd name="T55" fmla="*/ 184 h 456"/>
              <a:gd name="T56" fmla="*/ 271 w 351"/>
              <a:gd name="T57" fmla="*/ 216 h 456"/>
              <a:gd name="T58" fmla="*/ 223 w 351"/>
              <a:gd name="T59" fmla="*/ 272 h 456"/>
              <a:gd name="T60" fmla="*/ 175 w 351"/>
              <a:gd name="T61" fmla="*/ 328 h 456"/>
              <a:gd name="T62" fmla="*/ 127 w 351"/>
              <a:gd name="T63" fmla="*/ 376 h 456"/>
              <a:gd name="T64" fmla="*/ 87 w 351"/>
              <a:gd name="T65" fmla="*/ 408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1" h="456">
                <a:moveTo>
                  <a:pt x="87" y="408"/>
                </a:moveTo>
                <a:lnTo>
                  <a:pt x="71" y="424"/>
                </a:lnTo>
                <a:lnTo>
                  <a:pt x="56" y="432"/>
                </a:lnTo>
                <a:lnTo>
                  <a:pt x="40" y="440"/>
                </a:lnTo>
                <a:lnTo>
                  <a:pt x="24" y="448"/>
                </a:lnTo>
                <a:lnTo>
                  <a:pt x="16" y="456"/>
                </a:lnTo>
                <a:lnTo>
                  <a:pt x="8" y="456"/>
                </a:lnTo>
                <a:lnTo>
                  <a:pt x="0" y="456"/>
                </a:lnTo>
                <a:lnTo>
                  <a:pt x="0" y="448"/>
                </a:lnTo>
                <a:lnTo>
                  <a:pt x="0" y="440"/>
                </a:lnTo>
                <a:lnTo>
                  <a:pt x="8" y="432"/>
                </a:lnTo>
                <a:lnTo>
                  <a:pt x="8" y="424"/>
                </a:lnTo>
                <a:lnTo>
                  <a:pt x="16" y="408"/>
                </a:lnTo>
                <a:lnTo>
                  <a:pt x="32" y="392"/>
                </a:lnTo>
                <a:lnTo>
                  <a:pt x="48" y="376"/>
                </a:lnTo>
                <a:lnTo>
                  <a:pt x="71" y="344"/>
                </a:lnTo>
                <a:lnTo>
                  <a:pt x="103" y="312"/>
                </a:lnTo>
                <a:lnTo>
                  <a:pt x="127" y="272"/>
                </a:lnTo>
                <a:lnTo>
                  <a:pt x="151" y="240"/>
                </a:lnTo>
                <a:lnTo>
                  <a:pt x="167" y="208"/>
                </a:lnTo>
                <a:lnTo>
                  <a:pt x="183" y="176"/>
                </a:lnTo>
                <a:lnTo>
                  <a:pt x="199" y="144"/>
                </a:lnTo>
                <a:lnTo>
                  <a:pt x="215" y="112"/>
                </a:lnTo>
                <a:lnTo>
                  <a:pt x="215" y="96"/>
                </a:lnTo>
                <a:lnTo>
                  <a:pt x="223" y="80"/>
                </a:lnTo>
                <a:lnTo>
                  <a:pt x="223" y="72"/>
                </a:lnTo>
                <a:lnTo>
                  <a:pt x="223" y="56"/>
                </a:lnTo>
                <a:lnTo>
                  <a:pt x="223" y="48"/>
                </a:lnTo>
                <a:lnTo>
                  <a:pt x="223" y="40"/>
                </a:lnTo>
                <a:lnTo>
                  <a:pt x="223" y="32"/>
                </a:lnTo>
                <a:lnTo>
                  <a:pt x="215" y="24"/>
                </a:lnTo>
                <a:lnTo>
                  <a:pt x="207" y="16"/>
                </a:lnTo>
                <a:lnTo>
                  <a:pt x="207" y="8"/>
                </a:lnTo>
                <a:lnTo>
                  <a:pt x="215" y="0"/>
                </a:lnTo>
                <a:lnTo>
                  <a:pt x="223" y="0"/>
                </a:lnTo>
                <a:lnTo>
                  <a:pt x="231" y="0"/>
                </a:lnTo>
                <a:lnTo>
                  <a:pt x="239" y="0"/>
                </a:lnTo>
                <a:lnTo>
                  <a:pt x="247" y="0"/>
                </a:lnTo>
                <a:lnTo>
                  <a:pt x="263" y="8"/>
                </a:lnTo>
                <a:lnTo>
                  <a:pt x="271" y="8"/>
                </a:lnTo>
                <a:lnTo>
                  <a:pt x="295" y="16"/>
                </a:lnTo>
                <a:lnTo>
                  <a:pt x="319" y="32"/>
                </a:lnTo>
                <a:lnTo>
                  <a:pt x="335" y="40"/>
                </a:lnTo>
                <a:lnTo>
                  <a:pt x="351" y="56"/>
                </a:lnTo>
                <a:lnTo>
                  <a:pt x="351" y="64"/>
                </a:lnTo>
                <a:lnTo>
                  <a:pt x="351" y="72"/>
                </a:lnTo>
                <a:lnTo>
                  <a:pt x="351" y="80"/>
                </a:lnTo>
                <a:lnTo>
                  <a:pt x="351" y="88"/>
                </a:lnTo>
                <a:lnTo>
                  <a:pt x="343" y="96"/>
                </a:lnTo>
                <a:lnTo>
                  <a:pt x="343" y="104"/>
                </a:lnTo>
                <a:lnTo>
                  <a:pt x="335" y="112"/>
                </a:lnTo>
                <a:lnTo>
                  <a:pt x="327" y="128"/>
                </a:lnTo>
                <a:lnTo>
                  <a:pt x="319" y="136"/>
                </a:lnTo>
                <a:lnTo>
                  <a:pt x="311" y="152"/>
                </a:lnTo>
                <a:lnTo>
                  <a:pt x="303" y="168"/>
                </a:lnTo>
                <a:lnTo>
                  <a:pt x="295" y="184"/>
                </a:lnTo>
                <a:lnTo>
                  <a:pt x="279" y="200"/>
                </a:lnTo>
                <a:lnTo>
                  <a:pt x="271" y="216"/>
                </a:lnTo>
                <a:lnTo>
                  <a:pt x="247" y="248"/>
                </a:lnTo>
                <a:lnTo>
                  <a:pt x="223" y="272"/>
                </a:lnTo>
                <a:lnTo>
                  <a:pt x="199" y="304"/>
                </a:lnTo>
                <a:lnTo>
                  <a:pt x="175" y="328"/>
                </a:lnTo>
                <a:lnTo>
                  <a:pt x="151" y="352"/>
                </a:lnTo>
                <a:lnTo>
                  <a:pt x="127" y="376"/>
                </a:lnTo>
                <a:lnTo>
                  <a:pt x="111" y="392"/>
                </a:lnTo>
                <a:lnTo>
                  <a:pt x="87" y="408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2" name="Freeform 10"/>
          <p:cNvSpPr>
            <a:spLocks noChangeArrowheads="1"/>
          </p:cNvSpPr>
          <p:nvPr/>
        </p:nvSpPr>
        <p:spPr bwMode="auto">
          <a:xfrm>
            <a:off x="3975100" y="1493838"/>
            <a:ext cx="1039813" cy="292100"/>
          </a:xfrm>
          <a:custGeom>
            <a:avLst/>
            <a:gdLst>
              <a:gd name="T0" fmla="*/ 8 w 655"/>
              <a:gd name="T1" fmla="*/ 120 h 184"/>
              <a:gd name="T2" fmla="*/ 32 w 655"/>
              <a:gd name="T3" fmla="*/ 120 h 184"/>
              <a:gd name="T4" fmla="*/ 64 w 655"/>
              <a:gd name="T5" fmla="*/ 120 h 184"/>
              <a:gd name="T6" fmla="*/ 88 w 655"/>
              <a:gd name="T7" fmla="*/ 112 h 184"/>
              <a:gd name="T8" fmla="*/ 128 w 655"/>
              <a:gd name="T9" fmla="*/ 104 h 184"/>
              <a:gd name="T10" fmla="*/ 168 w 655"/>
              <a:gd name="T11" fmla="*/ 96 h 184"/>
              <a:gd name="T12" fmla="*/ 208 w 655"/>
              <a:gd name="T13" fmla="*/ 80 h 184"/>
              <a:gd name="T14" fmla="*/ 264 w 655"/>
              <a:gd name="T15" fmla="*/ 72 h 184"/>
              <a:gd name="T16" fmla="*/ 312 w 655"/>
              <a:gd name="T17" fmla="*/ 56 h 184"/>
              <a:gd name="T18" fmla="*/ 360 w 655"/>
              <a:gd name="T19" fmla="*/ 40 h 184"/>
              <a:gd name="T20" fmla="*/ 407 w 655"/>
              <a:gd name="T21" fmla="*/ 32 h 184"/>
              <a:gd name="T22" fmla="*/ 447 w 655"/>
              <a:gd name="T23" fmla="*/ 24 h 184"/>
              <a:gd name="T24" fmla="*/ 479 w 655"/>
              <a:gd name="T25" fmla="*/ 16 h 184"/>
              <a:gd name="T26" fmla="*/ 503 w 655"/>
              <a:gd name="T27" fmla="*/ 8 h 184"/>
              <a:gd name="T28" fmla="*/ 527 w 655"/>
              <a:gd name="T29" fmla="*/ 8 h 184"/>
              <a:gd name="T30" fmla="*/ 543 w 655"/>
              <a:gd name="T31" fmla="*/ 8 h 184"/>
              <a:gd name="T32" fmla="*/ 575 w 655"/>
              <a:gd name="T33" fmla="*/ 8 h 184"/>
              <a:gd name="T34" fmla="*/ 615 w 655"/>
              <a:gd name="T35" fmla="*/ 8 h 184"/>
              <a:gd name="T36" fmla="*/ 639 w 655"/>
              <a:gd name="T37" fmla="*/ 16 h 184"/>
              <a:gd name="T38" fmla="*/ 655 w 655"/>
              <a:gd name="T39" fmla="*/ 32 h 184"/>
              <a:gd name="T40" fmla="*/ 647 w 655"/>
              <a:gd name="T41" fmla="*/ 40 h 184"/>
              <a:gd name="T42" fmla="*/ 639 w 655"/>
              <a:gd name="T43" fmla="*/ 56 h 184"/>
              <a:gd name="T44" fmla="*/ 623 w 655"/>
              <a:gd name="T45" fmla="*/ 64 h 184"/>
              <a:gd name="T46" fmla="*/ 607 w 655"/>
              <a:gd name="T47" fmla="*/ 64 h 184"/>
              <a:gd name="T48" fmla="*/ 583 w 655"/>
              <a:gd name="T49" fmla="*/ 72 h 184"/>
              <a:gd name="T50" fmla="*/ 551 w 655"/>
              <a:gd name="T51" fmla="*/ 80 h 184"/>
              <a:gd name="T52" fmla="*/ 519 w 655"/>
              <a:gd name="T53" fmla="*/ 88 h 184"/>
              <a:gd name="T54" fmla="*/ 479 w 655"/>
              <a:gd name="T55" fmla="*/ 96 h 184"/>
              <a:gd name="T56" fmla="*/ 431 w 655"/>
              <a:gd name="T57" fmla="*/ 104 h 184"/>
              <a:gd name="T58" fmla="*/ 352 w 655"/>
              <a:gd name="T59" fmla="*/ 120 h 184"/>
              <a:gd name="T60" fmla="*/ 240 w 655"/>
              <a:gd name="T61" fmla="*/ 144 h 184"/>
              <a:gd name="T62" fmla="*/ 144 w 655"/>
              <a:gd name="T63" fmla="*/ 160 h 184"/>
              <a:gd name="T64" fmla="*/ 48 w 655"/>
              <a:gd name="T65" fmla="*/ 176 h 184"/>
              <a:gd name="T66" fmla="*/ 0 w 655"/>
              <a:gd name="T67" fmla="*/ 120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55" h="184">
                <a:moveTo>
                  <a:pt x="0" y="120"/>
                </a:moveTo>
                <a:lnTo>
                  <a:pt x="8" y="120"/>
                </a:lnTo>
                <a:lnTo>
                  <a:pt x="24" y="120"/>
                </a:lnTo>
                <a:lnTo>
                  <a:pt x="32" y="120"/>
                </a:lnTo>
                <a:lnTo>
                  <a:pt x="48" y="120"/>
                </a:lnTo>
                <a:lnTo>
                  <a:pt x="64" y="120"/>
                </a:lnTo>
                <a:lnTo>
                  <a:pt x="72" y="112"/>
                </a:lnTo>
                <a:lnTo>
                  <a:pt x="88" y="112"/>
                </a:lnTo>
                <a:lnTo>
                  <a:pt x="112" y="104"/>
                </a:lnTo>
                <a:lnTo>
                  <a:pt x="128" y="104"/>
                </a:lnTo>
                <a:lnTo>
                  <a:pt x="144" y="96"/>
                </a:lnTo>
                <a:lnTo>
                  <a:pt x="168" y="96"/>
                </a:lnTo>
                <a:lnTo>
                  <a:pt x="184" y="88"/>
                </a:lnTo>
                <a:lnTo>
                  <a:pt x="208" y="80"/>
                </a:lnTo>
                <a:lnTo>
                  <a:pt x="232" y="80"/>
                </a:lnTo>
                <a:lnTo>
                  <a:pt x="264" y="72"/>
                </a:lnTo>
                <a:lnTo>
                  <a:pt x="288" y="64"/>
                </a:lnTo>
                <a:lnTo>
                  <a:pt x="312" y="56"/>
                </a:lnTo>
                <a:lnTo>
                  <a:pt x="336" y="48"/>
                </a:lnTo>
                <a:lnTo>
                  <a:pt x="360" y="40"/>
                </a:lnTo>
                <a:lnTo>
                  <a:pt x="384" y="40"/>
                </a:lnTo>
                <a:lnTo>
                  <a:pt x="407" y="32"/>
                </a:lnTo>
                <a:lnTo>
                  <a:pt x="423" y="24"/>
                </a:lnTo>
                <a:lnTo>
                  <a:pt x="447" y="24"/>
                </a:lnTo>
                <a:lnTo>
                  <a:pt x="463" y="16"/>
                </a:lnTo>
                <a:lnTo>
                  <a:pt x="479" y="16"/>
                </a:lnTo>
                <a:lnTo>
                  <a:pt x="495" y="8"/>
                </a:lnTo>
                <a:lnTo>
                  <a:pt x="503" y="8"/>
                </a:lnTo>
                <a:lnTo>
                  <a:pt x="519" y="8"/>
                </a:lnTo>
                <a:lnTo>
                  <a:pt x="527" y="8"/>
                </a:lnTo>
                <a:lnTo>
                  <a:pt x="535" y="8"/>
                </a:lnTo>
                <a:lnTo>
                  <a:pt x="543" y="8"/>
                </a:lnTo>
                <a:lnTo>
                  <a:pt x="551" y="0"/>
                </a:lnTo>
                <a:lnTo>
                  <a:pt x="575" y="8"/>
                </a:lnTo>
                <a:lnTo>
                  <a:pt x="591" y="8"/>
                </a:lnTo>
                <a:lnTo>
                  <a:pt x="615" y="8"/>
                </a:lnTo>
                <a:lnTo>
                  <a:pt x="623" y="16"/>
                </a:lnTo>
                <a:lnTo>
                  <a:pt x="639" y="16"/>
                </a:lnTo>
                <a:lnTo>
                  <a:pt x="647" y="24"/>
                </a:lnTo>
                <a:lnTo>
                  <a:pt x="655" y="32"/>
                </a:lnTo>
                <a:lnTo>
                  <a:pt x="647" y="32"/>
                </a:lnTo>
                <a:lnTo>
                  <a:pt x="647" y="40"/>
                </a:lnTo>
                <a:lnTo>
                  <a:pt x="639" y="48"/>
                </a:lnTo>
                <a:lnTo>
                  <a:pt x="639" y="56"/>
                </a:lnTo>
                <a:lnTo>
                  <a:pt x="631" y="56"/>
                </a:lnTo>
                <a:lnTo>
                  <a:pt x="623" y="64"/>
                </a:lnTo>
                <a:lnTo>
                  <a:pt x="615" y="64"/>
                </a:lnTo>
                <a:lnTo>
                  <a:pt x="607" y="64"/>
                </a:lnTo>
                <a:lnTo>
                  <a:pt x="599" y="72"/>
                </a:lnTo>
                <a:lnTo>
                  <a:pt x="583" y="72"/>
                </a:lnTo>
                <a:lnTo>
                  <a:pt x="567" y="80"/>
                </a:lnTo>
                <a:lnTo>
                  <a:pt x="551" y="80"/>
                </a:lnTo>
                <a:lnTo>
                  <a:pt x="535" y="88"/>
                </a:lnTo>
                <a:lnTo>
                  <a:pt x="519" y="88"/>
                </a:lnTo>
                <a:lnTo>
                  <a:pt x="495" y="96"/>
                </a:lnTo>
                <a:lnTo>
                  <a:pt x="479" y="96"/>
                </a:lnTo>
                <a:lnTo>
                  <a:pt x="455" y="104"/>
                </a:lnTo>
                <a:lnTo>
                  <a:pt x="431" y="104"/>
                </a:lnTo>
                <a:lnTo>
                  <a:pt x="399" y="112"/>
                </a:lnTo>
                <a:lnTo>
                  <a:pt x="352" y="120"/>
                </a:lnTo>
                <a:lnTo>
                  <a:pt x="296" y="136"/>
                </a:lnTo>
                <a:lnTo>
                  <a:pt x="240" y="144"/>
                </a:lnTo>
                <a:lnTo>
                  <a:pt x="192" y="152"/>
                </a:lnTo>
                <a:lnTo>
                  <a:pt x="144" y="160"/>
                </a:lnTo>
                <a:lnTo>
                  <a:pt x="96" y="168"/>
                </a:lnTo>
                <a:lnTo>
                  <a:pt x="48" y="176"/>
                </a:lnTo>
                <a:lnTo>
                  <a:pt x="0" y="184"/>
                </a:lnTo>
                <a:lnTo>
                  <a:pt x="0" y="120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3" name="Freeform 11"/>
          <p:cNvSpPr>
            <a:spLocks noChangeArrowheads="1"/>
          </p:cNvSpPr>
          <p:nvPr/>
        </p:nvSpPr>
        <p:spPr bwMode="auto">
          <a:xfrm>
            <a:off x="4038600" y="1811338"/>
            <a:ext cx="735013" cy="215900"/>
          </a:xfrm>
          <a:custGeom>
            <a:avLst/>
            <a:gdLst>
              <a:gd name="T0" fmla="*/ 264 w 463"/>
              <a:gd name="T1" fmla="*/ 96 h 136"/>
              <a:gd name="T2" fmla="*/ 224 w 463"/>
              <a:gd name="T3" fmla="*/ 104 h 136"/>
              <a:gd name="T4" fmla="*/ 192 w 463"/>
              <a:gd name="T5" fmla="*/ 112 h 136"/>
              <a:gd name="T6" fmla="*/ 160 w 463"/>
              <a:gd name="T7" fmla="*/ 120 h 136"/>
              <a:gd name="T8" fmla="*/ 136 w 463"/>
              <a:gd name="T9" fmla="*/ 128 h 136"/>
              <a:gd name="T10" fmla="*/ 112 w 463"/>
              <a:gd name="T11" fmla="*/ 128 h 136"/>
              <a:gd name="T12" fmla="*/ 96 w 463"/>
              <a:gd name="T13" fmla="*/ 136 h 136"/>
              <a:gd name="T14" fmla="*/ 80 w 463"/>
              <a:gd name="T15" fmla="*/ 136 h 136"/>
              <a:gd name="T16" fmla="*/ 48 w 463"/>
              <a:gd name="T17" fmla="*/ 128 h 136"/>
              <a:gd name="T18" fmla="*/ 16 w 463"/>
              <a:gd name="T19" fmla="*/ 120 h 136"/>
              <a:gd name="T20" fmla="*/ 8 w 463"/>
              <a:gd name="T21" fmla="*/ 112 h 136"/>
              <a:gd name="T22" fmla="*/ 0 w 463"/>
              <a:gd name="T23" fmla="*/ 96 h 136"/>
              <a:gd name="T24" fmla="*/ 16 w 463"/>
              <a:gd name="T25" fmla="*/ 88 h 136"/>
              <a:gd name="T26" fmla="*/ 32 w 463"/>
              <a:gd name="T27" fmla="*/ 88 h 136"/>
              <a:gd name="T28" fmla="*/ 56 w 463"/>
              <a:gd name="T29" fmla="*/ 80 h 136"/>
              <a:gd name="T30" fmla="*/ 72 w 463"/>
              <a:gd name="T31" fmla="*/ 72 h 136"/>
              <a:gd name="T32" fmla="*/ 104 w 463"/>
              <a:gd name="T33" fmla="*/ 64 h 136"/>
              <a:gd name="T34" fmla="*/ 136 w 463"/>
              <a:gd name="T35" fmla="*/ 56 h 136"/>
              <a:gd name="T36" fmla="*/ 176 w 463"/>
              <a:gd name="T37" fmla="*/ 48 h 136"/>
              <a:gd name="T38" fmla="*/ 232 w 463"/>
              <a:gd name="T39" fmla="*/ 32 h 136"/>
              <a:gd name="T40" fmla="*/ 304 w 463"/>
              <a:gd name="T41" fmla="*/ 16 h 136"/>
              <a:gd name="T42" fmla="*/ 359 w 463"/>
              <a:gd name="T43" fmla="*/ 0 h 136"/>
              <a:gd name="T44" fmla="*/ 399 w 463"/>
              <a:gd name="T45" fmla="*/ 0 h 136"/>
              <a:gd name="T46" fmla="*/ 423 w 463"/>
              <a:gd name="T47" fmla="*/ 0 h 136"/>
              <a:gd name="T48" fmla="*/ 439 w 463"/>
              <a:gd name="T49" fmla="*/ 0 h 136"/>
              <a:gd name="T50" fmla="*/ 455 w 463"/>
              <a:gd name="T51" fmla="*/ 8 h 136"/>
              <a:gd name="T52" fmla="*/ 463 w 463"/>
              <a:gd name="T53" fmla="*/ 16 h 136"/>
              <a:gd name="T54" fmla="*/ 463 w 463"/>
              <a:gd name="T55" fmla="*/ 32 h 136"/>
              <a:gd name="T56" fmla="*/ 455 w 463"/>
              <a:gd name="T57" fmla="*/ 40 h 136"/>
              <a:gd name="T58" fmla="*/ 447 w 463"/>
              <a:gd name="T59" fmla="*/ 48 h 136"/>
              <a:gd name="T60" fmla="*/ 431 w 463"/>
              <a:gd name="T61" fmla="*/ 56 h 136"/>
              <a:gd name="T62" fmla="*/ 407 w 463"/>
              <a:gd name="T63" fmla="*/ 64 h 136"/>
              <a:gd name="T64" fmla="*/ 383 w 463"/>
              <a:gd name="T65" fmla="*/ 72 h 136"/>
              <a:gd name="T66" fmla="*/ 344 w 463"/>
              <a:gd name="T67" fmla="*/ 80 h 136"/>
              <a:gd name="T68" fmla="*/ 312 w 463"/>
              <a:gd name="T69" fmla="*/ 88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63" h="136">
                <a:moveTo>
                  <a:pt x="288" y="96"/>
                </a:moveTo>
                <a:lnTo>
                  <a:pt x="264" y="96"/>
                </a:lnTo>
                <a:lnTo>
                  <a:pt x="248" y="104"/>
                </a:lnTo>
                <a:lnTo>
                  <a:pt x="224" y="104"/>
                </a:lnTo>
                <a:lnTo>
                  <a:pt x="208" y="112"/>
                </a:lnTo>
                <a:lnTo>
                  <a:pt x="192" y="112"/>
                </a:lnTo>
                <a:lnTo>
                  <a:pt x="176" y="120"/>
                </a:lnTo>
                <a:lnTo>
                  <a:pt x="160" y="120"/>
                </a:lnTo>
                <a:lnTo>
                  <a:pt x="144" y="128"/>
                </a:lnTo>
                <a:lnTo>
                  <a:pt x="136" y="128"/>
                </a:lnTo>
                <a:lnTo>
                  <a:pt x="120" y="128"/>
                </a:lnTo>
                <a:lnTo>
                  <a:pt x="112" y="128"/>
                </a:lnTo>
                <a:lnTo>
                  <a:pt x="104" y="136"/>
                </a:lnTo>
                <a:lnTo>
                  <a:pt x="96" y="136"/>
                </a:lnTo>
                <a:lnTo>
                  <a:pt x="88" y="136"/>
                </a:lnTo>
                <a:lnTo>
                  <a:pt x="80" y="136"/>
                </a:lnTo>
                <a:lnTo>
                  <a:pt x="64" y="136"/>
                </a:lnTo>
                <a:lnTo>
                  <a:pt x="48" y="128"/>
                </a:lnTo>
                <a:lnTo>
                  <a:pt x="32" y="128"/>
                </a:lnTo>
                <a:lnTo>
                  <a:pt x="16" y="120"/>
                </a:lnTo>
                <a:lnTo>
                  <a:pt x="16" y="112"/>
                </a:lnTo>
                <a:lnTo>
                  <a:pt x="8" y="112"/>
                </a:lnTo>
                <a:lnTo>
                  <a:pt x="0" y="104"/>
                </a:lnTo>
                <a:lnTo>
                  <a:pt x="0" y="96"/>
                </a:lnTo>
                <a:lnTo>
                  <a:pt x="8" y="96"/>
                </a:lnTo>
                <a:lnTo>
                  <a:pt x="16" y="88"/>
                </a:lnTo>
                <a:lnTo>
                  <a:pt x="24" y="88"/>
                </a:lnTo>
                <a:lnTo>
                  <a:pt x="32" y="88"/>
                </a:lnTo>
                <a:lnTo>
                  <a:pt x="40" y="80"/>
                </a:lnTo>
                <a:lnTo>
                  <a:pt x="56" y="80"/>
                </a:lnTo>
                <a:lnTo>
                  <a:pt x="64" y="72"/>
                </a:lnTo>
                <a:lnTo>
                  <a:pt x="72" y="72"/>
                </a:lnTo>
                <a:lnTo>
                  <a:pt x="88" y="72"/>
                </a:lnTo>
                <a:lnTo>
                  <a:pt x="104" y="64"/>
                </a:lnTo>
                <a:lnTo>
                  <a:pt x="120" y="64"/>
                </a:lnTo>
                <a:lnTo>
                  <a:pt x="136" y="56"/>
                </a:lnTo>
                <a:lnTo>
                  <a:pt x="152" y="48"/>
                </a:lnTo>
                <a:lnTo>
                  <a:pt x="176" y="48"/>
                </a:lnTo>
                <a:lnTo>
                  <a:pt x="192" y="40"/>
                </a:lnTo>
                <a:lnTo>
                  <a:pt x="232" y="32"/>
                </a:lnTo>
                <a:lnTo>
                  <a:pt x="272" y="24"/>
                </a:lnTo>
                <a:lnTo>
                  <a:pt x="304" y="16"/>
                </a:lnTo>
                <a:lnTo>
                  <a:pt x="336" y="8"/>
                </a:lnTo>
                <a:lnTo>
                  <a:pt x="359" y="0"/>
                </a:lnTo>
                <a:lnTo>
                  <a:pt x="383" y="0"/>
                </a:lnTo>
                <a:lnTo>
                  <a:pt x="399" y="0"/>
                </a:lnTo>
                <a:lnTo>
                  <a:pt x="415" y="0"/>
                </a:lnTo>
                <a:lnTo>
                  <a:pt x="423" y="0"/>
                </a:lnTo>
                <a:lnTo>
                  <a:pt x="431" y="0"/>
                </a:lnTo>
                <a:lnTo>
                  <a:pt x="439" y="0"/>
                </a:lnTo>
                <a:lnTo>
                  <a:pt x="447" y="0"/>
                </a:lnTo>
                <a:lnTo>
                  <a:pt x="455" y="8"/>
                </a:lnTo>
                <a:lnTo>
                  <a:pt x="455" y="16"/>
                </a:lnTo>
                <a:lnTo>
                  <a:pt x="463" y="16"/>
                </a:lnTo>
                <a:lnTo>
                  <a:pt x="463" y="24"/>
                </a:lnTo>
                <a:lnTo>
                  <a:pt x="463" y="32"/>
                </a:lnTo>
                <a:lnTo>
                  <a:pt x="455" y="32"/>
                </a:lnTo>
                <a:lnTo>
                  <a:pt x="455" y="40"/>
                </a:lnTo>
                <a:lnTo>
                  <a:pt x="447" y="40"/>
                </a:lnTo>
                <a:lnTo>
                  <a:pt x="447" y="48"/>
                </a:lnTo>
                <a:lnTo>
                  <a:pt x="439" y="48"/>
                </a:lnTo>
                <a:lnTo>
                  <a:pt x="431" y="56"/>
                </a:lnTo>
                <a:lnTo>
                  <a:pt x="415" y="56"/>
                </a:lnTo>
                <a:lnTo>
                  <a:pt x="407" y="64"/>
                </a:lnTo>
                <a:lnTo>
                  <a:pt x="391" y="64"/>
                </a:lnTo>
                <a:lnTo>
                  <a:pt x="383" y="72"/>
                </a:lnTo>
                <a:lnTo>
                  <a:pt x="359" y="72"/>
                </a:lnTo>
                <a:lnTo>
                  <a:pt x="344" y="80"/>
                </a:lnTo>
                <a:lnTo>
                  <a:pt x="328" y="88"/>
                </a:lnTo>
                <a:lnTo>
                  <a:pt x="312" y="88"/>
                </a:lnTo>
                <a:lnTo>
                  <a:pt x="288" y="96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4" name="Freeform 12"/>
          <p:cNvSpPr>
            <a:spLocks noChangeArrowheads="1"/>
          </p:cNvSpPr>
          <p:nvPr/>
        </p:nvSpPr>
        <p:spPr bwMode="auto">
          <a:xfrm>
            <a:off x="3608388" y="1989138"/>
            <a:ext cx="2128837" cy="1654175"/>
          </a:xfrm>
          <a:custGeom>
            <a:avLst/>
            <a:gdLst>
              <a:gd name="T0" fmla="*/ 1126 w 1341"/>
              <a:gd name="T1" fmla="*/ 978 h 1042"/>
              <a:gd name="T2" fmla="*/ 990 w 1341"/>
              <a:gd name="T3" fmla="*/ 882 h 1042"/>
              <a:gd name="T4" fmla="*/ 910 w 1341"/>
              <a:gd name="T5" fmla="*/ 802 h 1042"/>
              <a:gd name="T6" fmla="*/ 862 w 1341"/>
              <a:gd name="T7" fmla="*/ 722 h 1042"/>
              <a:gd name="T8" fmla="*/ 814 w 1341"/>
              <a:gd name="T9" fmla="*/ 569 h 1042"/>
              <a:gd name="T10" fmla="*/ 806 w 1341"/>
              <a:gd name="T11" fmla="*/ 441 h 1042"/>
              <a:gd name="T12" fmla="*/ 814 w 1341"/>
              <a:gd name="T13" fmla="*/ 313 h 1042"/>
              <a:gd name="T14" fmla="*/ 814 w 1341"/>
              <a:gd name="T15" fmla="*/ 225 h 1042"/>
              <a:gd name="T16" fmla="*/ 822 w 1341"/>
              <a:gd name="T17" fmla="*/ 169 h 1042"/>
              <a:gd name="T18" fmla="*/ 822 w 1341"/>
              <a:gd name="T19" fmla="*/ 129 h 1042"/>
              <a:gd name="T20" fmla="*/ 806 w 1341"/>
              <a:gd name="T21" fmla="*/ 96 h 1042"/>
              <a:gd name="T22" fmla="*/ 758 w 1341"/>
              <a:gd name="T23" fmla="*/ 96 h 1042"/>
              <a:gd name="T24" fmla="*/ 686 w 1341"/>
              <a:gd name="T25" fmla="*/ 113 h 1042"/>
              <a:gd name="T26" fmla="*/ 567 w 1341"/>
              <a:gd name="T27" fmla="*/ 137 h 1042"/>
              <a:gd name="T28" fmla="*/ 415 w 1341"/>
              <a:gd name="T29" fmla="*/ 161 h 1042"/>
              <a:gd name="T30" fmla="*/ 255 w 1341"/>
              <a:gd name="T31" fmla="*/ 193 h 1042"/>
              <a:gd name="T32" fmla="*/ 175 w 1341"/>
              <a:gd name="T33" fmla="*/ 209 h 1042"/>
              <a:gd name="T34" fmla="*/ 119 w 1341"/>
              <a:gd name="T35" fmla="*/ 217 h 1042"/>
              <a:gd name="T36" fmla="*/ 79 w 1341"/>
              <a:gd name="T37" fmla="*/ 225 h 1042"/>
              <a:gd name="T38" fmla="*/ 40 w 1341"/>
              <a:gd name="T39" fmla="*/ 217 h 1042"/>
              <a:gd name="T40" fmla="*/ 0 w 1341"/>
              <a:gd name="T41" fmla="*/ 177 h 1042"/>
              <a:gd name="T42" fmla="*/ 24 w 1341"/>
              <a:gd name="T43" fmla="*/ 169 h 1042"/>
              <a:gd name="T44" fmla="*/ 63 w 1341"/>
              <a:gd name="T45" fmla="*/ 161 h 1042"/>
              <a:gd name="T46" fmla="*/ 111 w 1341"/>
              <a:gd name="T47" fmla="*/ 153 h 1042"/>
              <a:gd name="T48" fmla="*/ 439 w 1341"/>
              <a:gd name="T49" fmla="*/ 104 h 1042"/>
              <a:gd name="T50" fmla="*/ 662 w 1341"/>
              <a:gd name="T51" fmla="*/ 56 h 1042"/>
              <a:gd name="T52" fmla="*/ 726 w 1341"/>
              <a:gd name="T53" fmla="*/ 48 h 1042"/>
              <a:gd name="T54" fmla="*/ 766 w 1341"/>
              <a:gd name="T55" fmla="*/ 32 h 1042"/>
              <a:gd name="T56" fmla="*/ 798 w 1341"/>
              <a:gd name="T57" fmla="*/ 24 h 1042"/>
              <a:gd name="T58" fmla="*/ 830 w 1341"/>
              <a:gd name="T59" fmla="*/ 0 h 1042"/>
              <a:gd name="T60" fmla="*/ 862 w 1341"/>
              <a:gd name="T61" fmla="*/ 8 h 1042"/>
              <a:gd name="T62" fmla="*/ 902 w 1341"/>
              <a:gd name="T63" fmla="*/ 32 h 1042"/>
              <a:gd name="T64" fmla="*/ 950 w 1341"/>
              <a:gd name="T65" fmla="*/ 72 h 1042"/>
              <a:gd name="T66" fmla="*/ 974 w 1341"/>
              <a:gd name="T67" fmla="*/ 96 h 1042"/>
              <a:gd name="T68" fmla="*/ 942 w 1341"/>
              <a:gd name="T69" fmla="*/ 129 h 1042"/>
              <a:gd name="T70" fmla="*/ 918 w 1341"/>
              <a:gd name="T71" fmla="*/ 169 h 1042"/>
              <a:gd name="T72" fmla="*/ 894 w 1341"/>
              <a:gd name="T73" fmla="*/ 257 h 1042"/>
              <a:gd name="T74" fmla="*/ 886 w 1341"/>
              <a:gd name="T75" fmla="*/ 353 h 1042"/>
              <a:gd name="T76" fmla="*/ 878 w 1341"/>
              <a:gd name="T77" fmla="*/ 425 h 1042"/>
              <a:gd name="T78" fmla="*/ 886 w 1341"/>
              <a:gd name="T79" fmla="*/ 497 h 1042"/>
              <a:gd name="T80" fmla="*/ 894 w 1341"/>
              <a:gd name="T81" fmla="*/ 593 h 1042"/>
              <a:gd name="T82" fmla="*/ 934 w 1341"/>
              <a:gd name="T83" fmla="*/ 682 h 1042"/>
              <a:gd name="T84" fmla="*/ 990 w 1341"/>
              <a:gd name="T85" fmla="*/ 762 h 1042"/>
              <a:gd name="T86" fmla="*/ 1054 w 1341"/>
              <a:gd name="T87" fmla="*/ 818 h 1042"/>
              <a:gd name="T88" fmla="*/ 1126 w 1341"/>
              <a:gd name="T89" fmla="*/ 858 h 1042"/>
              <a:gd name="T90" fmla="*/ 1189 w 1341"/>
              <a:gd name="T91" fmla="*/ 882 h 1042"/>
              <a:gd name="T92" fmla="*/ 1221 w 1341"/>
              <a:gd name="T93" fmla="*/ 882 h 1042"/>
              <a:gd name="T94" fmla="*/ 1237 w 1341"/>
              <a:gd name="T95" fmla="*/ 834 h 1042"/>
              <a:gd name="T96" fmla="*/ 1253 w 1341"/>
              <a:gd name="T97" fmla="*/ 738 h 1042"/>
              <a:gd name="T98" fmla="*/ 1269 w 1341"/>
              <a:gd name="T99" fmla="*/ 666 h 1042"/>
              <a:gd name="T100" fmla="*/ 1285 w 1341"/>
              <a:gd name="T101" fmla="*/ 674 h 1042"/>
              <a:gd name="T102" fmla="*/ 1293 w 1341"/>
              <a:gd name="T103" fmla="*/ 746 h 1042"/>
              <a:gd name="T104" fmla="*/ 1309 w 1341"/>
              <a:gd name="T105" fmla="*/ 858 h 1042"/>
              <a:gd name="T106" fmla="*/ 1325 w 1341"/>
              <a:gd name="T107" fmla="*/ 938 h 1042"/>
              <a:gd name="T108" fmla="*/ 1341 w 1341"/>
              <a:gd name="T109" fmla="*/ 994 h 1042"/>
              <a:gd name="T110" fmla="*/ 1341 w 1341"/>
              <a:gd name="T111" fmla="*/ 1026 h 1042"/>
              <a:gd name="T112" fmla="*/ 1309 w 1341"/>
              <a:gd name="T113" fmla="*/ 1042 h 1042"/>
              <a:gd name="T114" fmla="*/ 1245 w 1341"/>
              <a:gd name="T115" fmla="*/ 1026 h 10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341" h="1042">
                <a:moveTo>
                  <a:pt x="1245" y="1026"/>
                </a:moveTo>
                <a:lnTo>
                  <a:pt x="1205" y="1010"/>
                </a:lnTo>
                <a:lnTo>
                  <a:pt x="1166" y="994"/>
                </a:lnTo>
                <a:lnTo>
                  <a:pt x="1126" y="978"/>
                </a:lnTo>
                <a:lnTo>
                  <a:pt x="1086" y="954"/>
                </a:lnTo>
                <a:lnTo>
                  <a:pt x="1054" y="930"/>
                </a:lnTo>
                <a:lnTo>
                  <a:pt x="1022" y="906"/>
                </a:lnTo>
                <a:lnTo>
                  <a:pt x="990" y="882"/>
                </a:lnTo>
                <a:lnTo>
                  <a:pt x="958" y="850"/>
                </a:lnTo>
                <a:lnTo>
                  <a:pt x="942" y="834"/>
                </a:lnTo>
                <a:lnTo>
                  <a:pt x="926" y="818"/>
                </a:lnTo>
                <a:lnTo>
                  <a:pt x="910" y="802"/>
                </a:lnTo>
                <a:lnTo>
                  <a:pt x="894" y="778"/>
                </a:lnTo>
                <a:lnTo>
                  <a:pt x="886" y="762"/>
                </a:lnTo>
                <a:lnTo>
                  <a:pt x="870" y="746"/>
                </a:lnTo>
                <a:lnTo>
                  <a:pt x="862" y="722"/>
                </a:lnTo>
                <a:lnTo>
                  <a:pt x="854" y="706"/>
                </a:lnTo>
                <a:lnTo>
                  <a:pt x="838" y="658"/>
                </a:lnTo>
                <a:lnTo>
                  <a:pt x="822" y="617"/>
                </a:lnTo>
                <a:lnTo>
                  <a:pt x="814" y="569"/>
                </a:lnTo>
                <a:lnTo>
                  <a:pt x="814" y="521"/>
                </a:lnTo>
                <a:lnTo>
                  <a:pt x="806" y="497"/>
                </a:lnTo>
                <a:lnTo>
                  <a:pt x="806" y="465"/>
                </a:lnTo>
                <a:lnTo>
                  <a:pt x="806" y="441"/>
                </a:lnTo>
                <a:lnTo>
                  <a:pt x="806" y="409"/>
                </a:lnTo>
                <a:lnTo>
                  <a:pt x="806" y="377"/>
                </a:lnTo>
                <a:lnTo>
                  <a:pt x="806" y="345"/>
                </a:lnTo>
                <a:lnTo>
                  <a:pt x="814" y="313"/>
                </a:lnTo>
                <a:lnTo>
                  <a:pt x="814" y="273"/>
                </a:lnTo>
                <a:lnTo>
                  <a:pt x="814" y="257"/>
                </a:lnTo>
                <a:lnTo>
                  <a:pt x="814" y="241"/>
                </a:lnTo>
                <a:lnTo>
                  <a:pt x="814" y="225"/>
                </a:lnTo>
                <a:lnTo>
                  <a:pt x="822" y="209"/>
                </a:lnTo>
                <a:lnTo>
                  <a:pt x="822" y="193"/>
                </a:lnTo>
                <a:lnTo>
                  <a:pt x="822" y="177"/>
                </a:lnTo>
                <a:lnTo>
                  <a:pt x="822" y="169"/>
                </a:lnTo>
                <a:lnTo>
                  <a:pt x="822" y="153"/>
                </a:lnTo>
                <a:lnTo>
                  <a:pt x="822" y="145"/>
                </a:lnTo>
                <a:lnTo>
                  <a:pt x="822" y="137"/>
                </a:lnTo>
                <a:lnTo>
                  <a:pt x="822" y="129"/>
                </a:lnTo>
                <a:lnTo>
                  <a:pt x="822" y="121"/>
                </a:lnTo>
                <a:lnTo>
                  <a:pt x="814" y="113"/>
                </a:lnTo>
                <a:lnTo>
                  <a:pt x="814" y="104"/>
                </a:lnTo>
                <a:lnTo>
                  <a:pt x="806" y="96"/>
                </a:lnTo>
                <a:lnTo>
                  <a:pt x="798" y="96"/>
                </a:lnTo>
                <a:lnTo>
                  <a:pt x="782" y="88"/>
                </a:lnTo>
                <a:lnTo>
                  <a:pt x="766" y="96"/>
                </a:lnTo>
                <a:lnTo>
                  <a:pt x="758" y="96"/>
                </a:lnTo>
                <a:lnTo>
                  <a:pt x="742" y="104"/>
                </a:lnTo>
                <a:lnTo>
                  <a:pt x="726" y="104"/>
                </a:lnTo>
                <a:lnTo>
                  <a:pt x="710" y="104"/>
                </a:lnTo>
                <a:lnTo>
                  <a:pt x="686" y="113"/>
                </a:lnTo>
                <a:lnTo>
                  <a:pt x="662" y="121"/>
                </a:lnTo>
                <a:lnTo>
                  <a:pt x="630" y="121"/>
                </a:lnTo>
                <a:lnTo>
                  <a:pt x="599" y="129"/>
                </a:lnTo>
                <a:lnTo>
                  <a:pt x="567" y="137"/>
                </a:lnTo>
                <a:lnTo>
                  <a:pt x="535" y="145"/>
                </a:lnTo>
                <a:lnTo>
                  <a:pt x="495" y="153"/>
                </a:lnTo>
                <a:lnTo>
                  <a:pt x="455" y="161"/>
                </a:lnTo>
                <a:lnTo>
                  <a:pt x="415" y="161"/>
                </a:lnTo>
                <a:lnTo>
                  <a:pt x="367" y="177"/>
                </a:lnTo>
                <a:lnTo>
                  <a:pt x="327" y="177"/>
                </a:lnTo>
                <a:lnTo>
                  <a:pt x="279" y="193"/>
                </a:lnTo>
                <a:lnTo>
                  <a:pt x="255" y="193"/>
                </a:lnTo>
                <a:lnTo>
                  <a:pt x="231" y="201"/>
                </a:lnTo>
                <a:lnTo>
                  <a:pt x="207" y="201"/>
                </a:lnTo>
                <a:lnTo>
                  <a:pt x="191" y="201"/>
                </a:lnTo>
                <a:lnTo>
                  <a:pt x="175" y="209"/>
                </a:lnTo>
                <a:lnTo>
                  <a:pt x="159" y="209"/>
                </a:lnTo>
                <a:lnTo>
                  <a:pt x="143" y="209"/>
                </a:lnTo>
                <a:lnTo>
                  <a:pt x="127" y="217"/>
                </a:lnTo>
                <a:lnTo>
                  <a:pt x="119" y="217"/>
                </a:lnTo>
                <a:lnTo>
                  <a:pt x="103" y="217"/>
                </a:lnTo>
                <a:lnTo>
                  <a:pt x="95" y="217"/>
                </a:lnTo>
                <a:lnTo>
                  <a:pt x="87" y="225"/>
                </a:lnTo>
                <a:lnTo>
                  <a:pt x="79" y="225"/>
                </a:lnTo>
                <a:lnTo>
                  <a:pt x="71" y="225"/>
                </a:lnTo>
                <a:lnTo>
                  <a:pt x="63" y="225"/>
                </a:lnTo>
                <a:lnTo>
                  <a:pt x="48" y="217"/>
                </a:lnTo>
                <a:lnTo>
                  <a:pt x="40" y="217"/>
                </a:lnTo>
                <a:lnTo>
                  <a:pt x="24" y="201"/>
                </a:lnTo>
                <a:lnTo>
                  <a:pt x="16" y="193"/>
                </a:lnTo>
                <a:lnTo>
                  <a:pt x="8" y="185"/>
                </a:lnTo>
                <a:lnTo>
                  <a:pt x="0" y="177"/>
                </a:lnTo>
                <a:lnTo>
                  <a:pt x="8" y="177"/>
                </a:lnTo>
                <a:lnTo>
                  <a:pt x="8" y="169"/>
                </a:lnTo>
                <a:lnTo>
                  <a:pt x="16" y="169"/>
                </a:lnTo>
                <a:lnTo>
                  <a:pt x="24" y="169"/>
                </a:lnTo>
                <a:lnTo>
                  <a:pt x="32" y="169"/>
                </a:lnTo>
                <a:lnTo>
                  <a:pt x="40" y="161"/>
                </a:lnTo>
                <a:lnTo>
                  <a:pt x="56" y="161"/>
                </a:lnTo>
                <a:lnTo>
                  <a:pt x="63" y="161"/>
                </a:lnTo>
                <a:lnTo>
                  <a:pt x="71" y="161"/>
                </a:lnTo>
                <a:lnTo>
                  <a:pt x="87" y="153"/>
                </a:lnTo>
                <a:lnTo>
                  <a:pt x="103" y="153"/>
                </a:lnTo>
                <a:lnTo>
                  <a:pt x="111" y="153"/>
                </a:lnTo>
                <a:lnTo>
                  <a:pt x="127" y="153"/>
                </a:lnTo>
                <a:lnTo>
                  <a:pt x="255" y="129"/>
                </a:lnTo>
                <a:lnTo>
                  <a:pt x="383" y="113"/>
                </a:lnTo>
                <a:lnTo>
                  <a:pt x="439" y="104"/>
                </a:lnTo>
                <a:lnTo>
                  <a:pt x="511" y="88"/>
                </a:lnTo>
                <a:lnTo>
                  <a:pt x="575" y="80"/>
                </a:lnTo>
                <a:lnTo>
                  <a:pt x="646" y="64"/>
                </a:lnTo>
                <a:lnTo>
                  <a:pt x="662" y="56"/>
                </a:lnTo>
                <a:lnTo>
                  <a:pt x="678" y="56"/>
                </a:lnTo>
                <a:lnTo>
                  <a:pt x="694" y="56"/>
                </a:lnTo>
                <a:lnTo>
                  <a:pt x="710" y="48"/>
                </a:lnTo>
                <a:lnTo>
                  <a:pt x="726" y="48"/>
                </a:lnTo>
                <a:lnTo>
                  <a:pt x="734" y="40"/>
                </a:lnTo>
                <a:lnTo>
                  <a:pt x="750" y="40"/>
                </a:lnTo>
                <a:lnTo>
                  <a:pt x="758" y="40"/>
                </a:lnTo>
                <a:lnTo>
                  <a:pt x="766" y="32"/>
                </a:lnTo>
                <a:lnTo>
                  <a:pt x="774" y="32"/>
                </a:lnTo>
                <a:lnTo>
                  <a:pt x="782" y="32"/>
                </a:lnTo>
                <a:lnTo>
                  <a:pt x="790" y="24"/>
                </a:lnTo>
                <a:lnTo>
                  <a:pt x="798" y="24"/>
                </a:lnTo>
                <a:lnTo>
                  <a:pt x="798" y="16"/>
                </a:lnTo>
                <a:lnTo>
                  <a:pt x="806" y="8"/>
                </a:lnTo>
                <a:lnTo>
                  <a:pt x="814" y="0"/>
                </a:lnTo>
                <a:lnTo>
                  <a:pt x="830" y="0"/>
                </a:lnTo>
                <a:lnTo>
                  <a:pt x="838" y="0"/>
                </a:lnTo>
                <a:lnTo>
                  <a:pt x="846" y="0"/>
                </a:lnTo>
                <a:lnTo>
                  <a:pt x="854" y="8"/>
                </a:lnTo>
                <a:lnTo>
                  <a:pt x="862" y="8"/>
                </a:lnTo>
                <a:lnTo>
                  <a:pt x="870" y="16"/>
                </a:lnTo>
                <a:lnTo>
                  <a:pt x="878" y="16"/>
                </a:lnTo>
                <a:lnTo>
                  <a:pt x="894" y="24"/>
                </a:lnTo>
                <a:lnTo>
                  <a:pt x="902" y="32"/>
                </a:lnTo>
                <a:lnTo>
                  <a:pt x="918" y="48"/>
                </a:lnTo>
                <a:lnTo>
                  <a:pt x="926" y="56"/>
                </a:lnTo>
                <a:lnTo>
                  <a:pt x="942" y="64"/>
                </a:lnTo>
                <a:lnTo>
                  <a:pt x="950" y="72"/>
                </a:lnTo>
                <a:lnTo>
                  <a:pt x="958" y="80"/>
                </a:lnTo>
                <a:lnTo>
                  <a:pt x="966" y="88"/>
                </a:lnTo>
                <a:lnTo>
                  <a:pt x="966" y="96"/>
                </a:lnTo>
                <a:lnTo>
                  <a:pt x="974" y="96"/>
                </a:lnTo>
                <a:lnTo>
                  <a:pt x="966" y="104"/>
                </a:lnTo>
                <a:lnTo>
                  <a:pt x="966" y="113"/>
                </a:lnTo>
                <a:lnTo>
                  <a:pt x="958" y="121"/>
                </a:lnTo>
                <a:lnTo>
                  <a:pt x="942" y="129"/>
                </a:lnTo>
                <a:lnTo>
                  <a:pt x="934" y="129"/>
                </a:lnTo>
                <a:lnTo>
                  <a:pt x="926" y="137"/>
                </a:lnTo>
                <a:lnTo>
                  <a:pt x="926" y="153"/>
                </a:lnTo>
                <a:lnTo>
                  <a:pt x="918" y="169"/>
                </a:lnTo>
                <a:lnTo>
                  <a:pt x="910" y="185"/>
                </a:lnTo>
                <a:lnTo>
                  <a:pt x="910" y="201"/>
                </a:lnTo>
                <a:lnTo>
                  <a:pt x="902" y="225"/>
                </a:lnTo>
                <a:lnTo>
                  <a:pt x="894" y="257"/>
                </a:lnTo>
                <a:lnTo>
                  <a:pt x="894" y="281"/>
                </a:lnTo>
                <a:lnTo>
                  <a:pt x="894" y="305"/>
                </a:lnTo>
                <a:lnTo>
                  <a:pt x="886" y="329"/>
                </a:lnTo>
                <a:lnTo>
                  <a:pt x="886" y="353"/>
                </a:lnTo>
                <a:lnTo>
                  <a:pt x="886" y="377"/>
                </a:lnTo>
                <a:lnTo>
                  <a:pt x="878" y="393"/>
                </a:lnTo>
                <a:lnTo>
                  <a:pt x="878" y="409"/>
                </a:lnTo>
                <a:lnTo>
                  <a:pt x="878" y="425"/>
                </a:lnTo>
                <a:lnTo>
                  <a:pt x="878" y="441"/>
                </a:lnTo>
                <a:lnTo>
                  <a:pt x="878" y="457"/>
                </a:lnTo>
                <a:lnTo>
                  <a:pt x="878" y="481"/>
                </a:lnTo>
                <a:lnTo>
                  <a:pt x="886" y="497"/>
                </a:lnTo>
                <a:lnTo>
                  <a:pt x="886" y="521"/>
                </a:lnTo>
                <a:lnTo>
                  <a:pt x="886" y="537"/>
                </a:lnTo>
                <a:lnTo>
                  <a:pt x="894" y="561"/>
                </a:lnTo>
                <a:lnTo>
                  <a:pt x="894" y="593"/>
                </a:lnTo>
                <a:lnTo>
                  <a:pt x="902" y="617"/>
                </a:lnTo>
                <a:lnTo>
                  <a:pt x="910" y="642"/>
                </a:lnTo>
                <a:lnTo>
                  <a:pt x="918" y="666"/>
                </a:lnTo>
                <a:lnTo>
                  <a:pt x="934" y="682"/>
                </a:lnTo>
                <a:lnTo>
                  <a:pt x="942" y="706"/>
                </a:lnTo>
                <a:lnTo>
                  <a:pt x="958" y="722"/>
                </a:lnTo>
                <a:lnTo>
                  <a:pt x="974" y="746"/>
                </a:lnTo>
                <a:lnTo>
                  <a:pt x="990" y="762"/>
                </a:lnTo>
                <a:lnTo>
                  <a:pt x="1006" y="778"/>
                </a:lnTo>
                <a:lnTo>
                  <a:pt x="1022" y="794"/>
                </a:lnTo>
                <a:lnTo>
                  <a:pt x="1038" y="802"/>
                </a:lnTo>
                <a:lnTo>
                  <a:pt x="1054" y="818"/>
                </a:lnTo>
                <a:lnTo>
                  <a:pt x="1070" y="826"/>
                </a:lnTo>
                <a:lnTo>
                  <a:pt x="1094" y="842"/>
                </a:lnTo>
                <a:lnTo>
                  <a:pt x="1110" y="850"/>
                </a:lnTo>
                <a:lnTo>
                  <a:pt x="1126" y="858"/>
                </a:lnTo>
                <a:lnTo>
                  <a:pt x="1142" y="866"/>
                </a:lnTo>
                <a:lnTo>
                  <a:pt x="1158" y="874"/>
                </a:lnTo>
                <a:lnTo>
                  <a:pt x="1173" y="882"/>
                </a:lnTo>
                <a:lnTo>
                  <a:pt x="1189" y="882"/>
                </a:lnTo>
                <a:lnTo>
                  <a:pt x="1197" y="890"/>
                </a:lnTo>
                <a:lnTo>
                  <a:pt x="1205" y="890"/>
                </a:lnTo>
                <a:lnTo>
                  <a:pt x="1213" y="890"/>
                </a:lnTo>
                <a:lnTo>
                  <a:pt x="1221" y="882"/>
                </a:lnTo>
                <a:lnTo>
                  <a:pt x="1221" y="874"/>
                </a:lnTo>
                <a:lnTo>
                  <a:pt x="1229" y="866"/>
                </a:lnTo>
                <a:lnTo>
                  <a:pt x="1237" y="850"/>
                </a:lnTo>
                <a:lnTo>
                  <a:pt x="1237" y="834"/>
                </a:lnTo>
                <a:lnTo>
                  <a:pt x="1245" y="818"/>
                </a:lnTo>
                <a:lnTo>
                  <a:pt x="1245" y="794"/>
                </a:lnTo>
                <a:lnTo>
                  <a:pt x="1253" y="762"/>
                </a:lnTo>
                <a:lnTo>
                  <a:pt x="1253" y="738"/>
                </a:lnTo>
                <a:lnTo>
                  <a:pt x="1261" y="714"/>
                </a:lnTo>
                <a:lnTo>
                  <a:pt x="1261" y="698"/>
                </a:lnTo>
                <a:lnTo>
                  <a:pt x="1269" y="682"/>
                </a:lnTo>
                <a:lnTo>
                  <a:pt x="1269" y="666"/>
                </a:lnTo>
                <a:lnTo>
                  <a:pt x="1277" y="658"/>
                </a:lnTo>
                <a:lnTo>
                  <a:pt x="1277" y="650"/>
                </a:lnTo>
                <a:lnTo>
                  <a:pt x="1285" y="658"/>
                </a:lnTo>
                <a:lnTo>
                  <a:pt x="1285" y="674"/>
                </a:lnTo>
                <a:lnTo>
                  <a:pt x="1285" y="682"/>
                </a:lnTo>
                <a:lnTo>
                  <a:pt x="1293" y="706"/>
                </a:lnTo>
                <a:lnTo>
                  <a:pt x="1293" y="722"/>
                </a:lnTo>
                <a:lnTo>
                  <a:pt x="1293" y="746"/>
                </a:lnTo>
                <a:lnTo>
                  <a:pt x="1301" y="778"/>
                </a:lnTo>
                <a:lnTo>
                  <a:pt x="1301" y="810"/>
                </a:lnTo>
                <a:lnTo>
                  <a:pt x="1301" y="834"/>
                </a:lnTo>
                <a:lnTo>
                  <a:pt x="1309" y="858"/>
                </a:lnTo>
                <a:lnTo>
                  <a:pt x="1309" y="882"/>
                </a:lnTo>
                <a:lnTo>
                  <a:pt x="1317" y="906"/>
                </a:lnTo>
                <a:lnTo>
                  <a:pt x="1317" y="922"/>
                </a:lnTo>
                <a:lnTo>
                  <a:pt x="1325" y="938"/>
                </a:lnTo>
                <a:lnTo>
                  <a:pt x="1333" y="954"/>
                </a:lnTo>
                <a:lnTo>
                  <a:pt x="1333" y="970"/>
                </a:lnTo>
                <a:lnTo>
                  <a:pt x="1341" y="978"/>
                </a:lnTo>
                <a:lnTo>
                  <a:pt x="1341" y="994"/>
                </a:lnTo>
                <a:lnTo>
                  <a:pt x="1341" y="1002"/>
                </a:lnTo>
                <a:lnTo>
                  <a:pt x="1341" y="1010"/>
                </a:lnTo>
                <a:lnTo>
                  <a:pt x="1341" y="1018"/>
                </a:lnTo>
                <a:lnTo>
                  <a:pt x="1341" y="1026"/>
                </a:lnTo>
                <a:lnTo>
                  <a:pt x="1341" y="1034"/>
                </a:lnTo>
                <a:lnTo>
                  <a:pt x="1333" y="1042"/>
                </a:lnTo>
                <a:lnTo>
                  <a:pt x="1325" y="1042"/>
                </a:lnTo>
                <a:lnTo>
                  <a:pt x="1309" y="1042"/>
                </a:lnTo>
                <a:lnTo>
                  <a:pt x="1301" y="1034"/>
                </a:lnTo>
                <a:lnTo>
                  <a:pt x="1285" y="1034"/>
                </a:lnTo>
                <a:lnTo>
                  <a:pt x="1261" y="1034"/>
                </a:lnTo>
                <a:lnTo>
                  <a:pt x="1245" y="1026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5" name="Freeform 13"/>
          <p:cNvSpPr>
            <a:spLocks noChangeArrowheads="1"/>
          </p:cNvSpPr>
          <p:nvPr/>
        </p:nvSpPr>
        <p:spPr bwMode="auto">
          <a:xfrm>
            <a:off x="3835400" y="2422525"/>
            <a:ext cx="228600" cy="215900"/>
          </a:xfrm>
          <a:custGeom>
            <a:avLst/>
            <a:gdLst>
              <a:gd name="T0" fmla="*/ 136 w 144"/>
              <a:gd name="T1" fmla="*/ 104 h 136"/>
              <a:gd name="T2" fmla="*/ 136 w 144"/>
              <a:gd name="T3" fmla="*/ 112 h 136"/>
              <a:gd name="T4" fmla="*/ 128 w 144"/>
              <a:gd name="T5" fmla="*/ 120 h 136"/>
              <a:gd name="T6" fmla="*/ 128 w 144"/>
              <a:gd name="T7" fmla="*/ 128 h 136"/>
              <a:gd name="T8" fmla="*/ 120 w 144"/>
              <a:gd name="T9" fmla="*/ 128 h 136"/>
              <a:gd name="T10" fmla="*/ 120 w 144"/>
              <a:gd name="T11" fmla="*/ 136 h 136"/>
              <a:gd name="T12" fmla="*/ 112 w 144"/>
              <a:gd name="T13" fmla="*/ 136 h 136"/>
              <a:gd name="T14" fmla="*/ 104 w 144"/>
              <a:gd name="T15" fmla="*/ 136 h 136"/>
              <a:gd name="T16" fmla="*/ 96 w 144"/>
              <a:gd name="T17" fmla="*/ 136 h 136"/>
              <a:gd name="T18" fmla="*/ 88 w 144"/>
              <a:gd name="T19" fmla="*/ 128 h 136"/>
              <a:gd name="T20" fmla="*/ 80 w 144"/>
              <a:gd name="T21" fmla="*/ 120 h 136"/>
              <a:gd name="T22" fmla="*/ 72 w 144"/>
              <a:gd name="T23" fmla="*/ 112 h 136"/>
              <a:gd name="T24" fmla="*/ 64 w 144"/>
              <a:gd name="T25" fmla="*/ 104 h 136"/>
              <a:gd name="T26" fmla="*/ 48 w 144"/>
              <a:gd name="T27" fmla="*/ 88 h 136"/>
              <a:gd name="T28" fmla="*/ 40 w 144"/>
              <a:gd name="T29" fmla="*/ 72 h 136"/>
              <a:gd name="T30" fmla="*/ 32 w 144"/>
              <a:gd name="T31" fmla="*/ 64 h 136"/>
              <a:gd name="T32" fmla="*/ 24 w 144"/>
              <a:gd name="T33" fmla="*/ 48 h 136"/>
              <a:gd name="T34" fmla="*/ 16 w 144"/>
              <a:gd name="T35" fmla="*/ 40 h 136"/>
              <a:gd name="T36" fmla="*/ 8 w 144"/>
              <a:gd name="T37" fmla="*/ 24 h 136"/>
              <a:gd name="T38" fmla="*/ 8 w 144"/>
              <a:gd name="T39" fmla="*/ 16 h 136"/>
              <a:gd name="T40" fmla="*/ 0 w 144"/>
              <a:gd name="T41" fmla="*/ 16 h 136"/>
              <a:gd name="T42" fmla="*/ 0 w 144"/>
              <a:gd name="T43" fmla="*/ 8 h 136"/>
              <a:gd name="T44" fmla="*/ 8 w 144"/>
              <a:gd name="T45" fmla="*/ 8 h 136"/>
              <a:gd name="T46" fmla="*/ 16 w 144"/>
              <a:gd name="T47" fmla="*/ 0 h 136"/>
              <a:gd name="T48" fmla="*/ 32 w 144"/>
              <a:gd name="T49" fmla="*/ 0 h 136"/>
              <a:gd name="T50" fmla="*/ 40 w 144"/>
              <a:gd name="T51" fmla="*/ 0 h 136"/>
              <a:gd name="T52" fmla="*/ 56 w 144"/>
              <a:gd name="T53" fmla="*/ 0 h 136"/>
              <a:gd name="T54" fmla="*/ 64 w 144"/>
              <a:gd name="T55" fmla="*/ 0 h 136"/>
              <a:gd name="T56" fmla="*/ 72 w 144"/>
              <a:gd name="T57" fmla="*/ 8 h 136"/>
              <a:gd name="T58" fmla="*/ 80 w 144"/>
              <a:gd name="T59" fmla="*/ 8 h 136"/>
              <a:gd name="T60" fmla="*/ 88 w 144"/>
              <a:gd name="T61" fmla="*/ 16 h 136"/>
              <a:gd name="T62" fmla="*/ 96 w 144"/>
              <a:gd name="T63" fmla="*/ 24 h 136"/>
              <a:gd name="T64" fmla="*/ 104 w 144"/>
              <a:gd name="T65" fmla="*/ 24 h 136"/>
              <a:gd name="T66" fmla="*/ 112 w 144"/>
              <a:gd name="T67" fmla="*/ 32 h 136"/>
              <a:gd name="T68" fmla="*/ 128 w 144"/>
              <a:gd name="T69" fmla="*/ 48 h 136"/>
              <a:gd name="T70" fmla="*/ 128 w 144"/>
              <a:gd name="T71" fmla="*/ 56 h 136"/>
              <a:gd name="T72" fmla="*/ 136 w 144"/>
              <a:gd name="T73" fmla="*/ 64 h 136"/>
              <a:gd name="T74" fmla="*/ 136 w 144"/>
              <a:gd name="T75" fmla="*/ 72 h 136"/>
              <a:gd name="T76" fmla="*/ 144 w 144"/>
              <a:gd name="T77" fmla="*/ 80 h 136"/>
              <a:gd name="T78" fmla="*/ 144 w 144"/>
              <a:gd name="T79" fmla="*/ 88 h 136"/>
              <a:gd name="T80" fmla="*/ 144 w 144"/>
              <a:gd name="T81" fmla="*/ 96 h 136"/>
              <a:gd name="T82" fmla="*/ 136 w 144"/>
              <a:gd name="T83" fmla="*/ 104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44" h="136">
                <a:moveTo>
                  <a:pt x="136" y="104"/>
                </a:moveTo>
                <a:lnTo>
                  <a:pt x="136" y="112"/>
                </a:lnTo>
                <a:lnTo>
                  <a:pt x="128" y="120"/>
                </a:lnTo>
                <a:lnTo>
                  <a:pt x="128" y="128"/>
                </a:lnTo>
                <a:lnTo>
                  <a:pt x="120" y="128"/>
                </a:lnTo>
                <a:lnTo>
                  <a:pt x="120" y="136"/>
                </a:lnTo>
                <a:lnTo>
                  <a:pt x="112" y="136"/>
                </a:lnTo>
                <a:lnTo>
                  <a:pt x="104" y="136"/>
                </a:lnTo>
                <a:lnTo>
                  <a:pt x="96" y="136"/>
                </a:lnTo>
                <a:lnTo>
                  <a:pt x="88" y="128"/>
                </a:lnTo>
                <a:lnTo>
                  <a:pt x="80" y="120"/>
                </a:lnTo>
                <a:lnTo>
                  <a:pt x="72" y="112"/>
                </a:lnTo>
                <a:lnTo>
                  <a:pt x="64" y="104"/>
                </a:lnTo>
                <a:lnTo>
                  <a:pt x="48" y="88"/>
                </a:lnTo>
                <a:lnTo>
                  <a:pt x="40" y="72"/>
                </a:lnTo>
                <a:lnTo>
                  <a:pt x="32" y="64"/>
                </a:lnTo>
                <a:lnTo>
                  <a:pt x="24" y="48"/>
                </a:lnTo>
                <a:lnTo>
                  <a:pt x="16" y="40"/>
                </a:lnTo>
                <a:lnTo>
                  <a:pt x="8" y="24"/>
                </a:lnTo>
                <a:lnTo>
                  <a:pt x="8" y="16"/>
                </a:lnTo>
                <a:lnTo>
                  <a:pt x="0" y="16"/>
                </a:lnTo>
                <a:lnTo>
                  <a:pt x="0" y="8"/>
                </a:lnTo>
                <a:lnTo>
                  <a:pt x="8" y="8"/>
                </a:lnTo>
                <a:lnTo>
                  <a:pt x="16" y="0"/>
                </a:lnTo>
                <a:lnTo>
                  <a:pt x="32" y="0"/>
                </a:lnTo>
                <a:lnTo>
                  <a:pt x="40" y="0"/>
                </a:lnTo>
                <a:lnTo>
                  <a:pt x="56" y="0"/>
                </a:lnTo>
                <a:lnTo>
                  <a:pt x="64" y="0"/>
                </a:lnTo>
                <a:lnTo>
                  <a:pt x="72" y="8"/>
                </a:lnTo>
                <a:lnTo>
                  <a:pt x="80" y="8"/>
                </a:lnTo>
                <a:lnTo>
                  <a:pt x="88" y="16"/>
                </a:lnTo>
                <a:lnTo>
                  <a:pt x="96" y="24"/>
                </a:lnTo>
                <a:lnTo>
                  <a:pt x="104" y="24"/>
                </a:lnTo>
                <a:lnTo>
                  <a:pt x="112" y="32"/>
                </a:lnTo>
                <a:lnTo>
                  <a:pt x="128" y="48"/>
                </a:lnTo>
                <a:lnTo>
                  <a:pt x="128" y="56"/>
                </a:lnTo>
                <a:lnTo>
                  <a:pt x="136" y="64"/>
                </a:lnTo>
                <a:lnTo>
                  <a:pt x="136" y="72"/>
                </a:lnTo>
                <a:lnTo>
                  <a:pt x="144" y="80"/>
                </a:lnTo>
                <a:lnTo>
                  <a:pt x="144" y="88"/>
                </a:lnTo>
                <a:lnTo>
                  <a:pt x="144" y="96"/>
                </a:lnTo>
                <a:lnTo>
                  <a:pt x="136" y="104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6" name="Freeform 14"/>
          <p:cNvSpPr>
            <a:spLocks noChangeArrowheads="1"/>
          </p:cNvSpPr>
          <p:nvPr/>
        </p:nvSpPr>
        <p:spPr bwMode="auto">
          <a:xfrm>
            <a:off x="4191000" y="2270125"/>
            <a:ext cx="330200" cy="393700"/>
          </a:xfrm>
          <a:custGeom>
            <a:avLst/>
            <a:gdLst>
              <a:gd name="T0" fmla="*/ 88 w 208"/>
              <a:gd name="T1" fmla="*/ 32 h 248"/>
              <a:gd name="T2" fmla="*/ 80 w 208"/>
              <a:gd name="T3" fmla="*/ 24 h 248"/>
              <a:gd name="T4" fmla="*/ 80 w 208"/>
              <a:gd name="T5" fmla="*/ 16 h 248"/>
              <a:gd name="T6" fmla="*/ 80 w 208"/>
              <a:gd name="T7" fmla="*/ 8 h 248"/>
              <a:gd name="T8" fmla="*/ 88 w 208"/>
              <a:gd name="T9" fmla="*/ 8 h 248"/>
              <a:gd name="T10" fmla="*/ 88 w 208"/>
              <a:gd name="T11" fmla="*/ 0 h 248"/>
              <a:gd name="T12" fmla="*/ 96 w 208"/>
              <a:gd name="T13" fmla="*/ 0 h 248"/>
              <a:gd name="T14" fmla="*/ 104 w 208"/>
              <a:gd name="T15" fmla="*/ 0 h 248"/>
              <a:gd name="T16" fmla="*/ 120 w 208"/>
              <a:gd name="T17" fmla="*/ 0 h 248"/>
              <a:gd name="T18" fmla="*/ 128 w 208"/>
              <a:gd name="T19" fmla="*/ 8 h 248"/>
              <a:gd name="T20" fmla="*/ 136 w 208"/>
              <a:gd name="T21" fmla="*/ 8 h 248"/>
              <a:gd name="T22" fmla="*/ 152 w 208"/>
              <a:gd name="T23" fmla="*/ 16 h 248"/>
              <a:gd name="T24" fmla="*/ 160 w 208"/>
              <a:gd name="T25" fmla="*/ 16 h 248"/>
              <a:gd name="T26" fmla="*/ 176 w 208"/>
              <a:gd name="T27" fmla="*/ 24 h 248"/>
              <a:gd name="T28" fmla="*/ 184 w 208"/>
              <a:gd name="T29" fmla="*/ 24 h 248"/>
              <a:gd name="T30" fmla="*/ 192 w 208"/>
              <a:gd name="T31" fmla="*/ 32 h 248"/>
              <a:gd name="T32" fmla="*/ 200 w 208"/>
              <a:gd name="T33" fmla="*/ 32 h 248"/>
              <a:gd name="T34" fmla="*/ 208 w 208"/>
              <a:gd name="T35" fmla="*/ 40 h 248"/>
              <a:gd name="T36" fmla="*/ 208 w 208"/>
              <a:gd name="T37" fmla="*/ 48 h 248"/>
              <a:gd name="T38" fmla="*/ 208 w 208"/>
              <a:gd name="T39" fmla="*/ 56 h 248"/>
              <a:gd name="T40" fmla="*/ 208 w 208"/>
              <a:gd name="T41" fmla="*/ 64 h 248"/>
              <a:gd name="T42" fmla="*/ 208 w 208"/>
              <a:gd name="T43" fmla="*/ 72 h 248"/>
              <a:gd name="T44" fmla="*/ 200 w 208"/>
              <a:gd name="T45" fmla="*/ 80 h 248"/>
              <a:gd name="T46" fmla="*/ 192 w 208"/>
              <a:gd name="T47" fmla="*/ 96 h 248"/>
              <a:gd name="T48" fmla="*/ 184 w 208"/>
              <a:gd name="T49" fmla="*/ 104 h 248"/>
              <a:gd name="T50" fmla="*/ 176 w 208"/>
              <a:gd name="T51" fmla="*/ 112 h 248"/>
              <a:gd name="T52" fmla="*/ 152 w 208"/>
              <a:gd name="T53" fmla="*/ 144 h 248"/>
              <a:gd name="T54" fmla="*/ 128 w 208"/>
              <a:gd name="T55" fmla="*/ 160 h 248"/>
              <a:gd name="T56" fmla="*/ 112 w 208"/>
              <a:gd name="T57" fmla="*/ 184 h 248"/>
              <a:gd name="T58" fmla="*/ 88 w 208"/>
              <a:gd name="T59" fmla="*/ 208 h 248"/>
              <a:gd name="T60" fmla="*/ 80 w 208"/>
              <a:gd name="T61" fmla="*/ 216 h 248"/>
              <a:gd name="T62" fmla="*/ 64 w 208"/>
              <a:gd name="T63" fmla="*/ 224 h 248"/>
              <a:gd name="T64" fmla="*/ 56 w 208"/>
              <a:gd name="T65" fmla="*/ 232 h 248"/>
              <a:gd name="T66" fmla="*/ 48 w 208"/>
              <a:gd name="T67" fmla="*/ 240 h 248"/>
              <a:gd name="T68" fmla="*/ 32 w 208"/>
              <a:gd name="T69" fmla="*/ 240 h 248"/>
              <a:gd name="T70" fmla="*/ 24 w 208"/>
              <a:gd name="T71" fmla="*/ 240 h 248"/>
              <a:gd name="T72" fmla="*/ 8 w 208"/>
              <a:gd name="T73" fmla="*/ 248 h 248"/>
              <a:gd name="T74" fmla="*/ 0 w 208"/>
              <a:gd name="T75" fmla="*/ 248 h 248"/>
              <a:gd name="T76" fmla="*/ 16 w 208"/>
              <a:gd name="T77" fmla="*/ 216 h 248"/>
              <a:gd name="T78" fmla="*/ 32 w 208"/>
              <a:gd name="T79" fmla="*/ 192 h 248"/>
              <a:gd name="T80" fmla="*/ 48 w 208"/>
              <a:gd name="T81" fmla="*/ 168 h 248"/>
              <a:gd name="T82" fmla="*/ 56 w 208"/>
              <a:gd name="T83" fmla="*/ 152 h 248"/>
              <a:gd name="T84" fmla="*/ 72 w 208"/>
              <a:gd name="T85" fmla="*/ 136 h 248"/>
              <a:gd name="T86" fmla="*/ 80 w 208"/>
              <a:gd name="T87" fmla="*/ 120 h 248"/>
              <a:gd name="T88" fmla="*/ 80 w 208"/>
              <a:gd name="T89" fmla="*/ 104 h 248"/>
              <a:gd name="T90" fmla="*/ 88 w 208"/>
              <a:gd name="T91" fmla="*/ 88 h 248"/>
              <a:gd name="T92" fmla="*/ 96 w 208"/>
              <a:gd name="T93" fmla="*/ 80 h 248"/>
              <a:gd name="T94" fmla="*/ 96 w 208"/>
              <a:gd name="T95" fmla="*/ 72 h 248"/>
              <a:gd name="T96" fmla="*/ 96 w 208"/>
              <a:gd name="T97" fmla="*/ 64 h 248"/>
              <a:gd name="T98" fmla="*/ 96 w 208"/>
              <a:gd name="T99" fmla="*/ 56 h 248"/>
              <a:gd name="T100" fmla="*/ 96 w 208"/>
              <a:gd name="T101" fmla="*/ 48 h 248"/>
              <a:gd name="T102" fmla="*/ 96 w 208"/>
              <a:gd name="T103" fmla="*/ 40 h 248"/>
              <a:gd name="T104" fmla="*/ 96 w 208"/>
              <a:gd name="T105" fmla="*/ 32 h 248"/>
              <a:gd name="T106" fmla="*/ 88 w 208"/>
              <a:gd name="T107" fmla="*/ 32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8" h="248">
                <a:moveTo>
                  <a:pt x="88" y="32"/>
                </a:moveTo>
                <a:lnTo>
                  <a:pt x="80" y="24"/>
                </a:lnTo>
                <a:lnTo>
                  <a:pt x="80" y="16"/>
                </a:lnTo>
                <a:lnTo>
                  <a:pt x="80" y="8"/>
                </a:lnTo>
                <a:lnTo>
                  <a:pt x="88" y="8"/>
                </a:lnTo>
                <a:lnTo>
                  <a:pt x="88" y="0"/>
                </a:lnTo>
                <a:lnTo>
                  <a:pt x="96" y="0"/>
                </a:lnTo>
                <a:lnTo>
                  <a:pt x="104" y="0"/>
                </a:lnTo>
                <a:lnTo>
                  <a:pt x="120" y="0"/>
                </a:lnTo>
                <a:lnTo>
                  <a:pt x="128" y="8"/>
                </a:lnTo>
                <a:lnTo>
                  <a:pt x="136" y="8"/>
                </a:lnTo>
                <a:lnTo>
                  <a:pt x="152" y="16"/>
                </a:lnTo>
                <a:lnTo>
                  <a:pt x="160" y="16"/>
                </a:lnTo>
                <a:lnTo>
                  <a:pt x="176" y="24"/>
                </a:lnTo>
                <a:lnTo>
                  <a:pt x="184" y="24"/>
                </a:lnTo>
                <a:lnTo>
                  <a:pt x="192" y="32"/>
                </a:lnTo>
                <a:lnTo>
                  <a:pt x="200" y="32"/>
                </a:lnTo>
                <a:lnTo>
                  <a:pt x="208" y="40"/>
                </a:lnTo>
                <a:lnTo>
                  <a:pt x="208" y="48"/>
                </a:lnTo>
                <a:lnTo>
                  <a:pt x="208" y="56"/>
                </a:lnTo>
                <a:lnTo>
                  <a:pt x="208" y="64"/>
                </a:lnTo>
                <a:lnTo>
                  <a:pt x="208" y="72"/>
                </a:lnTo>
                <a:lnTo>
                  <a:pt x="200" y="80"/>
                </a:lnTo>
                <a:lnTo>
                  <a:pt x="192" y="96"/>
                </a:lnTo>
                <a:lnTo>
                  <a:pt x="184" y="104"/>
                </a:lnTo>
                <a:lnTo>
                  <a:pt x="176" y="112"/>
                </a:lnTo>
                <a:lnTo>
                  <a:pt x="152" y="144"/>
                </a:lnTo>
                <a:lnTo>
                  <a:pt x="128" y="160"/>
                </a:lnTo>
                <a:lnTo>
                  <a:pt x="112" y="184"/>
                </a:lnTo>
                <a:lnTo>
                  <a:pt x="88" y="208"/>
                </a:lnTo>
                <a:lnTo>
                  <a:pt x="80" y="216"/>
                </a:lnTo>
                <a:lnTo>
                  <a:pt x="64" y="224"/>
                </a:lnTo>
                <a:lnTo>
                  <a:pt x="56" y="232"/>
                </a:lnTo>
                <a:lnTo>
                  <a:pt x="48" y="240"/>
                </a:lnTo>
                <a:lnTo>
                  <a:pt x="32" y="240"/>
                </a:lnTo>
                <a:lnTo>
                  <a:pt x="24" y="240"/>
                </a:lnTo>
                <a:lnTo>
                  <a:pt x="8" y="248"/>
                </a:lnTo>
                <a:lnTo>
                  <a:pt x="0" y="248"/>
                </a:lnTo>
                <a:lnTo>
                  <a:pt x="16" y="216"/>
                </a:lnTo>
                <a:lnTo>
                  <a:pt x="32" y="192"/>
                </a:lnTo>
                <a:lnTo>
                  <a:pt x="48" y="168"/>
                </a:lnTo>
                <a:lnTo>
                  <a:pt x="56" y="152"/>
                </a:lnTo>
                <a:lnTo>
                  <a:pt x="72" y="136"/>
                </a:lnTo>
                <a:lnTo>
                  <a:pt x="80" y="120"/>
                </a:lnTo>
                <a:lnTo>
                  <a:pt x="80" y="104"/>
                </a:lnTo>
                <a:lnTo>
                  <a:pt x="88" y="88"/>
                </a:lnTo>
                <a:lnTo>
                  <a:pt x="96" y="80"/>
                </a:lnTo>
                <a:lnTo>
                  <a:pt x="96" y="72"/>
                </a:lnTo>
                <a:lnTo>
                  <a:pt x="96" y="64"/>
                </a:lnTo>
                <a:lnTo>
                  <a:pt x="96" y="56"/>
                </a:lnTo>
                <a:lnTo>
                  <a:pt x="96" y="48"/>
                </a:lnTo>
                <a:lnTo>
                  <a:pt x="96" y="40"/>
                </a:lnTo>
                <a:lnTo>
                  <a:pt x="96" y="32"/>
                </a:lnTo>
                <a:lnTo>
                  <a:pt x="88" y="32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7" name="Freeform 15"/>
          <p:cNvSpPr>
            <a:spLocks noChangeArrowheads="1"/>
          </p:cNvSpPr>
          <p:nvPr/>
        </p:nvSpPr>
        <p:spPr bwMode="auto">
          <a:xfrm>
            <a:off x="3708400" y="2562225"/>
            <a:ext cx="925513" cy="241300"/>
          </a:xfrm>
          <a:custGeom>
            <a:avLst/>
            <a:gdLst>
              <a:gd name="T0" fmla="*/ 583 w 583"/>
              <a:gd name="T1" fmla="*/ 24 h 152"/>
              <a:gd name="T2" fmla="*/ 575 w 583"/>
              <a:gd name="T3" fmla="*/ 32 h 152"/>
              <a:gd name="T4" fmla="*/ 567 w 583"/>
              <a:gd name="T5" fmla="*/ 40 h 152"/>
              <a:gd name="T6" fmla="*/ 559 w 583"/>
              <a:gd name="T7" fmla="*/ 48 h 152"/>
              <a:gd name="T8" fmla="*/ 536 w 583"/>
              <a:gd name="T9" fmla="*/ 56 h 152"/>
              <a:gd name="T10" fmla="*/ 512 w 583"/>
              <a:gd name="T11" fmla="*/ 64 h 152"/>
              <a:gd name="T12" fmla="*/ 480 w 583"/>
              <a:gd name="T13" fmla="*/ 72 h 152"/>
              <a:gd name="T14" fmla="*/ 448 w 583"/>
              <a:gd name="T15" fmla="*/ 80 h 152"/>
              <a:gd name="T16" fmla="*/ 392 w 583"/>
              <a:gd name="T17" fmla="*/ 96 h 152"/>
              <a:gd name="T18" fmla="*/ 320 w 583"/>
              <a:gd name="T19" fmla="*/ 104 h 152"/>
              <a:gd name="T20" fmla="*/ 256 w 583"/>
              <a:gd name="T21" fmla="*/ 120 h 152"/>
              <a:gd name="T22" fmla="*/ 200 w 583"/>
              <a:gd name="T23" fmla="*/ 128 h 152"/>
              <a:gd name="T24" fmla="*/ 160 w 583"/>
              <a:gd name="T25" fmla="*/ 136 h 152"/>
              <a:gd name="T26" fmla="*/ 120 w 583"/>
              <a:gd name="T27" fmla="*/ 144 h 152"/>
              <a:gd name="T28" fmla="*/ 96 w 583"/>
              <a:gd name="T29" fmla="*/ 152 h 152"/>
              <a:gd name="T30" fmla="*/ 72 w 583"/>
              <a:gd name="T31" fmla="*/ 152 h 152"/>
              <a:gd name="T32" fmla="*/ 32 w 583"/>
              <a:gd name="T33" fmla="*/ 152 h 152"/>
              <a:gd name="T34" fmla="*/ 8 w 583"/>
              <a:gd name="T35" fmla="*/ 136 h 152"/>
              <a:gd name="T36" fmla="*/ 0 w 583"/>
              <a:gd name="T37" fmla="*/ 128 h 152"/>
              <a:gd name="T38" fmla="*/ 0 w 583"/>
              <a:gd name="T39" fmla="*/ 112 h 152"/>
              <a:gd name="T40" fmla="*/ 24 w 583"/>
              <a:gd name="T41" fmla="*/ 96 h 152"/>
              <a:gd name="T42" fmla="*/ 56 w 583"/>
              <a:gd name="T43" fmla="*/ 96 h 152"/>
              <a:gd name="T44" fmla="*/ 80 w 583"/>
              <a:gd name="T45" fmla="*/ 88 h 152"/>
              <a:gd name="T46" fmla="*/ 96 w 583"/>
              <a:gd name="T47" fmla="*/ 88 h 152"/>
              <a:gd name="T48" fmla="*/ 120 w 583"/>
              <a:gd name="T49" fmla="*/ 80 h 152"/>
              <a:gd name="T50" fmla="*/ 144 w 583"/>
              <a:gd name="T51" fmla="*/ 80 h 152"/>
              <a:gd name="T52" fmla="*/ 176 w 583"/>
              <a:gd name="T53" fmla="*/ 72 h 152"/>
              <a:gd name="T54" fmla="*/ 208 w 583"/>
              <a:gd name="T55" fmla="*/ 64 h 152"/>
              <a:gd name="T56" fmla="*/ 248 w 583"/>
              <a:gd name="T57" fmla="*/ 56 h 152"/>
              <a:gd name="T58" fmla="*/ 288 w 583"/>
              <a:gd name="T59" fmla="*/ 48 h 152"/>
              <a:gd name="T60" fmla="*/ 336 w 583"/>
              <a:gd name="T61" fmla="*/ 40 h 152"/>
              <a:gd name="T62" fmla="*/ 376 w 583"/>
              <a:gd name="T63" fmla="*/ 32 h 152"/>
              <a:gd name="T64" fmla="*/ 408 w 583"/>
              <a:gd name="T65" fmla="*/ 24 h 152"/>
              <a:gd name="T66" fmla="*/ 440 w 583"/>
              <a:gd name="T67" fmla="*/ 16 h 152"/>
              <a:gd name="T68" fmla="*/ 464 w 583"/>
              <a:gd name="T69" fmla="*/ 16 h 152"/>
              <a:gd name="T70" fmla="*/ 488 w 583"/>
              <a:gd name="T71" fmla="*/ 8 h 152"/>
              <a:gd name="T72" fmla="*/ 512 w 583"/>
              <a:gd name="T73" fmla="*/ 8 h 152"/>
              <a:gd name="T74" fmla="*/ 520 w 583"/>
              <a:gd name="T75" fmla="*/ 0 h 152"/>
              <a:gd name="T76" fmla="*/ 544 w 583"/>
              <a:gd name="T77" fmla="*/ 0 h 152"/>
              <a:gd name="T78" fmla="*/ 567 w 583"/>
              <a:gd name="T79" fmla="*/ 0 h 152"/>
              <a:gd name="T80" fmla="*/ 575 w 583"/>
              <a:gd name="T81" fmla="*/ 8 h 152"/>
              <a:gd name="T82" fmla="*/ 583 w 583"/>
              <a:gd name="T83" fmla="*/ 24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583" h="152">
                <a:moveTo>
                  <a:pt x="583" y="24"/>
                </a:moveTo>
                <a:lnTo>
                  <a:pt x="583" y="24"/>
                </a:lnTo>
                <a:lnTo>
                  <a:pt x="583" y="32"/>
                </a:lnTo>
                <a:lnTo>
                  <a:pt x="575" y="32"/>
                </a:lnTo>
                <a:lnTo>
                  <a:pt x="575" y="40"/>
                </a:lnTo>
                <a:lnTo>
                  <a:pt x="567" y="40"/>
                </a:lnTo>
                <a:lnTo>
                  <a:pt x="567" y="48"/>
                </a:lnTo>
                <a:lnTo>
                  <a:pt x="559" y="48"/>
                </a:lnTo>
                <a:lnTo>
                  <a:pt x="544" y="56"/>
                </a:lnTo>
                <a:lnTo>
                  <a:pt x="536" y="56"/>
                </a:lnTo>
                <a:lnTo>
                  <a:pt x="528" y="56"/>
                </a:lnTo>
                <a:lnTo>
                  <a:pt x="512" y="64"/>
                </a:lnTo>
                <a:lnTo>
                  <a:pt x="496" y="64"/>
                </a:lnTo>
                <a:lnTo>
                  <a:pt x="480" y="72"/>
                </a:lnTo>
                <a:lnTo>
                  <a:pt x="464" y="80"/>
                </a:lnTo>
                <a:lnTo>
                  <a:pt x="448" y="80"/>
                </a:lnTo>
                <a:lnTo>
                  <a:pt x="432" y="88"/>
                </a:lnTo>
                <a:lnTo>
                  <a:pt x="392" y="96"/>
                </a:lnTo>
                <a:lnTo>
                  <a:pt x="352" y="104"/>
                </a:lnTo>
                <a:lnTo>
                  <a:pt x="320" y="104"/>
                </a:lnTo>
                <a:lnTo>
                  <a:pt x="288" y="112"/>
                </a:lnTo>
                <a:lnTo>
                  <a:pt x="256" y="120"/>
                </a:lnTo>
                <a:lnTo>
                  <a:pt x="232" y="128"/>
                </a:lnTo>
                <a:lnTo>
                  <a:pt x="200" y="128"/>
                </a:lnTo>
                <a:lnTo>
                  <a:pt x="184" y="136"/>
                </a:lnTo>
                <a:lnTo>
                  <a:pt x="160" y="136"/>
                </a:lnTo>
                <a:lnTo>
                  <a:pt x="136" y="144"/>
                </a:lnTo>
                <a:lnTo>
                  <a:pt x="120" y="144"/>
                </a:lnTo>
                <a:lnTo>
                  <a:pt x="104" y="144"/>
                </a:lnTo>
                <a:lnTo>
                  <a:pt x="96" y="152"/>
                </a:lnTo>
                <a:lnTo>
                  <a:pt x="80" y="152"/>
                </a:lnTo>
                <a:lnTo>
                  <a:pt x="72" y="152"/>
                </a:lnTo>
                <a:lnTo>
                  <a:pt x="56" y="152"/>
                </a:lnTo>
                <a:lnTo>
                  <a:pt x="32" y="152"/>
                </a:lnTo>
                <a:lnTo>
                  <a:pt x="24" y="144"/>
                </a:lnTo>
                <a:lnTo>
                  <a:pt x="8" y="136"/>
                </a:lnTo>
                <a:lnTo>
                  <a:pt x="8" y="128"/>
                </a:lnTo>
                <a:lnTo>
                  <a:pt x="0" y="128"/>
                </a:lnTo>
                <a:lnTo>
                  <a:pt x="0" y="120"/>
                </a:lnTo>
                <a:lnTo>
                  <a:pt x="0" y="112"/>
                </a:lnTo>
                <a:lnTo>
                  <a:pt x="8" y="104"/>
                </a:lnTo>
                <a:lnTo>
                  <a:pt x="24" y="96"/>
                </a:lnTo>
                <a:lnTo>
                  <a:pt x="40" y="96"/>
                </a:lnTo>
                <a:lnTo>
                  <a:pt x="56" y="96"/>
                </a:lnTo>
                <a:lnTo>
                  <a:pt x="72" y="88"/>
                </a:lnTo>
                <a:lnTo>
                  <a:pt x="80" y="88"/>
                </a:lnTo>
                <a:lnTo>
                  <a:pt x="88" y="88"/>
                </a:lnTo>
                <a:lnTo>
                  <a:pt x="96" y="88"/>
                </a:lnTo>
                <a:lnTo>
                  <a:pt x="112" y="88"/>
                </a:lnTo>
                <a:lnTo>
                  <a:pt x="120" y="80"/>
                </a:lnTo>
                <a:lnTo>
                  <a:pt x="128" y="80"/>
                </a:lnTo>
                <a:lnTo>
                  <a:pt x="144" y="80"/>
                </a:lnTo>
                <a:lnTo>
                  <a:pt x="160" y="80"/>
                </a:lnTo>
                <a:lnTo>
                  <a:pt x="176" y="72"/>
                </a:lnTo>
                <a:lnTo>
                  <a:pt x="192" y="72"/>
                </a:lnTo>
                <a:lnTo>
                  <a:pt x="208" y="64"/>
                </a:lnTo>
                <a:lnTo>
                  <a:pt x="224" y="64"/>
                </a:lnTo>
                <a:lnTo>
                  <a:pt x="248" y="56"/>
                </a:lnTo>
                <a:lnTo>
                  <a:pt x="264" y="56"/>
                </a:lnTo>
                <a:lnTo>
                  <a:pt x="288" y="48"/>
                </a:lnTo>
                <a:lnTo>
                  <a:pt x="312" y="48"/>
                </a:lnTo>
                <a:lnTo>
                  <a:pt x="336" y="40"/>
                </a:lnTo>
                <a:lnTo>
                  <a:pt x="352" y="40"/>
                </a:lnTo>
                <a:lnTo>
                  <a:pt x="376" y="32"/>
                </a:lnTo>
                <a:lnTo>
                  <a:pt x="392" y="32"/>
                </a:lnTo>
                <a:lnTo>
                  <a:pt x="408" y="24"/>
                </a:lnTo>
                <a:lnTo>
                  <a:pt x="424" y="24"/>
                </a:lnTo>
                <a:lnTo>
                  <a:pt x="440" y="16"/>
                </a:lnTo>
                <a:lnTo>
                  <a:pt x="456" y="16"/>
                </a:lnTo>
                <a:lnTo>
                  <a:pt x="464" y="16"/>
                </a:lnTo>
                <a:lnTo>
                  <a:pt x="480" y="8"/>
                </a:lnTo>
                <a:lnTo>
                  <a:pt x="488" y="8"/>
                </a:lnTo>
                <a:lnTo>
                  <a:pt x="496" y="8"/>
                </a:lnTo>
                <a:lnTo>
                  <a:pt x="512" y="8"/>
                </a:lnTo>
                <a:lnTo>
                  <a:pt x="520" y="8"/>
                </a:lnTo>
                <a:lnTo>
                  <a:pt x="520" y="0"/>
                </a:lnTo>
                <a:lnTo>
                  <a:pt x="536" y="0"/>
                </a:lnTo>
                <a:lnTo>
                  <a:pt x="544" y="0"/>
                </a:lnTo>
                <a:lnTo>
                  <a:pt x="559" y="0"/>
                </a:lnTo>
                <a:lnTo>
                  <a:pt x="567" y="0"/>
                </a:lnTo>
                <a:lnTo>
                  <a:pt x="567" y="8"/>
                </a:lnTo>
                <a:lnTo>
                  <a:pt x="575" y="8"/>
                </a:lnTo>
                <a:lnTo>
                  <a:pt x="583" y="16"/>
                </a:lnTo>
                <a:lnTo>
                  <a:pt x="583" y="24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8" name="Freeform 16"/>
          <p:cNvSpPr>
            <a:spLocks noChangeArrowheads="1"/>
          </p:cNvSpPr>
          <p:nvPr/>
        </p:nvSpPr>
        <p:spPr bwMode="auto">
          <a:xfrm>
            <a:off x="3771900" y="2854325"/>
            <a:ext cx="787400" cy="179388"/>
          </a:xfrm>
          <a:custGeom>
            <a:avLst/>
            <a:gdLst>
              <a:gd name="T0" fmla="*/ 264 w 496"/>
              <a:gd name="T1" fmla="*/ 24 h 113"/>
              <a:gd name="T2" fmla="*/ 320 w 496"/>
              <a:gd name="T3" fmla="*/ 8 h 113"/>
              <a:gd name="T4" fmla="*/ 376 w 496"/>
              <a:gd name="T5" fmla="*/ 0 h 113"/>
              <a:gd name="T6" fmla="*/ 416 w 496"/>
              <a:gd name="T7" fmla="*/ 0 h 113"/>
              <a:gd name="T8" fmla="*/ 448 w 496"/>
              <a:gd name="T9" fmla="*/ 0 h 113"/>
              <a:gd name="T10" fmla="*/ 472 w 496"/>
              <a:gd name="T11" fmla="*/ 0 h 113"/>
              <a:gd name="T12" fmla="*/ 488 w 496"/>
              <a:gd name="T13" fmla="*/ 8 h 113"/>
              <a:gd name="T14" fmla="*/ 496 w 496"/>
              <a:gd name="T15" fmla="*/ 16 h 113"/>
              <a:gd name="T16" fmla="*/ 496 w 496"/>
              <a:gd name="T17" fmla="*/ 32 h 113"/>
              <a:gd name="T18" fmla="*/ 472 w 496"/>
              <a:gd name="T19" fmla="*/ 48 h 113"/>
              <a:gd name="T20" fmla="*/ 456 w 496"/>
              <a:gd name="T21" fmla="*/ 48 h 113"/>
              <a:gd name="T22" fmla="*/ 440 w 496"/>
              <a:gd name="T23" fmla="*/ 56 h 113"/>
              <a:gd name="T24" fmla="*/ 424 w 496"/>
              <a:gd name="T25" fmla="*/ 56 h 113"/>
              <a:gd name="T26" fmla="*/ 392 w 496"/>
              <a:gd name="T27" fmla="*/ 64 h 113"/>
              <a:gd name="T28" fmla="*/ 360 w 496"/>
              <a:gd name="T29" fmla="*/ 72 h 113"/>
              <a:gd name="T30" fmla="*/ 328 w 496"/>
              <a:gd name="T31" fmla="*/ 80 h 113"/>
              <a:gd name="T32" fmla="*/ 280 w 496"/>
              <a:gd name="T33" fmla="*/ 88 h 113"/>
              <a:gd name="T34" fmla="*/ 232 w 496"/>
              <a:gd name="T35" fmla="*/ 97 h 113"/>
              <a:gd name="T36" fmla="*/ 192 w 496"/>
              <a:gd name="T37" fmla="*/ 97 h 113"/>
              <a:gd name="T38" fmla="*/ 152 w 496"/>
              <a:gd name="T39" fmla="*/ 105 h 113"/>
              <a:gd name="T40" fmla="*/ 120 w 496"/>
              <a:gd name="T41" fmla="*/ 105 h 113"/>
              <a:gd name="T42" fmla="*/ 96 w 496"/>
              <a:gd name="T43" fmla="*/ 113 h 113"/>
              <a:gd name="T44" fmla="*/ 72 w 496"/>
              <a:gd name="T45" fmla="*/ 113 h 113"/>
              <a:gd name="T46" fmla="*/ 48 w 496"/>
              <a:gd name="T47" fmla="*/ 105 h 113"/>
              <a:gd name="T48" fmla="*/ 32 w 496"/>
              <a:gd name="T49" fmla="*/ 105 h 113"/>
              <a:gd name="T50" fmla="*/ 16 w 496"/>
              <a:gd name="T51" fmla="*/ 88 h 113"/>
              <a:gd name="T52" fmla="*/ 0 w 496"/>
              <a:gd name="T53" fmla="*/ 80 h 113"/>
              <a:gd name="T54" fmla="*/ 8 w 496"/>
              <a:gd name="T55" fmla="*/ 72 h 113"/>
              <a:gd name="T56" fmla="*/ 16 w 496"/>
              <a:gd name="T57" fmla="*/ 64 h 113"/>
              <a:gd name="T58" fmla="*/ 32 w 496"/>
              <a:gd name="T59" fmla="*/ 64 h 113"/>
              <a:gd name="T60" fmla="*/ 56 w 496"/>
              <a:gd name="T61" fmla="*/ 64 h 113"/>
              <a:gd name="T62" fmla="*/ 88 w 496"/>
              <a:gd name="T63" fmla="*/ 56 h 113"/>
              <a:gd name="T64" fmla="*/ 136 w 496"/>
              <a:gd name="T65" fmla="*/ 48 h 113"/>
              <a:gd name="T66" fmla="*/ 192 w 496"/>
              <a:gd name="T67" fmla="*/ 4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96" h="113">
                <a:moveTo>
                  <a:pt x="224" y="32"/>
                </a:moveTo>
                <a:lnTo>
                  <a:pt x="264" y="24"/>
                </a:lnTo>
                <a:lnTo>
                  <a:pt x="296" y="16"/>
                </a:lnTo>
                <a:lnTo>
                  <a:pt x="320" y="8"/>
                </a:lnTo>
                <a:lnTo>
                  <a:pt x="352" y="8"/>
                </a:lnTo>
                <a:lnTo>
                  <a:pt x="376" y="0"/>
                </a:lnTo>
                <a:lnTo>
                  <a:pt x="400" y="0"/>
                </a:lnTo>
                <a:lnTo>
                  <a:pt x="416" y="0"/>
                </a:lnTo>
                <a:lnTo>
                  <a:pt x="432" y="0"/>
                </a:lnTo>
                <a:lnTo>
                  <a:pt x="448" y="0"/>
                </a:lnTo>
                <a:lnTo>
                  <a:pt x="464" y="0"/>
                </a:lnTo>
                <a:lnTo>
                  <a:pt x="472" y="0"/>
                </a:lnTo>
                <a:lnTo>
                  <a:pt x="480" y="0"/>
                </a:lnTo>
                <a:lnTo>
                  <a:pt x="488" y="8"/>
                </a:lnTo>
                <a:lnTo>
                  <a:pt x="496" y="8"/>
                </a:lnTo>
                <a:lnTo>
                  <a:pt x="496" y="16"/>
                </a:lnTo>
                <a:lnTo>
                  <a:pt x="496" y="24"/>
                </a:lnTo>
                <a:lnTo>
                  <a:pt x="496" y="32"/>
                </a:lnTo>
                <a:lnTo>
                  <a:pt x="488" y="40"/>
                </a:lnTo>
                <a:lnTo>
                  <a:pt x="472" y="48"/>
                </a:lnTo>
                <a:lnTo>
                  <a:pt x="464" y="48"/>
                </a:lnTo>
                <a:lnTo>
                  <a:pt x="456" y="48"/>
                </a:lnTo>
                <a:lnTo>
                  <a:pt x="448" y="48"/>
                </a:lnTo>
                <a:lnTo>
                  <a:pt x="440" y="56"/>
                </a:lnTo>
                <a:lnTo>
                  <a:pt x="432" y="56"/>
                </a:lnTo>
                <a:lnTo>
                  <a:pt x="424" y="56"/>
                </a:lnTo>
                <a:lnTo>
                  <a:pt x="408" y="64"/>
                </a:lnTo>
                <a:lnTo>
                  <a:pt x="392" y="64"/>
                </a:lnTo>
                <a:lnTo>
                  <a:pt x="376" y="64"/>
                </a:lnTo>
                <a:lnTo>
                  <a:pt x="360" y="72"/>
                </a:lnTo>
                <a:lnTo>
                  <a:pt x="344" y="72"/>
                </a:lnTo>
                <a:lnTo>
                  <a:pt x="328" y="80"/>
                </a:lnTo>
                <a:lnTo>
                  <a:pt x="304" y="80"/>
                </a:lnTo>
                <a:lnTo>
                  <a:pt x="280" y="88"/>
                </a:lnTo>
                <a:lnTo>
                  <a:pt x="256" y="88"/>
                </a:lnTo>
                <a:lnTo>
                  <a:pt x="232" y="97"/>
                </a:lnTo>
                <a:lnTo>
                  <a:pt x="216" y="97"/>
                </a:lnTo>
                <a:lnTo>
                  <a:pt x="192" y="97"/>
                </a:lnTo>
                <a:lnTo>
                  <a:pt x="176" y="105"/>
                </a:lnTo>
                <a:lnTo>
                  <a:pt x="152" y="105"/>
                </a:lnTo>
                <a:lnTo>
                  <a:pt x="136" y="105"/>
                </a:lnTo>
                <a:lnTo>
                  <a:pt x="120" y="105"/>
                </a:lnTo>
                <a:lnTo>
                  <a:pt x="104" y="113"/>
                </a:lnTo>
                <a:lnTo>
                  <a:pt x="96" y="113"/>
                </a:lnTo>
                <a:lnTo>
                  <a:pt x="80" y="113"/>
                </a:lnTo>
                <a:lnTo>
                  <a:pt x="72" y="113"/>
                </a:lnTo>
                <a:lnTo>
                  <a:pt x="64" y="113"/>
                </a:lnTo>
                <a:lnTo>
                  <a:pt x="48" y="105"/>
                </a:lnTo>
                <a:lnTo>
                  <a:pt x="40" y="105"/>
                </a:lnTo>
                <a:lnTo>
                  <a:pt x="32" y="105"/>
                </a:lnTo>
                <a:lnTo>
                  <a:pt x="24" y="97"/>
                </a:lnTo>
                <a:lnTo>
                  <a:pt x="16" y="88"/>
                </a:lnTo>
                <a:lnTo>
                  <a:pt x="8" y="80"/>
                </a:lnTo>
                <a:lnTo>
                  <a:pt x="0" y="80"/>
                </a:lnTo>
                <a:lnTo>
                  <a:pt x="0" y="72"/>
                </a:lnTo>
                <a:lnTo>
                  <a:pt x="8" y="72"/>
                </a:lnTo>
                <a:lnTo>
                  <a:pt x="8" y="64"/>
                </a:lnTo>
                <a:lnTo>
                  <a:pt x="16" y="64"/>
                </a:lnTo>
                <a:lnTo>
                  <a:pt x="24" y="64"/>
                </a:lnTo>
                <a:lnTo>
                  <a:pt x="32" y="64"/>
                </a:lnTo>
                <a:lnTo>
                  <a:pt x="40" y="64"/>
                </a:lnTo>
                <a:lnTo>
                  <a:pt x="56" y="64"/>
                </a:lnTo>
                <a:lnTo>
                  <a:pt x="72" y="64"/>
                </a:lnTo>
                <a:lnTo>
                  <a:pt x="88" y="56"/>
                </a:lnTo>
                <a:lnTo>
                  <a:pt x="112" y="56"/>
                </a:lnTo>
                <a:lnTo>
                  <a:pt x="136" y="48"/>
                </a:lnTo>
                <a:lnTo>
                  <a:pt x="160" y="40"/>
                </a:lnTo>
                <a:lnTo>
                  <a:pt x="192" y="40"/>
                </a:lnTo>
                <a:lnTo>
                  <a:pt x="224" y="32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9" name="Freeform 17"/>
          <p:cNvSpPr>
            <a:spLocks noChangeArrowheads="1"/>
          </p:cNvSpPr>
          <p:nvPr/>
        </p:nvSpPr>
        <p:spPr bwMode="auto">
          <a:xfrm>
            <a:off x="3417888" y="3071813"/>
            <a:ext cx="1444625" cy="304800"/>
          </a:xfrm>
          <a:custGeom>
            <a:avLst/>
            <a:gdLst>
              <a:gd name="T0" fmla="*/ 886 w 910"/>
              <a:gd name="T1" fmla="*/ 32 h 192"/>
              <a:gd name="T2" fmla="*/ 894 w 910"/>
              <a:gd name="T3" fmla="*/ 48 h 192"/>
              <a:gd name="T4" fmla="*/ 910 w 910"/>
              <a:gd name="T5" fmla="*/ 64 h 192"/>
              <a:gd name="T6" fmla="*/ 910 w 910"/>
              <a:gd name="T7" fmla="*/ 80 h 192"/>
              <a:gd name="T8" fmla="*/ 894 w 910"/>
              <a:gd name="T9" fmla="*/ 88 h 192"/>
              <a:gd name="T10" fmla="*/ 878 w 910"/>
              <a:gd name="T11" fmla="*/ 88 h 192"/>
              <a:gd name="T12" fmla="*/ 862 w 910"/>
              <a:gd name="T13" fmla="*/ 88 h 192"/>
              <a:gd name="T14" fmla="*/ 838 w 910"/>
              <a:gd name="T15" fmla="*/ 88 h 192"/>
              <a:gd name="T16" fmla="*/ 814 w 910"/>
              <a:gd name="T17" fmla="*/ 96 h 192"/>
              <a:gd name="T18" fmla="*/ 782 w 910"/>
              <a:gd name="T19" fmla="*/ 96 h 192"/>
              <a:gd name="T20" fmla="*/ 703 w 910"/>
              <a:gd name="T21" fmla="*/ 96 h 192"/>
              <a:gd name="T22" fmla="*/ 551 w 910"/>
              <a:gd name="T23" fmla="*/ 104 h 192"/>
              <a:gd name="T24" fmla="*/ 439 w 910"/>
              <a:gd name="T25" fmla="*/ 120 h 192"/>
              <a:gd name="T26" fmla="*/ 367 w 910"/>
              <a:gd name="T27" fmla="*/ 136 h 192"/>
              <a:gd name="T28" fmla="*/ 295 w 910"/>
              <a:gd name="T29" fmla="*/ 144 h 192"/>
              <a:gd name="T30" fmla="*/ 239 w 910"/>
              <a:gd name="T31" fmla="*/ 160 h 192"/>
              <a:gd name="T32" fmla="*/ 191 w 910"/>
              <a:gd name="T33" fmla="*/ 168 h 192"/>
              <a:gd name="T34" fmla="*/ 144 w 910"/>
              <a:gd name="T35" fmla="*/ 176 h 192"/>
              <a:gd name="T36" fmla="*/ 120 w 910"/>
              <a:gd name="T37" fmla="*/ 184 h 192"/>
              <a:gd name="T38" fmla="*/ 96 w 910"/>
              <a:gd name="T39" fmla="*/ 192 h 192"/>
              <a:gd name="T40" fmla="*/ 80 w 910"/>
              <a:gd name="T41" fmla="*/ 192 h 192"/>
              <a:gd name="T42" fmla="*/ 64 w 910"/>
              <a:gd name="T43" fmla="*/ 184 h 192"/>
              <a:gd name="T44" fmla="*/ 48 w 910"/>
              <a:gd name="T45" fmla="*/ 176 h 192"/>
              <a:gd name="T46" fmla="*/ 24 w 910"/>
              <a:gd name="T47" fmla="*/ 160 h 192"/>
              <a:gd name="T48" fmla="*/ 8 w 910"/>
              <a:gd name="T49" fmla="*/ 144 h 192"/>
              <a:gd name="T50" fmla="*/ 8 w 910"/>
              <a:gd name="T51" fmla="*/ 128 h 192"/>
              <a:gd name="T52" fmla="*/ 24 w 910"/>
              <a:gd name="T53" fmla="*/ 128 h 192"/>
              <a:gd name="T54" fmla="*/ 40 w 910"/>
              <a:gd name="T55" fmla="*/ 128 h 192"/>
              <a:gd name="T56" fmla="*/ 72 w 910"/>
              <a:gd name="T57" fmla="*/ 120 h 192"/>
              <a:gd name="T58" fmla="*/ 112 w 910"/>
              <a:gd name="T59" fmla="*/ 112 h 192"/>
              <a:gd name="T60" fmla="*/ 168 w 910"/>
              <a:gd name="T61" fmla="*/ 104 h 192"/>
              <a:gd name="T62" fmla="*/ 223 w 910"/>
              <a:gd name="T63" fmla="*/ 96 h 192"/>
              <a:gd name="T64" fmla="*/ 295 w 910"/>
              <a:gd name="T65" fmla="*/ 88 h 192"/>
              <a:gd name="T66" fmla="*/ 375 w 910"/>
              <a:gd name="T67" fmla="*/ 72 h 192"/>
              <a:gd name="T68" fmla="*/ 455 w 910"/>
              <a:gd name="T69" fmla="*/ 56 h 192"/>
              <a:gd name="T70" fmla="*/ 527 w 910"/>
              <a:gd name="T71" fmla="*/ 48 h 192"/>
              <a:gd name="T72" fmla="*/ 591 w 910"/>
              <a:gd name="T73" fmla="*/ 32 h 192"/>
              <a:gd name="T74" fmla="*/ 647 w 910"/>
              <a:gd name="T75" fmla="*/ 24 h 192"/>
              <a:gd name="T76" fmla="*/ 695 w 910"/>
              <a:gd name="T77" fmla="*/ 16 h 192"/>
              <a:gd name="T78" fmla="*/ 727 w 910"/>
              <a:gd name="T79" fmla="*/ 8 h 192"/>
              <a:gd name="T80" fmla="*/ 758 w 910"/>
              <a:gd name="T81" fmla="*/ 8 h 192"/>
              <a:gd name="T82" fmla="*/ 774 w 910"/>
              <a:gd name="T83" fmla="*/ 0 h 192"/>
              <a:gd name="T84" fmla="*/ 806 w 910"/>
              <a:gd name="T85" fmla="*/ 0 h 192"/>
              <a:gd name="T86" fmla="*/ 830 w 910"/>
              <a:gd name="T87" fmla="*/ 0 h 192"/>
              <a:gd name="T88" fmla="*/ 854 w 910"/>
              <a:gd name="T89" fmla="*/ 16 h 192"/>
              <a:gd name="T90" fmla="*/ 878 w 910"/>
              <a:gd name="T91" fmla="*/ 24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910" h="192">
                <a:moveTo>
                  <a:pt x="878" y="24"/>
                </a:moveTo>
                <a:lnTo>
                  <a:pt x="886" y="32"/>
                </a:lnTo>
                <a:lnTo>
                  <a:pt x="894" y="40"/>
                </a:lnTo>
                <a:lnTo>
                  <a:pt x="894" y="48"/>
                </a:lnTo>
                <a:lnTo>
                  <a:pt x="902" y="56"/>
                </a:lnTo>
                <a:lnTo>
                  <a:pt x="910" y="64"/>
                </a:lnTo>
                <a:lnTo>
                  <a:pt x="910" y="72"/>
                </a:lnTo>
                <a:lnTo>
                  <a:pt x="910" y="80"/>
                </a:lnTo>
                <a:lnTo>
                  <a:pt x="902" y="80"/>
                </a:lnTo>
                <a:lnTo>
                  <a:pt x="894" y="88"/>
                </a:lnTo>
                <a:lnTo>
                  <a:pt x="886" y="88"/>
                </a:lnTo>
                <a:lnTo>
                  <a:pt x="878" y="88"/>
                </a:lnTo>
                <a:lnTo>
                  <a:pt x="870" y="88"/>
                </a:lnTo>
                <a:lnTo>
                  <a:pt x="862" y="88"/>
                </a:lnTo>
                <a:lnTo>
                  <a:pt x="854" y="88"/>
                </a:lnTo>
                <a:lnTo>
                  <a:pt x="838" y="88"/>
                </a:lnTo>
                <a:lnTo>
                  <a:pt x="830" y="96"/>
                </a:lnTo>
                <a:lnTo>
                  <a:pt x="814" y="96"/>
                </a:lnTo>
                <a:lnTo>
                  <a:pt x="798" y="96"/>
                </a:lnTo>
                <a:lnTo>
                  <a:pt x="782" y="96"/>
                </a:lnTo>
                <a:lnTo>
                  <a:pt x="766" y="96"/>
                </a:lnTo>
                <a:lnTo>
                  <a:pt x="703" y="96"/>
                </a:lnTo>
                <a:lnTo>
                  <a:pt x="631" y="96"/>
                </a:lnTo>
                <a:lnTo>
                  <a:pt x="551" y="104"/>
                </a:lnTo>
                <a:lnTo>
                  <a:pt x="479" y="120"/>
                </a:lnTo>
                <a:lnTo>
                  <a:pt x="439" y="120"/>
                </a:lnTo>
                <a:lnTo>
                  <a:pt x="399" y="128"/>
                </a:lnTo>
                <a:lnTo>
                  <a:pt x="367" y="136"/>
                </a:lnTo>
                <a:lnTo>
                  <a:pt x="327" y="144"/>
                </a:lnTo>
                <a:lnTo>
                  <a:pt x="295" y="144"/>
                </a:lnTo>
                <a:lnTo>
                  <a:pt x="271" y="152"/>
                </a:lnTo>
                <a:lnTo>
                  <a:pt x="239" y="160"/>
                </a:lnTo>
                <a:lnTo>
                  <a:pt x="215" y="168"/>
                </a:lnTo>
                <a:lnTo>
                  <a:pt x="191" y="168"/>
                </a:lnTo>
                <a:lnTo>
                  <a:pt x="168" y="176"/>
                </a:lnTo>
                <a:lnTo>
                  <a:pt x="144" y="176"/>
                </a:lnTo>
                <a:lnTo>
                  <a:pt x="128" y="184"/>
                </a:lnTo>
                <a:lnTo>
                  <a:pt x="120" y="184"/>
                </a:lnTo>
                <a:lnTo>
                  <a:pt x="104" y="184"/>
                </a:lnTo>
                <a:lnTo>
                  <a:pt x="96" y="192"/>
                </a:lnTo>
                <a:lnTo>
                  <a:pt x="88" y="192"/>
                </a:lnTo>
                <a:lnTo>
                  <a:pt x="80" y="192"/>
                </a:lnTo>
                <a:lnTo>
                  <a:pt x="72" y="184"/>
                </a:lnTo>
                <a:lnTo>
                  <a:pt x="64" y="184"/>
                </a:lnTo>
                <a:lnTo>
                  <a:pt x="56" y="184"/>
                </a:lnTo>
                <a:lnTo>
                  <a:pt x="48" y="176"/>
                </a:lnTo>
                <a:lnTo>
                  <a:pt x="32" y="168"/>
                </a:lnTo>
                <a:lnTo>
                  <a:pt x="24" y="160"/>
                </a:lnTo>
                <a:lnTo>
                  <a:pt x="16" y="152"/>
                </a:lnTo>
                <a:lnTo>
                  <a:pt x="8" y="144"/>
                </a:lnTo>
                <a:lnTo>
                  <a:pt x="0" y="136"/>
                </a:lnTo>
                <a:lnTo>
                  <a:pt x="8" y="128"/>
                </a:lnTo>
                <a:lnTo>
                  <a:pt x="16" y="128"/>
                </a:lnTo>
                <a:lnTo>
                  <a:pt x="24" y="128"/>
                </a:lnTo>
                <a:lnTo>
                  <a:pt x="32" y="128"/>
                </a:lnTo>
                <a:lnTo>
                  <a:pt x="40" y="128"/>
                </a:lnTo>
                <a:lnTo>
                  <a:pt x="56" y="128"/>
                </a:lnTo>
                <a:lnTo>
                  <a:pt x="72" y="120"/>
                </a:lnTo>
                <a:lnTo>
                  <a:pt x="96" y="120"/>
                </a:lnTo>
                <a:lnTo>
                  <a:pt x="112" y="112"/>
                </a:lnTo>
                <a:lnTo>
                  <a:pt x="136" y="112"/>
                </a:lnTo>
                <a:lnTo>
                  <a:pt x="168" y="104"/>
                </a:lnTo>
                <a:lnTo>
                  <a:pt x="191" y="104"/>
                </a:lnTo>
                <a:lnTo>
                  <a:pt x="223" y="96"/>
                </a:lnTo>
                <a:lnTo>
                  <a:pt x="255" y="88"/>
                </a:lnTo>
                <a:lnTo>
                  <a:pt x="295" y="88"/>
                </a:lnTo>
                <a:lnTo>
                  <a:pt x="335" y="80"/>
                </a:lnTo>
                <a:lnTo>
                  <a:pt x="375" y="72"/>
                </a:lnTo>
                <a:lnTo>
                  <a:pt x="415" y="64"/>
                </a:lnTo>
                <a:lnTo>
                  <a:pt x="455" y="56"/>
                </a:lnTo>
                <a:lnTo>
                  <a:pt x="495" y="48"/>
                </a:lnTo>
                <a:lnTo>
                  <a:pt x="527" y="48"/>
                </a:lnTo>
                <a:lnTo>
                  <a:pt x="559" y="40"/>
                </a:lnTo>
                <a:lnTo>
                  <a:pt x="591" y="32"/>
                </a:lnTo>
                <a:lnTo>
                  <a:pt x="623" y="32"/>
                </a:lnTo>
                <a:lnTo>
                  <a:pt x="647" y="24"/>
                </a:lnTo>
                <a:lnTo>
                  <a:pt x="671" y="24"/>
                </a:lnTo>
                <a:lnTo>
                  <a:pt x="695" y="16"/>
                </a:lnTo>
                <a:lnTo>
                  <a:pt x="711" y="16"/>
                </a:lnTo>
                <a:lnTo>
                  <a:pt x="727" y="8"/>
                </a:lnTo>
                <a:lnTo>
                  <a:pt x="742" y="8"/>
                </a:lnTo>
                <a:lnTo>
                  <a:pt x="758" y="8"/>
                </a:lnTo>
                <a:lnTo>
                  <a:pt x="766" y="0"/>
                </a:lnTo>
                <a:lnTo>
                  <a:pt x="774" y="0"/>
                </a:lnTo>
                <a:lnTo>
                  <a:pt x="790" y="0"/>
                </a:lnTo>
                <a:lnTo>
                  <a:pt x="806" y="0"/>
                </a:lnTo>
                <a:lnTo>
                  <a:pt x="814" y="0"/>
                </a:lnTo>
                <a:lnTo>
                  <a:pt x="830" y="0"/>
                </a:lnTo>
                <a:lnTo>
                  <a:pt x="838" y="8"/>
                </a:lnTo>
                <a:lnTo>
                  <a:pt x="854" y="16"/>
                </a:lnTo>
                <a:lnTo>
                  <a:pt x="862" y="16"/>
                </a:lnTo>
                <a:lnTo>
                  <a:pt x="878" y="24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0" name="Freeform 18"/>
          <p:cNvSpPr>
            <a:spLocks noChangeArrowheads="1"/>
          </p:cNvSpPr>
          <p:nvPr/>
        </p:nvSpPr>
        <p:spPr bwMode="auto">
          <a:xfrm>
            <a:off x="4102100" y="2689225"/>
            <a:ext cx="127000" cy="1106488"/>
          </a:xfrm>
          <a:custGeom>
            <a:avLst/>
            <a:gdLst>
              <a:gd name="T0" fmla="*/ 80 w 80"/>
              <a:gd name="T1" fmla="*/ 0 h 697"/>
              <a:gd name="T2" fmla="*/ 80 w 80"/>
              <a:gd name="T3" fmla="*/ 64 h 697"/>
              <a:gd name="T4" fmla="*/ 80 w 80"/>
              <a:gd name="T5" fmla="*/ 128 h 697"/>
              <a:gd name="T6" fmla="*/ 80 w 80"/>
              <a:gd name="T7" fmla="*/ 184 h 697"/>
              <a:gd name="T8" fmla="*/ 80 w 80"/>
              <a:gd name="T9" fmla="*/ 241 h 697"/>
              <a:gd name="T10" fmla="*/ 80 w 80"/>
              <a:gd name="T11" fmla="*/ 289 h 697"/>
              <a:gd name="T12" fmla="*/ 72 w 80"/>
              <a:gd name="T13" fmla="*/ 337 h 697"/>
              <a:gd name="T14" fmla="*/ 72 w 80"/>
              <a:gd name="T15" fmla="*/ 385 h 697"/>
              <a:gd name="T16" fmla="*/ 72 w 80"/>
              <a:gd name="T17" fmla="*/ 425 h 697"/>
              <a:gd name="T18" fmla="*/ 72 w 80"/>
              <a:gd name="T19" fmla="*/ 457 h 697"/>
              <a:gd name="T20" fmla="*/ 72 w 80"/>
              <a:gd name="T21" fmla="*/ 497 h 697"/>
              <a:gd name="T22" fmla="*/ 72 w 80"/>
              <a:gd name="T23" fmla="*/ 529 h 697"/>
              <a:gd name="T24" fmla="*/ 64 w 80"/>
              <a:gd name="T25" fmla="*/ 553 h 697"/>
              <a:gd name="T26" fmla="*/ 64 w 80"/>
              <a:gd name="T27" fmla="*/ 577 h 697"/>
              <a:gd name="T28" fmla="*/ 64 w 80"/>
              <a:gd name="T29" fmla="*/ 593 h 697"/>
              <a:gd name="T30" fmla="*/ 56 w 80"/>
              <a:gd name="T31" fmla="*/ 609 h 697"/>
              <a:gd name="T32" fmla="*/ 56 w 80"/>
              <a:gd name="T33" fmla="*/ 625 h 697"/>
              <a:gd name="T34" fmla="*/ 48 w 80"/>
              <a:gd name="T35" fmla="*/ 649 h 697"/>
              <a:gd name="T36" fmla="*/ 48 w 80"/>
              <a:gd name="T37" fmla="*/ 665 h 697"/>
              <a:gd name="T38" fmla="*/ 40 w 80"/>
              <a:gd name="T39" fmla="*/ 673 h 697"/>
              <a:gd name="T40" fmla="*/ 32 w 80"/>
              <a:gd name="T41" fmla="*/ 689 h 697"/>
              <a:gd name="T42" fmla="*/ 32 w 80"/>
              <a:gd name="T43" fmla="*/ 697 h 697"/>
              <a:gd name="T44" fmla="*/ 24 w 80"/>
              <a:gd name="T45" fmla="*/ 697 h 697"/>
              <a:gd name="T46" fmla="*/ 16 w 80"/>
              <a:gd name="T47" fmla="*/ 697 h 697"/>
              <a:gd name="T48" fmla="*/ 16 w 80"/>
              <a:gd name="T49" fmla="*/ 689 h 697"/>
              <a:gd name="T50" fmla="*/ 16 w 80"/>
              <a:gd name="T51" fmla="*/ 681 h 697"/>
              <a:gd name="T52" fmla="*/ 8 w 80"/>
              <a:gd name="T53" fmla="*/ 681 h 697"/>
              <a:gd name="T54" fmla="*/ 8 w 80"/>
              <a:gd name="T55" fmla="*/ 673 h 697"/>
              <a:gd name="T56" fmla="*/ 8 w 80"/>
              <a:gd name="T57" fmla="*/ 665 h 697"/>
              <a:gd name="T58" fmla="*/ 8 w 80"/>
              <a:gd name="T59" fmla="*/ 649 h 697"/>
              <a:gd name="T60" fmla="*/ 8 w 80"/>
              <a:gd name="T61" fmla="*/ 641 h 697"/>
              <a:gd name="T62" fmla="*/ 8 w 80"/>
              <a:gd name="T63" fmla="*/ 633 h 697"/>
              <a:gd name="T64" fmla="*/ 8 w 80"/>
              <a:gd name="T65" fmla="*/ 617 h 697"/>
              <a:gd name="T66" fmla="*/ 8 w 80"/>
              <a:gd name="T67" fmla="*/ 601 h 697"/>
              <a:gd name="T68" fmla="*/ 8 w 80"/>
              <a:gd name="T69" fmla="*/ 585 h 697"/>
              <a:gd name="T70" fmla="*/ 8 w 80"/>
              <a:gd name="T71" fmla="*/ 569 h 697"/>
              <a:gd name="T72" fmla="*/ 0 w 80"/>
              <a:gd name="T73" fmla="*/ 553 h 697"/>
              <a:gd name="T74" fmla="*/ 0 w 80"/>
              <a:gd name="T75" fmla="*/ 529 h 697"/>
              <a:gd name="T76" fmla="*/ 0 w 80"/>
              <a:gd name="T77" fmla="*/ 513 h 697"/>
              <a:gd name="T78" fmla="*/ 0 w 80"/>
              <a:gd name="T79" fmla="*/ 489 h 697"/>
              <a:gd name="T80" fmla="*/ 0 w 80"/>
              <a:gd name="T81" fmla="*/ 465 h 697"/>
              <a:gd name="T82" fmla="*/ 0 w 80"/>
              <a:gd name="T83" fmla="*/ 441 h 697"/>
              <a:gd name="T84" fmla="*/ 0 w 80"/>
              <a:gd name="T85" fmla="*/ 409 h 697"/>
              <a:gd name="T86" fmla="*/ 0 w 80"/>
              <a:gd name="T87" fmla="*/ 385 h 697"/>
              <a:gd name="T88" fmla="*/ 0 w 80"/>
              <a:gd name="T89" fmla="*/ 361 h 697"/>
              <a:gd name="T90" fmla="*/ 0 w 80"/>
              <a:gd name="T91" fmla="*/ 329 h 697"/>
              <a:gd name="T92" fmla="*/ 0 w 80"/>
              <a:gd name="T93" fmla="*/ 297 h 697"/>
              <a:gd name="T94" fmla="*/ 0 w 80"/>
              <a:gd name="T95" fmla="*/ 265 h 697"/>
              <a:gd name="T96" fmla="*/ 0 w 80"/>
              <a:gd name="T97" fmla="*/ 233 h 697"/>
              <a:gd name="T98" fmla="*/ 0 w 80"/>
              <a:gd name="T99" fmla="*/ 192 h 697"/>
              <a:gd name="T100" fmla="*/ 0 w 80"/>
              <a:gd name="T101" fmla="*/ 160 h 697"/>
              <a:gd name="T102" fmla="*/ 0 w 80"/>
              <a:gd name="T103" fmla="*/ 120 h 697"/>
              <a:gd name="T104" fmla="*/ 0 w 80"/>
              <a:gd name="T105" fmla="*/ 80 h 697"/>
              <a:gd name="T106" fmla="*/ 0 w 80"/>
              <a:gd name="T107" fmla="*/ 40 h 697"/>
              <a:gd name="T108" fmla="*/ 0 w 80"/>
              <a:gd name="T109" fmla="*/ 0 h 697"/>
              <a:gd name="T110" fmla="*/ 80 w 80"/>
              <a:gd name="T111" fmla="*/ 0 h 6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0" h="697">
                <a:moveTo>
                  <a:pt x="80" y="0"/>
                </a:moveTo>
                <a:lnTo>
                  <a:pt x="80" y="64"/>
                </a:lnTo>
                <a:lnTo>
                  <a:pt x="80" y="128"/>
                </a:lnTo>
                <a:lnTo>
                  <a:pt x="80" y="184"/>
                </a:lnTo>
                <a:lnTo>
                  <a:pt x="80" y="241"/>
                </a:lnTo>
                <a:lnTo>
                  <a:pt x="80" y="289"/>
                </a:lnTo>
                <a:lnTo>
                  <a:pt x="72" y="337"/>
                </a:lnTo>
                <a:lnTo>
                  <a:pt x="72" y="385"/>
                </a:lnTo>
                <a:lnTo>
                  <a:pt x="72" y="425"/>
                </a:lnTo>
                <a:lnTo>
                  <a:pt x="72" y="457"/>
                </a:lnTo>
                <a:lnTo>
                  <a:pt x="72" y="497"/>
                </a:lnTo>
                <a:lnTo>
                  <a:pt x="72" y="529"/>
                </a:lnTo>
                <a:lnTo>
                  <a:pt x="64" y="553"/>
                </a:lnTo>
                <a:lnTo>
                  <a:pt x="64" y="577"/>
                </a:lnTo>
                <a:lnTo>
                  <a:pt x="64" y="593"/>
                </a:lnTo>
                <a:lnTo>
                  <a:pt x="56" y="609"/>
                </a:lnTo>
                <a:lnTo>
                  <a:pt x="56" y="625"/>
                </a:lnTo>
                <a:lnTo>
                  <a:pt x="48" y="649"/>
                </a:lnTo>
                <a:lnTo>
                  <a:pt x="48" y="665"/>
                </a:lnTo>
                <a:lnTo>
                  <a:pt x="40" y="673"/>
                </a:lnTo>
                <a:lnTo>
                  <a:pt x="32" y="689"/>
                </a:lnTo>
                <a:lnTo>
                  <a:pt x="32" y="697"/>
                </a:lnTo>
                <a:lnTo>
                  <a:pt x="24" y="697"/>
                </a:lnTo>
                <a:lnTo>
                  <a:pt x="16" y="697"/>
                </a:lnTo>
                <a:lnTo>
                  <a:pt x="16" y="689"/>
                </a:lnTo>
                <a:lnTo>
                  <a:pt x="16" y="681"/>
                </a:lnTo>
                <a:lnTo>
                  <a:pt x="8" y="681"/>
                </a:lnTo>
                <a:lnTo>
                  <a:pt x="8" y="673"/>
                </a:lnTo>
                <a:lnTo>
                  <a:pt x="8" y="665"/>
                </a:lnTo>
                <a:lnTo>
                  <a:pt x="8" y="649"/>
                </a:lnTo>
                <a:lnTo>
                  <a:pt x="8" y="641"/>
                </a:lnTo>
                <a:lnTo>
                  <a:pt x="8" y="633"/>
                </a:lnTo>
                <a:lnTo>
                  <a:pt x="8" y="617"/>
                </a:lnTo>
                <a:lnTo>
                  <a:pt x="8" y="601"/>
                </a:lnTo>
                <a:lnTo>
                  <a:pt x="8" y="585"/>
                </a:lnTo>
                <a:lnTo>
                  <a:pt x="8" y="569"/>
                </a:lnTo>
                <a:lnTo>
                  <a:pt x="0" y="553"/>
                </a:lnTo>
                <a:lnTo>
                  <a:pt x="0" y="529"/>
                </a:lnTo>
                <a:lnTo>
                  <a:pt x="0" y="513"/>
                </a:lnTo>
                <a:lnTo>
                  <a:pt x="0" y="489"/>
                </a:lnTo>
                <a:lnTo>
                  <a:pt x="0" y="465"/>
                </a:lnTo>
                <a:lnTo>
                  <a:pt x="0" y="441"/>
                </a:lnTo>
                <a:lnTo>
                  <a:pt x="0" y="409"/>
                </a:lnTo>
                <a:lnTo>
                  <a:pt x="0" y="385"/>
                </a:lnTo>
                <a:lnTo>
                  <a:pt x="0" y="361"/>
                </a:lnTo>
                <a:lnTo>
                  <a:pt x="0" y="329"/>
                </a:lnTo>
                <a:lnTo>
                  <a:pt x="0" y="297"/>
                </a:lnTo>
                <a:lnTo>
                  <a:pt x="0" y="265"/>
                </a:lnTo>
                <a:lnTo>
                  <a:pt x="0" y="233"/>
                </a:lnTo>
                <a:lnTo>
                  <a:pt x="0" y="192"/>
                </a:lnTo>
                <a:lnTo>
                  <a:pt x="0" y="160"/>
                </a:lnTo>
                <a:lnTo>
                  <a:pt x="0" y="120"/>
                </a:lnTo>
                <a:lnTo>
                  <a:pt x="0" y="80"/>
                </a:lnTo>
                <a:lnTo>
                  <a:pt x="0" y="40"/>
                </a:lnTo>
                <a:lnTo>
                  <a:pt x="0" y="0"/>
                </a:lnTo>
                <a:lnTo>
                  <a:pt x="80" y="0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03213" y="4683125"/>
            <a:ext cx="8551862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2" name="组合 38"/>
          <p:cNvGrpSpPr/>
          <p:nvPr/>
        </p:nvGrpSpPr>
        <p:grpSpPr bwMode="auto">
          <a:xfrm>
            <a:off x="3322638" y="1636713"/>
            <a:ext cx="2541587" cy="2538412"/>
            <a:chOff x="299400" y="609600"/>
            <a:chExt cx="2542863" cy="2539048"/>
          </a:xfrm>
        </p:grpSpPr>
        <p:cxnSp>
          <p:nvCxnSpPr>
            <p:cNvPr id="10243" name="直接连接符 4"/>
            <p:cNvCxnSpPr>
              <a:cxnSpLocks noChangeShapeType="1"/>
            </p:cNvCxnSpPr>
            <p:nvPr/>
          </p:nvCxnSpPr>
          <p:spPr bwMode="auto">
            <a:xfrm>
              <a:off x="321636" y="1876742"/>
              <a:ext cx="2520627" cy="1587"/>
            </a:xfrm>
            <a:prstGeom prst="line">
              <a:avLst/>
            </a:prstGeom>
            <a:noFill/>
            <a:ln w="15875">
              <a:solidFill>
                <a:srgbClr val="2E75B6"/>
              </a:solidFill>
              <a:prstDash val="lg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244" name="直接连接符 5"/>
            <p:cNvCxnSpPr>
              <a:cxnSpLocks noChangeShapeType="1"/>
            </p:cNvCxnSpPr>
            <p:nvPr/>
          </p:nvCxnSpPr>
          <p:spPr bwMode="auto">
            <a:xfrm rot="5400000">
              <a:off x="288594" y="1868797"/>
              <a:ext cx="2519993" cy="1588"/>
            </a:xfrm>
            <a:prstGeom prst="line">
              <a:avLst/>
            </a:prstGeom>
            <a:noFill/>
            <a:ln w="15875">
              <a:solidFill>
                <a:srgbClr val="2E75B6"/>
              </a:solidFill>
              <a:prstDash val="lg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" name="矩形 6"/>
            <p:cNvSpPr/>
            <p:nvPr/>
          </p:nvSpPr>
          <p:spPr bwMode="auto">
            <a:xfrm>
              <a:off x="299400" y="628655"/>
              <a:ext cx="2520627" cy="2519993"/>
            </a:xfrm>
            <a:prstGeom prst="rect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8" name="Freeform 6"/>
          <p:cNvSpPr>
            <a:spLocks noChangeArrowheads="1"/>
          </p:cNvSpPr>
          <p:nvPr/>
        </p:nvSpPr>
        <p:spPr bwMode="auto">
          <a:xfrm>
            <a:off x="3416300" y="1928813"/>
            <a:ext cx="842963" cy="1166812"/>
          </a:xfrm>
          <a:custGeom>
            <a:avLst/>
            <a:gdLst>
              <a:gd name="T0" fmla="*/ 14 w 1329"/>
              <a:gd name="T1" fmla="*/ 1824 h 1837"/>
              <a:gd name="T2" fmla="*/ 0 w 1329"/>
              <a:gd name="T3" fmla="*/ 1798 h 1837"/>
              <a:gd name="T4" fmla="*/ 14 w 1329"/>
              <a:gd name="T5" fmla="*/ 1771 h 1837"/>
              <a:gd name="T6" fmla="*/ 27 w 1329"/>
              <a:gd name="T7" fmla="*/ 1732 h 1837"/>
              <a:gd name="T8" fmla="*/ 54 w 1329"/>
              <a:gd name="T9" fmla="*/ 1692 h 1837"/>
              <a:gd name="T10" fmla="*/ 94 w 1329"/>
              <a:gd name="T11" fmla="*/ 1626 h 1837"/>
              <a:gd name="T12" fmla="*/ 147 w 1329"/>
              <a:gd name="T13" fmla="*/ 1573 h 1837"/>
              <a:gd name="T14" fmla="*/ 200 w 1329"/>
              <a:gd name="T15" fmla="*/ 1494 h 1837"/>
              <a:gd name="T16" fmla="*/ 306 w 1329"/>
              <a:gd name="T17" fmla="*/ 1375 h 1837"/>
              <a:gd name="T18" fmla="*/ 426 w 1329"/>
              <a:gd name="T19" fmla="*/ 1216 h 1837"/>
              <a:gd name="T20" fmla="*/ 545 w 1329"/>
              <a:gd name="T21" fmla="*/ 1044 h 1837"/>
              <a:gd name="T22" fmla="*/ 638 w 1329"/>
              <a:gd name="T23" fmla="*/ 886 h 1837"/>
              <a:gd name="T24" fmla="*/ 731 w 1329"/>
              <a:gd name="T25" fmla="*/ 727 h 1837"/>
              <a:gd name="T26" fmla="*/ 811 w 1329"/>
              <a:gd name="T27" fmla="*/ 582 h 1837"/>
              <a:gd name="T28" fmla="*/ 878 w 1329"/>
              <a:gd name="T29" fmla="*/ 463 h 1837"/>
              <a:gd name="T30" fmla="*/ 917 w 1329"/>
              <a:gd name="T31" fmla="*/ 370 h 1837"/>
              <a:gd name="T32" fmla="*/ 957 w 1329"/>
              <a:gd name="T33" fmla="*/ 291 h 1837"/>
              <a:gd name="T34" fmla="*/ 971 w 1329"/>
              <a:gd name="T35" fmla="*/ 225 h 1837"/>
              <a:gd name="T36" fmla="*/ 971 w 1329"/>
              <a:gd name="T37" fmla="*/ 172 h 1837"/>
              <a:gd name="T38" fmla="*/ 971 w 1329"/>
              <a:gd name="T39" fmla="*/ 133 h 1837"/>
              <a:gd name="T40" fmla="*/ 944 w 1329"/>
              <a:gd name="T41" fmla="*/ 93 h 1837"/>
              <a:gd name="T42" fmla="*/ 931 w 1329"/>
              <a:gd name="T43" fmla="*/ 67 h 1837"/>
              <a:gd name="T44" fmla="*/ 944 w 1329"/>
              <a:gd name="T45" fmla="*/ 40 h 1837"/>
              <a:gd name="T46" fmla="*/ 971 w 1329"/>
              <a:gd name="T47" fmla="*/ 14 h 1837"/>
              <a:gd name="T48" fmla="*/ 997 w 1329"/>
              <a:gd name="T49" fmla="*/ 0 h 1837"/>
              <a:gd name="T50" fmla="*/ 1037 w 1329"/>
              <a:gd name="T51" fmla="*/ 0 h 1837"/>
              <a:gd name="T52" fmla="*/ 1090 w 1329"/>
              <a:gd name="T53" fmla="*/ 14 h 1837"/>
              <a:gd name="T54" fmla="*/ 1130 w 1329"/>
              <a:gd name="T55" fmla="*/ 27 h 1837"/>
              <a:gd name="T56" fmla="*/ 1236 w 1329"/>
              <a:gd name="T57" fmla="*/ 80 h 1837"/>
              <a:gd name="T58" fmla="*/ 1316 w 1329"/>
              <a:gd name="T59" fmla="*/ 146 h 1837"/>
              <a:gd name="T60" fmla="*/ 1329 w 1329"/>
              <a:gd name="T61" fmla="*/ 199 h 1837"/>
              <a:gd name="T62" fmla="*/ 1316 w 1329"/>
              <a:gd name="T63" fmla="*/ 278 h 1837"/>
              <a:gd name="T64" fmla="*/ 1276 w 1329"/>
              <a:gd name="T65" fmla="*/ 384 h 1837"/>
              <a:gd name="T66" fmla="*/ 1210 w 1329"/>
              <a:gd name="T67" fmla="*/ 503 h 1837"/>
              <a:gd name="T68" fmla="*/ 1037 w 1329"/>
              <a:gd name="T69" fmla="*/ 793 h 1837"/>
              <a:gd name="T70" fmla="*/ 838 w 1329"/>
              <a:gd name="T71" fmla="*/ 1071 h 1837"/>
              <a:gd name="T72" fmla="*/ 612 w 1329"/>
              <a:gd name="T73" fmla="*/ 1348 h 1837"/>
              <a:gd name="T74" fmla="*/ 346 w 1329"/>
              <a:gd name="T75" fmla="*/ 1626 h 1837"/>
              <a:gd name="T76" fmla="*/ 280 w 1329"/>
              <a:gd name="T77" fmla="*/ 1679 h 1837"/>
              <a:gd name="T78" fmla="*/ 226 w 1329"/>
              <a:gd name="T79" fmla="*/ 1732 h 1837"/>
              <a:gd name="T80" fmla="*/ 173 w 1329"/>
              <a:gd name="T81" fmla="*/ 1771 h 1837"/>
              <a:gd name="T82" fmla="*/ 120 w 1329"/>
              <a:gd name="T83" fmla="*/ 1798 h 1837"/>
              <a:gd name="T84" fmla="*/ 80 w 1329"/>
              <a:gd name="T85" fmla="*/ 1824 h 1837"/>
              <a:gd name="T86" fmla="*/ 54 w 1329"/>
              <a:gd name="T87" fmla="*/ 1837 h 1837"/>
              <a:gd name="T88" fmla="*/ 27 w 1329"/>
              <a:gd name="T89" fmla="*/ 1837 h 18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329" h="1837">
                <a:moveTo>
                  <a:pt x="14" y="1824"/>
                </a:moveTo>
                <a:lnTo>
                  <a:pt x="14" y="1824"/>
                </a:lnTo>
                <a:lnTo>
                  <a:pt x="0" y="1811"/>
                </a:lnTo>
                <a:lnTo>
                  <a:pt x="0" y="1798"/>
                </a:lnTo>
                <a:lnTo>
                  <a:pt x="14" y="1784"/>
                </a:lnTo>
                <a:lnTo>
                  <a:pt x="14" y="1771"/>
                </a:lnTo>
                <a:lnTo>
                  <a:pt x="27" y="1758"/>
                </a:lnTo>
                <a:lnTo>
                  <a:pt x="27" y="1732"/>
                </a:lnTo>
                <a:lnTo>
                  <a:pt x="40" y="1705"/>
                </a:lnTo>
                <a:lnTo>
                  <a:pt x="54" y="1692"/>
                </a:lnTo>
                <a:lnTo>
                  <a:pt x="80" y="1652"/>
                </a:lnTo>
                <a:lnTo>
                  <a:pt x="94" y="1626"/>
                </a:lnTo>
                <a:lnTo>
                  <a:pt x="120" y="1599"/>
                </a:lnTo>
                <a:lnTo>
                  <a:pt x="147" y="1573"/>
                </a:lnTo>
                <a:lnTo>
                  <a:pt x="173" y="1533"/>
                </a:lnTo>
                <a:lnTo>
                  <a:pt x="200" y="1494"/>
                </a:lnTo>
                <a:lnTo>
                  <a:pt x="240" y="1454"/>
                </a:lnTo>
                <a:lnTo>
                  <a:pt x="306" y="1375"/>
                </a:lnTo>
                <a:lnTo>
                  <a:pt x="359" y="1295"/>
                </a:lnTo>
                <a:lnTo>
                  <a:pt x="426" y="1216"/>
                </a:lnTo>
                <a:lnTo>
                  <a:pt x="479" y="1124"/>
                </a:lnTo>
                <a:lnTo>
                  <a:pt x="545" y="1044"/>
                </a:lnTo>
                <a:lnTo>
                  <a:pt x="599" y="965"/>
                </a:lnTo>
                <a:lnTo>
                  <a:pt x="638" y="886"/>
                </a:lnTo>
                <a:lnTo>
                  <a:pt x="692" y="807"/>
                </a:lnTo>
                <a:lnTo>
                  <a:pt x="731" y="727"/>
                </a:lnTo>
                <a:lnTo>
                  <a:pt x="771" y="648"/>
                </a:lnTo>
                <a:lnTo>
                  <a:pt x="811" y="582"/>
                </a:lnTo>
                <a:lnTo>
                  <a:pt x="838" y="516"/>
                </a:lnTo>
                <a:lnTo>
                  <a:pt x="878" y="463"/>
                </a:lnTo>
                <a:lnTo>
                  <a:pt x="904" y="410"/>
                </a:lnTo>
                <a:lnTo>
                  <a:pt x="917" y="370"/>
                </a:lnTo>
                <a:lnTo>
                  <a:pt x="944" y="318"/>
                </a:lnTo>
                <a:lnTo>
                  <a:pt x="957" y="291"/>
                </a:lnTo>
                <a:lnTo>
                  <a:pt x="971" y="252"/>
                </a:lnTo>
                <a:lnTo>
                  <a:pt x="971" y="225"/>
                </a:lnTo>
                <a:lnTo>
                  <a:pt x="971" y="199"/>
                </a:lnTo>
                <a:lnTo>
                  <a:pt x="971" y="172"/>
                </a:lnTo>
                <a:lnTo>
                  <a:pt x="971" y="146"/>
                </a:lnTo>
                <a:lnTo>
                  <a:pt x="971" y="133"/>
                </a:lnTo>
                <a:lnTo>
                  <a:pt x="957" y="106"/>
                </a:lnTo>
                <a:lnTo>
                  <a:pt x="944" y="93"/>
                </a:lnTo>
                <a:lnTo>
                  <a:pt x="931" y="80"/>
                </a:lnTo>
                <a:lnTo>
                  <a:pt x="931" y="67"/>
                </a:lnTo>
                <a:lnTo>
                  <a:pt x="931" y="53"/>
                </a:lnTo>
                <a:lnTo>
                  <a:pt x="944" y="40"/>
                </a:lnTo>
                <a:lnTo>
                  <a:pt x="957" y="27"/>
                </a:lnTo>
                <a:lnTo>
                  <a:pt x="971" y="14"/>
                </a:lnTo>
                <a:lnTo>
                  <a:pt x="984" y="14"/>
                </a:lnTo>
                <a:lnTo>
                  <a:pt x="997" y="0"/>
                </a:lnTo>
                <a:lnTo>
                  <a:pt x="1024" y="0"/>
                </a:lnTo>
                <a:lnTo>
                  <a:pt x="1037" y="0"/>
                </a:lnTo>
                <a:lnTo>
                  <a:pt x="1064" y="0"/>
                </a:lnTo>
                <a:lnTo>
                  <a:pt x="1090" y="14"/>
                </a:lnTo>
                <a:lnTo>
                  <a:pt x="1117" y="14"/>
                </a:lnTo>
                <a:lnTo>
                  <a:pt x="1130" y="27"/>
                </a:lnTo>
                <a:lnTo>
                  <a:pt x="1183" y="53"/>
                </a:lnTo>
                <a:lnTo>
                  <a:pt x="1236" y="80"/>
                </a:lnTo>
                <a:lnTo>
                  <a:pt x="1276" y="119"/>
                </a:lnTo>
                <a:lnTo>
                  <a:pt x="1316" y="146"/>
                </a:lnTo>
                <a:lnTo>
                  <a:pt x="1329" y="172"/>
                </a:lnTo>
                <a:lnTo>
                  <a:pt x="1329" y="199"/>
                </a:lnTo>
                <a:lnTo>
                  <a:pt x="1329" y="238"/>
                </a:lnTo>
                <a:lnTo>
                  <a:pt x="1316" y="278"/>
                </a:lnTo>
                <a:lnTo>
                  <a:pt x="1303" y="331"/>
                </a:lnTo>
                <a:lnTo>
                  <a:pt x="1276" y="384"/>
                </a:lnTo>
                <a:lnTo>
                  <a:pt x="1250" y="437"/>
                </a:lnTo>
                <a:lnTo>
                  <a:pt x="1210" y="503"/>
                </a:lnTo>
                <a:lnTo>
                  <a:pt x="1130" y="648"/>
                </a:lnTo>
                <a:lnTo>
                  <a:pt x="1037" y="793"/>
                </a:lnTo>
                <a:lnTo>
                  <a:pt x="944" y="939"/>
                </a:lnTo>
                <a:lnTo>
                  <a:pt x="838" y="1071"/>
                </a:lnTo>
                <a:lnTo>
                  <a:pt x="731" y="1216"/>
                </a:lnTo>
                <a:lnTo>
                  <a:pt x="612" y="1348"/>
                </a:lnTo>
                <a:lnTo>
                  <a:pt x="492" y="1494"/>
                </a:lnTo>
                <a:lnTo>
                  <a:pt x="346" y="1626"/>
                </a:lnTo>
                <a:lnTo>
                  <a:pt x="319" y="1652"/>
                </a:lnTo>
                <a:lnTo>
                  <a:pt x="280" y="1679"/>
                </a:lnTo>
                <a:lnTo>
                  <a:pt x="253" y="1705"/>
                </a:lnTo>
                <a:lnTo>
                  <a:pt x="226" y="1732"/>
                </a:lnTo>
                <a:lnTo>
                  <a:pt x="200" y="1758"/>
                </a:lnTo>
                <a:lnTo>
                  <a:pt x="173" y="1771"/>
                </a:lnTo>
                <a:lnTo>
                  <a:pt x="147" y="1784"/>
                </a:lnTo>
                <a:lnTo>
                  <a:pt x="120" y="1798"/>
                </a:lnTo>
                <a:lnTo>
                  <a:pt x="107" y="1811"/>
                </a:lnTo>
                <a:lnTo>
                  <a:pt x="80" y="1824"/>
                </a:lnTo>
                <a:lnTo>
                  <a:pt x="67" y="1824"/>
                </a:lnTo>
                <a:lnTo>
                  <a:pt x="54" y="1837"/>
                </a:lnTo>
                <a:lnTo>
                  <a:pt x="40" y="1837"/>
                </a:lnTo>
                <a:lnTo>
                  <a:pt x="27" y="1837"/>
                </a:lnTo>
                <a:lnTo>
                  <a:pt x="14" y="1824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" name="Freeform 7"/>
          <p:cNvSpPr>
            <a:spLocks noChangeArrowheads="1"/>
          </p:cNvSpPr>
          <p:nvPr/>
        </p:nvSpPr>
        <p:spPr bwMode="auto">
          <a:xfrm>
            <a:off x="3829050" y="2566988"/>
            <a:ext cx="211138" cy="1401762"/>
          </a:xfrm>
          <a:custGeom>
            <a:avLst/>
            <a:gdLst>
              <a:gd name="T0" fmla="*/ 319 w 332"/>
              <a:gd name="T1" fmla="*/ 224 h 2207"/>
              <a:gd name="T2" fmla="*/ 319 w 332"/>
              <a:gd name="T3" fmla="*/ 251 h 2207"/>
              <a:gd name="T4" fmla="*/ 332 w 332"/>
              <a:gd name="T5" fmla="*/ 304 h 2207"/>
              <a:gd name="T6" fmla="*/ 332 w 332"/>
              <a:gd name="T7" fmla="*/ 370 h 2207"/>
              <a:gd name="T8" fmla="*/ 332 w 332"/>
              <a:gd name="T9" fmla="*/ 449 h 2207"/>
              <a:gd name="T10" fmla="*/ 332 w 332"/>
              <a:gd name="T11" fmla="*/ 542 h 2207"/>
              <a:gd name="T12" fmla="*/ 332 w 332"/>
              <a:gd name="T13" fmla="*/ 660 h 2207"/>
              <a:gd name="T14" fmla="*/ 332 w 332"/>
              <a:gd name="T15" fmla="*/ 779 h 2207"/>
              <a:gd name="T16" fmla="*/ 332 w 332"/>
              <a:gd name="T17" fmla="*/ 925 h 2207"/>
              <a:gd name="T18" fmla="*/ 319 w 332"/>
              <a:gd name="T19" fmla="*/ 1057 h 2207"/>
              <a:gd name="T20" fmla="*/ 319 w 332"/>
              <a:gd name="T21" fmla="*/ 1176 h 2207"/>
              <a:gd name="T22" fmla="*/ 319 w 332"/>
              <a:gd name="T23" fmla="*/ 1295 h 2207"/>
              <a:gd name="T24" fmla="*/ 319 w 332"/>
              <a:gd name="T25" fmla="*/ 1387 h 2207"/>
              <a:gd name="T26" fmla="*/ 319 w 332"/>
              <a:gd name="T27" fmla="*/ 1480 h 2207"/>
              <a:gd name="T28" fmla="*/ 319 w 332"/>
              <a:gd name="T29" fmla="*/ 1546 h 2207"/>
              <a:gd name="T30" fmla="*/ 319 w 332"/>
              <a:gd name="T31" fmla="*/ 1612 h 2207"/>
              <a:gd name="T32" fmla="*/ 305 w 332"/>
              <a:gd name="T33" fmla="*/ 1731 h 2207"/>
              <a:gd name="T34" fmla="*/ 292 w 332"/>
              <a:gd name="T35" fmla="*/ 1929 h 2207"/>
              <a:gd name="T36" fmla="*/ 265 w 332"/>
              <a:gd name="T37" fmla="*/ 2061 h 2207"/>
              <a:gd name="T38" fmla="*/ 239 w 332"/>
              <a:gd name="T39" fmla="*/ 2127 h 2207"/>
              <a:gd name="T40" fmla="*/ 212 w 332"/>
              <a:gd name="T41" fmla="*/ 2180 h 2207"/>
              <a:gd name="T42" fmla="*/ 186 w 332"/>
              <a:gd name="T43" fmla="*/ 2207 h 2207"/>
              <a:gd name="T44" fmla="*/ 159 w 332"/>
              <a:gd name="T45" fmla="*/ 2207 h 2207"/>
              <a:gd name="T46" fmla="*/ 133 w 332"/>
              <a:gd name="T47" fmla="*/ 2193 h 2207"/>
              <a:gd name="T48" fmla="*/ 106 w 332"/>
              <a:gd name="T49" fmla="*/ 2167 h 2207"/>
              <a:gd name="T50" fmla="*/ 93 w 332"/>
              <a:gd name="T51" fmla="*/ 2127 h 2207"/>
              <a:gd name="T52" fmla="*/ 53 w 332"/>
              <a:gd name="T53" fmla="*/ 2048 h 2207"/>
              <a:gd name="T54" fmla="*/ 26 w 332"/>
              <a:gd name="T55" fmla="*/ 1942 h 2207"/>
              <a:gd name="T56" fmla="*/ 0 w 332"/>
              <a:gd name="T57" fmla="*/ 1863 h 2207"/>
              <a:gd name="T58" fmla="*/ 0 w 332"/>
              <a:gd name="T59" fmla="*/ 1797 h 2207"/>
              <a:gd name="T60" fmla="*/ 13 w 332"/>
              <a:gd name="T61" fmla="*/ 1704 h 2207"/>
              <a:gd name="T62" fmla="*/ 26 w 332"/>
              <a:gd name="T63" fmla="*/ 1572 h 2207"/>
              <a:gd name="T64" fmla="*/ 53 w 332"/>
              <a:gd name="T65" fmla="*/ 1427 h 2207"/>
              <a:gd name="T66" fmla="*/ 79 w 332"/>
              <a:gd name="T67" fmla="*/ 1255 h 2207"/>
              <a:gd name="T68" fmla="*/ 79 w 332"/>
              <a:gd name="T69" fmla="*/ 1057 h 2207"/>
              <a:gd name="T70" fmla="*/ 93 w 332"/>
              <a:gd name="T71" fmla="*/ 845 h 2207"/>
              <a:gd name="T72" fmla="*/ 93 w 332"/>
              <a:gd name="T73" fmla="*/ 608 h 2207"/>
              <a:gd name="T74" fmla="*/ 93 w 332"/>
              <a:gd name="T75" fmla="*/ 396 h 2207"/>
              <a:gd name="T76" fmla="*/ 79 w 332"/>
              <a:gd name="T77" fmla="*/ 211 h 2207"/>
              <a:gd name="T78" fmla="*/ 66 w 332"/>
              <a:gd name="T79" fmla="*/ 66 h 2207"/>
              <a:gd name="T80" fmla="*/ 119 w 332"/>
              <a:gd name="T81" fmla="*/ 39 h 2207"/>
              <a:gd name="T82" fmla="*/ 199 w 332"/>
              <a:gd name="T83" fmla="*/ 105 h 2207"/>
              <a:gd name="T84" fmla="*/ 265 w 332"/>
              <a:gd name="T85" fmla="*/ 158 h 2207"/>
              <a:gd name="T86" fmla="*/ 305 w 332"/>
              <a:gd name="T87" fmla="*/ 198 h 2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32" h="2207">
                <a:moveTo>
                  <a:pt x="319" y="211"/>
                </a:moveTo>
                <a:lnTo>
                  <a:pt x="319" y="224"/>
                </a:lnTo>
                <a:lnTo>
                  <a:pt x="319" y="238"/>
                </a:lnTo>
                <a:lnTo>
                  <a:pt x="319" y="251"/>
                </a:lnTo>
                <a:lnTo>
                  <a:pt x="332" y="277"/>
                </a:lnTo>
                <a:lnTo>
                  <a:pt x="332" y="304"/>
                </a:lnTo>
                <a:lnTo>
                  <a:pt x="332" y="330"/>
                </a:lnTo>
                <a:lnTo>
                  <a:pt x="332" y="370"/>
                </a:lnTo>
                <a:lnTo>
                  <a:pt x="332" y="409"/>
                </a:lnTo>
                <a:lnTo>
                  <a:pt x="332" y="449"/>
                </a:lnTo>
                <a:lnTo>
                  <a:pt x="332" y="489"/>
                </a:lnTo>
                <a:lnTo>
                  <a:pt x="332" y="542"/>
                </a:lnTo>
                <a:lnTo>
                  <a:pt x="332" y="594"/>
                </a:lnTo>
                <a:lnTo>
                  <a:pt x="332" y="660"/>
                </a:lnTo>
                <a:lnTo>
                  <a:pt x="332" y="713"/>
                </a:lnTo>
                <a:lnTo>
                  <a:pt x="332" y="779"/>
                </a:lnTo>
                <a:lnTo>
                  <a:pt x="332" y="859"/>
                </a:lnTo>
                <a:lnTo>
                  <a:pt x="332" y="925"/>
                </a:lnTo>
                <a:lnTo>
                  <a:pt x="319" y="991"/>
                </a:lnTo>
                <a:lnTo>
                  <a:pt x="319" y="1057"/>
                </a:lnTo>
                <a:lnTo>
                  <a:pt x="319" y="1123"/>
                </a:lnTo>
                <a:lnTo>
                  <a:pt x="319" y="1176"/>
                </a:lnTo>
                <a:lnTo>
                  <a:pt x="319" y="1242"/>
                </a:lnTo>
                <a:lnTo>
                  <a:pt x="319" y="1295"/>
                </a:lnTo>
                <a:lnTo>
                  <a:pt x="319" y="1348"/>
                </a:lnTo>
                <a:lnTo>
                  <a:pt x="319" y="1387"/>
                </a:lnTo>
                <a:lnTo>
                  <a:pt x="319" y="1427"/>
                </a:lnTo>
                <a:lnTo>
                  <a:pt x="319" y="1480"/>
                </a:lnTo>
                <a:lnTo>
                  <a:pt x="319" y="1506"/>
                </a:lnTo>
                <a:lnTo>
                  <a:pt x="319" y="1546"/>
                </a:lnTo>
                <a:lnTo>
                  <a:pt x="319" y="1572"/>
                </a:lnTo>
                <a:lnTo>
                  <a:pt x="319" y="1612"/>
                </a:lnTo>
                <a:lnTo>
                  <a:pt x="319" y="1638"/>
                </a:lnTo>
                <a:lnTo>
                  <a:pt x="305" y="1731"/>
                </a:lnTo>
                <a:lnTo>
                  <a:pt x="305" y="1823"/>
                </a:lnTo>
                <a:lnTo>
                  <a:pt x="292" y="1929"/>
                </a:lnTo>
                <a:lnTo>
                  <a:pt x="265" y="2022"/>
                </a:lnTo>
                <a:lnTo>
                  <a:pt x="265" y="2061"/>
                </a:lnTo>
                <a:lnTo>
                  <a:pt x="252" y="2101"/>
                </a:lnTo>
                <a:lnTo>
                  <a:pt x="239" y="2127"/>
                </a:lnTo>
                <a:lnTo>
                  <a:pt x="226" y="2154"/>
                </a:lnTo>
                <a:lnTo>
                  <a:pt x="212" y="2180"/>
                </a:lnTo>
                <a:lnTo>
                  <a:pt x="199" y="2193"/>
                </a:lnTo>
                <a:lnTo>
                  <a:pt x="186" y="2207"/>
                </a:lnTo>
                <a:lnTo>
                  <a:pt x="172" y="2207"/>
                </a:lnTo>
                <a:lnTo>
                  <a:pt x="159" y="2207"/>
                </a:lnTo>
                <a:lnTo>
                  <a:pt x="146" y="2193"/>
                </a:lnTo>
                <a:lnTo>
                  <a:pt x="133" y="2193"/>
                </a:lnTo>
                <a:lnTo>
                  <a:pt x="119" y="2180"/>
                </a:lnTo>
                <a:lnTo>
                  <a:pt x="106" y="2167"/>
                </a:lnTo>
                <a:lnTo>
                  <a:pt x="106" y="2140"/>
                </a:lnTo>
                <a:lnTo>
                  <a:pt x="93" y="2127"/>
                </a:lnTo>
                <a:lnTo>
                  <a:pt x="79" y="2101"/>
                </a:lnTo>
                <a:lnTo>
                  <a:pt x="53" y="2048"/>
                </a:lnTo>
                <a:lnTo>
                  <a:pt x="40" y="1995"/>
                </a:lnTo>
                <a:lnTo>
                  <a:pt x="26" y="1942"/>
                </a:lnTo>
                <a:lnTo>
                  <a:pt x="13" y="1889"/>
                </a:lnTo>
                <a:lnTo>
                  <a:pt x="0" y="1863"/>
                </a:lnTo>
                <a:lnTo>
                  <a:pt x="0" y="1837"/>
                </a:lnTo>
                <a:lnTo>
                  <a:pt x="0" y="1797"/>
                </a:lnTo>
                <a:lnTo>
                  <a:pt x="0" y="1757"/>
                </a:lnTo>
                <a:lnTo>
                  <a:pt x="13" y="1704"/>
                </a:lnTo>
                <a:lnTo>
                  <a:pt x="13" y="1638"/>
                </a:lnTo>
                <a:lnTo>
                  <a:pt x="26" y="1572"/>
                </a:lnTo>
                <a:lnTo>
                  <a:pt x="40" y="1506"/>
                </a:lnTo>
                <a:lnTo>
                  <a:pt x="53" y="1427"/>
                </a:lnTo>
                <a:lnTo>
                  <a:pt x="66" y="1348"/>
                </a:lnTo>
                <a:lnTo>
                  <a:pt x="79" y="1255"/>
                </a:lnTo>
                <a:lnTo>
                  <a:pt x="79" y="1163"/>
                </a:lnTo>
                <a:lnTo>
                  <a:pt x="79" y="1057"/>
                </a:lnTo>
                <a:lnTo>
                  <a:pt x="93" y="964"/>
                </a:lnTo>
                <a:lnTo>
                  <a:pt x="93" y="845"/>
                </a:lnTo>
                <a:lnTo>
                  <a:pt x="93" y="727"/>
                </a:lnTo>
                <a:lnTo>
                  <a:pt x="93" y="608"/>
                </a:lnTo>
                <a:lnTo>
                  <a:pt x="93" y="502"/>
                </a:lnTo>
                <a:lnTo>
                  <a:pt x="93" y="396"/>
                </a:lnTo>
                <a:lnTo>
                  <a:pt x="79" y="304"/>
                </a:lnTo>
                <a:lnTo>
                  <a:pt x="79" y="211"/>
                </a:lnTo>
                <a:lnTo>
                  <a:pt x="79" y="132"/>
                </a:lnTo>
                <a:lnTo>
                  <a:pt x="66" y="66"/>
                </a:lnTo>
                <a:lnTo>
                  <a:pt x="66" y="0"/>
                </a:lnTo>
                <a:lnTo>
                  <a:pt x="119" y="39"/>
                </a:lnTo>
                <a:lnTo>
                  <a:pt x="159" y="66"/>
                </a:lnTo>
                <a:lnTo>
                  <a:pt x="199" y="105"/>
                </a:lnTo>
                <a:lnTo>
                  <a:pt x="239" y="132"/>
                </a:lnTo>
                <a:lnTo>
                  <a:pt x="265" y="158"/>
                </a:lnTo>
                <a:lnTo>
                  <a:pt x="292" y="172"/>
                </a:lnTo>
                <a:lnTo>
                  <a:pt x="305" y="198"/>
                </a:lnTo>
                <a:lnTo>
                  <a:pt x="319" y="211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" name="Freeform 8"/>
          <p:cNvSpPr>
            <a:spLocks noChangeArrowheads="1"/>
          </p:cNvSpPr>
          <p:nvPr/>
        </p:nvSpPr>
        <p:spPr bwMode="auto">
          <a:xfrm>
            <a:off x="4159250" y="2324100"/>
            <a:ext cx="555625" cy="1200150"/>
          </a:xfrm>
          <a:custGeom>
            <a:avLst/>
            <a:gdLst>
              <a:gd name="T0" fmla="*/ 292 w 877"/>
              <a:gd name="T1" fmla="*/ 1810 h 1889"/>
              <a:gd name="T2" fmla="*/ 252 w 877"/>
              <a:gd name="T3" fmla="*/ 1863 h 1889"/>
              <a:gd name="T4" fmla="*/ 213 w 877"/>
              <a:gd name="T5" fmla="*/ 1889 h 1889"/>
              <a:gd name="T6" fmla="*/ 159 w 877"/>
              <a:gd name="T7" fmla="*/ 1876 h 1889"/>
              <a:gd name="T8" fmla="*/ 120 w 877"/>
              <a:gd name="T9" fmla="*/ 1850 h 1889"/>
              <a:gd name="T10" fmla="*/ 40 w 877"/>
              <a:gd name="T11" fmla="*/ 1757 h 1889"/>
              <a:gd name="T12" fmla="*/ 0 w 877"/>
              <a:gd name="T13" fmla="*/ 1651 h 1889"/>
              <a:gd name="T14" fmla="*/ 40 w 877"/>
              <a:gd name="T15" fmla="*/ 1546 h 1889"/>
              <a:gd name="T16" fmla="*/ 93 w 877"/>
              <a:gd name="T17" fmla="*/ 1466 h 1889"/>
              <a:gd name="T18" fmla="*/ 106 w 877"/>
              <a:gd name="T19" fmla="*/ 1400 h 1889"/>
              <a:gd name="T20" fmla="*/ 133 w 877"/>
              <a:gd name="T21" fmla="*/ 1295 h 1889"/>
              <a:gd name="T22" fmla="*/ 146 w 877"/>
              <a:gd name="T23" fmla="*/ 1189 h 1889"/>
              <a:gd name="T24" fmla="*/ 159 w 877"/>
              <a:gd name="T25" fmla="*/ 1043 h 1889"/>
              <a:gd name="T26" fmla="*/ 159 w 877"/>
              <a:gd name="T27" fmla="*/ 872 h 1889"/>
              <a:gd name="T28" fmla="*/ 159 w 877"/>
              <a:gd name="T29" fmla="*/ 726 h 1889"/>
              <a:gd name="T30" fmla="*/ 159 w 877"/>
              <a:gd name="T31" fmla="*/ 594 h 1889"/>
              <a:gd name="T32" fmla="*/ 159 w 877"/>
              <a:gd name="T33" fmla="*/ 475 h 1889"/>
              <a:gd name="T34" fmla="*/ 159 w 877"/>
              <a:gd name="T35" fmla="*/ 396 h 1889"/>
              <a:gd name="T36" fmla="*/ 146 w 877"/>
              <a:gd name="T37" fmla="*/ 330 h 1889"/>
              <a:gd name="T38" fmla="*/ 133 w 877"/>
              <a:gd name="T39" fmla="*/ 237 h 1889"/>
              <a:gd name="T40" fmla="*/ 106 w 877"/>
              <a:gd name="T41" fmla="*/ 158 h 1889"/>
              <a:gd name="T42" fmla="*/ 66 w 877"/>
              <a:gd name="T43" fmla="*/ 118 h 1889"/>
              <a:gd name="T44" fmla="*/ 66 w 877"/>
              <a:gd name="T45" fmla="*/ 79 h 1889"/>
              <a:gd name="T46" fmla="*/ 80 w 877"/>
              <a:gd name="T47" fmla="*/ 52 h 1889"/>
              <a:gd name="T48" fmla="*/ 120 w 877"/>
              <a:gd name="T49" fmla="*/ 13 h 1889"/>
              <a:gd name="T50" fmla="*/ 186 w 877"/>
              <a:gd name="T51" fmla="*/ 0 h 1889"/>
              <a:gd name="T52" fmla="*/ 252 w 877"/>
              <a:gd name="T53" fmla="*/ 13 h 1889"/>
              <a:gd name="T54" fmla="*/ 385 w 877"/>
              <a:gd name="T55" fmla="*/ 79 h 1889"/>
              <a:gd name="T56" fmla="*/ 425 w 877"/>
              <a:gd name="T57" fmla="*/ 171 h 1889"/>
              <a:gd name="T58" fmla="*/ 412 w 877"/>
              <a:gd name="T59" fmla="*/ 264 h 1889"/>
              <a:gd name="T60" fmla="*/ 399 w 877"/>
              <a:gd name="T61" fmla="*/ 370 h 1889"/>
              <a:gd name="T62" fmla="*/ 399 w 877"/>
              <a:gd name="T63" fmla="*/ 541 h 1889"/>
              <a:gd name="T64" fmla="*/ 399 w 877"/>
              <a:gd name="T65" fmla="*/ 753 h 1889"/>
              <a:gd name="T66" fmla="*/ 385 w 877"/>
              <a:gd name="T67" fmla="*/ 951 h 1889"/>
              <a:gd name="T68" fmla="*/ 385 w 877"/>
              <a:gd name="T69" fmla="*/ 1110 h 1889"/>
              <a:gd name="T70" fmla="*/ 385 w 877"/>
              <a:gd name="T71" fmla="*/ 1242 h 1889"/>
              <a:gd name="T72" fmla="*/ 385 w 877"/>
              <a:gd name="T73" fmla="*/ 1308 h 1889"/>
              <a:gd name="T74" fmla="*/ 412 w 877"/>
              <a:gd name="T75" fmla="*/ 1308 h 1889"/>
              <a:gd name="T76" fmla="*/ 518 w 877"/>
              <a:gd name="T77" fmla="*/ 1242 h 1889"/>
              <a:gd name="T78" fmla="*/ 678 w 877"/>
              <a:gd name="T79" fmla="*/ 1149 h 1889"/>
              <a:gd name="T80" fmla="*/ 797 w 877"/>
              <a:gd name="T81" fmla="*/ 1096 h 1889"/>
              <a:gd name="T82" fmla="*/ 864 w 877"/>
              <a:gd name="T83" fmla="*/ 1096 h 1889"/>
              <a:gd name="T84" fmla="*/ 864 w 877"/>
              <a:gd name="T85" fmla="*/ 1162 h 1889"/>
              <a:gd name="T86" fmla="*/ 784 w 877"/>
              <a:gd name="T87" fmla="*/ 1268 h 1889"/>
              <a:gd name="T88" fmla="*/ 625 w 877"/>
              <a:gd name="T89" fmla="*/ 1413 h 1889"/>
              <a:gd name="T90" fmla="*/ 465 w 877"/>
              <a:gd name="T91" fmla="*/ 1572 h 1889"/>
              <a:gd name="T92" fmla="*/ 359 w 877"/>
              <a:gd name="T93" fmla="*/ 1704 h 18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77" h="1889">
                <a:moveTo>
                  <a:pt x="319" y="1770"/>
                </a:moveTo>
                <a:lnTo>
                  <a:pt x="306" y="1797"/>
                </a:lnTo>
                <a:lnTo>
                  <a:pt x="292" y="1810"/>
                </a:lnTo>
                <a:lnTo>
                  <a:pt x="279" y="1836"/>
                </a:lnTo>
                <a:lnTo>
                  <a:pt x="266" y="1850"/>
                </a:lnTo>
                <a:lnTo>
                  <a:pt x="252" y="1863"/>
                </a:lnTo>
                <a:lnTo>
                  <a:pt x="239" y="1876"/>
                </a:lnTo>
                <a:lnTo>
                  <a:pt x="226" y="1889"/>
                </a:lnTo>
                <a:lnTo>
                  <a:pt x="213" y="1889"/>
                </a:lnTo>
                <a:lnTo>
                  <a:pt x="199" y="1889"/>
                </a:lnTo>
                <a:lnTo>
                  <a:pt x="186" y="1889"/>
                </a:lnTo>
                <a:lnTo>
                  <a:pt x="159" y="1876"/>
                </a:lnTo>
                <a:lnTo>
                  <a:pt x="146" y="1876"/>
                </a:lnTo>
                <a:lnTo>
                  <a:pt x="133" y="1863"/>
                </a:lnTo>
                <a:lnTo>
                  <a:pt x="120" y="1850"/>
                </a:lnTo>
                <a:lnTo>
                  <a:pt x="93" y="1823"/>
                </a:lnTo>
                <a:lnTo>
                  <a:pt x="80" y="1797"/>
                </a:lnTo>
                <a:lnTo>
                  <a:pt x="40" y="1757"/>
                </a:lnTo>
                <a:lnTo>
                  <a:pt x="27" y="1717"/>
                </a:lnTo>
                <a:lnTo>
                  <a:pt x="13" y="1678"/>
                </a:lnTo>
                <a:lnTo>
                  <a:pt x="0" y="1651"/>
                </a:lnTo>
                <a:lnTo>
                  <a:pt x="13" y="1625"/>
                </a:lnTo>
                <a:lnTo>
                  <a:pt x="27" y="1585"/>
                </a:lnTo>
                <a:lnTo>
                  <a:pt x="40" y="1546"/>
                </a:lnTo>
                <a:lnTo>
                  <a:pt x="80" y="1493"/>
                </a:lnTo>
                <a:lnTo>
                  <a:pt x="80" y="1480"/>
                </a:lnTo>
                <a:lnTo>
                  <a:pt x="93" y="1466"/>
                </a:lnTo>
                <a:lnTo>
                  <a:pt x="93" y="1440"/>
                </a:lnTo>
                <a:lnTo>
                  <a:pt x="106" y="1413"/>
                </a:lnTo>
                <a:lnTo>
                  <a:pt x="106" y="1400"/>
                </a:lnTo>
                <a:lnTo>
                  <a:pt x="120" y="1361"/>
                </a:lnTo>
                <a:lnTo>
                  <a:pt x="120" y="1334"/>
                </a:lnTo>
                <a:lnTo>
                  <a:pt x="133" y="1295"/>
                </a:lnTo>
                <a:lnTo>
                  <a:pt x="133" y="1268"/>
                </a:lnTo>
                <a:lnTo>
                  <a:pt x="133" y="1228"/>
                </a:lnTo>
                <a:lnTo>
                  <a:pt x="146" y="1189"/>
                </a:lnTo>
                <a:lnTo>
                  <a:pt x="146" y="1136"/>
                </a:lnTo>
                <a:lnTo>
                  <a:pt x="146" y="1083"/>
                </a:lnTo>
                <a:lnTo>
                  <a:pt x="159" y="1043"/>
                </a:lnTo>
                <a:lnTo>
                  <a:pt x="159" y="991"/>
                </a:lnTo>
                <a:lnTo>
                  <a:pt x="159" y="925"/>
                </a:lnTo>
                <a:lnTo>
                  <a:pt x="159" y="872"/>
                </a:lnTo>
                <a:lnTo>
                  <a:pt x="159" y="819"/>
                </a:lnTo>
                <a:lnTo>
                  <a:pt x="159" y="766"/>
                </a:lnTo>
                <a:lnTo>
                  <a:pt x="159" y="726"/>
                </a:lnTo>
                <a:lnTo>
                  <a:pt x="159" y="673"/>
                </a:lnTo>
                <a:lnTo>
                  <a:pt x="159" y="634"/>
                </a:lnTo>
                <a:lnTo>
                  <a:pt x="159" y="594"/>
                </a:lnTo>
                <a:lnTo>
                  <a:pt x="159" y="555"/>
                </a:lnTo>
                <a:lnTo>
                  <a:pt x="159" y="515"/>
                </a:lnTo>
                <a:lnTo>
                  <a:pt x="159" y="475"/>
                </a:lnTo>
                <a:lnTo>
                  <a:pt x="159" y="449"/>
                </a:lnTo>
                <a:lnTo>
                  <a:pt x="159" y="422"/>
                </a:lnTo>
                <a:lnTo>
                  <a:pt x="159" y="396"/>
                </a:lnTo>
                <a:lnTo>
                  <a:pt x="159" y="370"/>
                </a:lnTo>
                <a:lnTo>
                  <a:pt x="159" y="343"/>
                </a:lnTo>
                <a:lnTo>
                  <a:pt x="146" y="330"/>
                </a:lnTo>
                <a:lnTo>
                  <a:pt x="146" y="290"/>
                </a:lnTo>
                <a:lnTo>
                  <a:pt x="133" y="264"/>
                </a:lnTo>
                <a:lnTo>
                  <a:pt x="133" y="237"/>
                </a:lnTo>
                <a:lnTo>
                  <a:pt x="120" y="211"/>
                </a:lnTo>
                <a:lnTo>
                  <a:pt x="120" y="185"/>
                </a:lnTo>
                <a:lnTo>
                  <a:pt x="106" y="158"/>
                </a:lnTo>
                <a:lnTo>
                  <a:pt x="93" y="145"/>
                </a:lnTo>
                <a:lnTo>
                  <a:pt x="80" y="132"/>
                </a:lnTo>
                <a:lnTo>
                  <a:pt x="66" y="118"/>
                </a:lnTo>
                <a:lnTo>
                  <a:pt x="66" y="105"/>
                </a:lnTo>
                <a:lnTo>
                  <a:pt x="66" y="92"/>
                </a:lnTo>
                <a:lnTo>
                  <a:pt x="66" y="79"/>
                </a:lnTo>
                <a:lnTo>
                  <a:pt x="66" y="66"/>
                </a:lnTo>
                <a:lnTo>
                  <a:pt x="66" y="52"/>
                </a:lnTo>
                <a:lnTo>
                  <a:pt x="80" y="52"/>
                </a:lnTo>
                <a:lnTo>
                  <a:pt x="93" y="26"/>
                </a:lnTo>
                <a:lnTo>
                  <a:pt x="106" y="26"/>
                </a:lnTo>
                <a:lnTo>
                  <a:pt x="120" y="13"/>
                </a:lnTo>
                <a:lnTo>
                  <a:pt x="133" y="13"/>
                </a:lnTo>
                <a:lnTo>
                  <a:pt x="159" y="0"/>
                </a:lnTo>
                <a:lnTo>
                  <a:pt x="186" y="0"/>
                </a:lnTo>
                <a:lnTo>
                  <a:pt x="199" y="0"/>
                </a:lnTo>
                <a:lnTo>
                  <a:pt x="226" y="13"/>
                </a:lnTo>
                <a:lnTo>
                  <a:pt x="252" y="13"/>
                </a:lnTo>
                <a:lnTo>
                  <a:pt x="306" y="39"/>
                </a:lnTo>
                <a:lnTo>
                  <a:pt x="345" y="52"/>
                </a:lnTo>
                <a:lnTo>
                  <a:pt x="385" y="79"/>
                </a:lnTo>
                <a:lnTo>
                  <a:pt x="399" y="105"/>
                </a:lnTo>
                <a:lnTo>
                  <a:pt x="412" y="145"/>
                </a:lnTo>
                <a:lnTo>
                  <a:pt x="425" y="171"/>
                </a:lnTo>
                <a:lnTo>
                  <a:pt x="425" y="211"/>
                </a:lnTo>
                <a:lnTo>
                  <a:pt x="412" y="251"/>
                </a:lnTo>
                <a:lnTo>
                  <a:pt x="412" y="264"/>
                </a:lnTo>
                <a:lnTo>
                  <a:pt x="412" y="290"/>
                </a:lnTo>
                <a:lnTo>
                  <a:pt x="399" y="330"/>
                </a:lnTo>
                <a:lnTo>
                  <a:pt x="399" y="370"/>
                </a:lnTo>
                <a:lnTo>
                  <a:pt x="399" y="422"/>
                </a:lnTo>
                <a:lnTo>
                  <a:pt x="399" y="475"/>
                </a:lnTo>
                <a:lnTo>
                  <a:pt x="399" y="541"/>
                </a:lnTo>
                <a:lnTo>
                  <a:pt x="399" y="621"/>
                </a:lnTo>
                <a:lnTo>
                  <a:pt x="399" y="687"/>
                </a:lnTo>
                <a:lnTo>
                  <a:pt x="399" y="753"/>
                </a:lnTo>
                <a:lnTo>
                  <a:pt x="399" y="819"/>
                </a:lnTo>
                <a:lnTo>
                  <a:pt x="385" y="885"/>
                </a:lnTo>
                <a:lnTo>
                  <a:pt x="385" y="951"/>
                </a:lnTo>
                <a:lnTo>
                  <a:pt x="385" y="1004"/>
                </a:lnTo>
                <a:lnTo>
                  <a:pt x="385" y="1057"/>
                </a:lnTo>
                <a:lnTo>
                  <a:pt x="385" y="1110"/>
                </a:lnTo>
                <a:lnTo>
                  <a:pt x="385" y="1162"/>
                </a:lnTo>
                <a:lnTo>
                  <a:pt x="385" y="1202"/>
                </a:lnTo>
                <a:lnTo>
                  <a:pt x="385" y="1242"/>
                </a:lnTo>
                <a:lnTo>
                  <a:pt x="385" y="1268"/>
                </a:lnTo>
                <a:lnTo>
                  <a:pt x="385" y="1281"/>
                </a:lnTo>
                <a:lnTo>
                  <a:pt x="385" y="1308"/>
                </a:lnTo>
                <a:lnTo>
                  <a:pt x="385" y="1321"/>
                </a:lnTo>
                <a:lnTo>
                  <a:pt x="399" y="1321"/>
                </a:lnTo>
                <a:lnTo>
                  <a:pt x="412" y="1308"/>
                </a:lnTo>
                <a:lnTo>
                  <a:pt x="439" y="1295"/>
                </a:lnTo>
                <a:lnTo>
                  <a:pt x="478" y="1268"/>
                </a:lnTo>
                <a:lnTo>
                  <a:pt x="518" y="1242"/>
                </a:lnTo>
                <a:lnTo>
                  <a:pt x="558" y="1215"/>
                </a:lnTo>
                <a:lnTo>
                  <a:pt x="625" y="1189"/>
                </a:lnTo>
                <a:lnTo>
                  <a:pt x="678" y="1149"/>
                </a:lnTo>
                <a:lnTo>
                  <a:pt x="731" y="1123"/>
                </a:lnTo>
                <a:lnTo>
                  <a:pt x="771" y="1110"/>
                </a:lnTo>
                <a:lnTo>
                  <a:pt x="797" y="1096"/>
                </a:lnTo>
                <a:lnTo>
                  <a:pt x="824" y="1083"/>
                </a:lnTo>
                <a:lnTo>
                  <a:pt x="850" y="1083"/>
                </a:lnTo>
                <a:lnTo>
                  <a:pt x="864" y="1096"/>
                </a:lnTo>
                <a:lnTo>
                  <a:pt x="877" y="1110"/>
                </a:lnTo>
                <a:lnTo>
                  <a:pt x="864" y="1136"/>
                </a:lnTo>
                <a:lnTo>
                  <a:pt x="864" y="1162"/>
                </a:lnTo>
                <a:lnTo>
                  <a:pt x="837" y="1189"/>
                </a:lnTo>
                <a:lnTo>
                  <a:pt x="811" y="1228"/>
                </a:lnTo>
                <a:lnTo>
                  <a:pt x="784" y="1268"/>
                </a:lnTo>
                <a:lnTo>
                  <a:pt x="744" y="1308"/>
                </a:lnTo>
                <a:lnTo>
                  <a:pt x="691" y="1361"/>
                </a:lnTo>
                <a:lnTo>
                  <a:pt x="625" y="1413"/>
                </a:lnTo>
                <a:lnTo>
                  <a:pt x="571" y="1480"/>
                </a:lnTo>
                <a:lnTo>
                  <a:pt x="505" y="1532"/>
                </a:lnTo>
                <a:lnTo>
                  <a:pt x="465" y="1572"/>
                </a:lnTo>
                <a:lnTo>
                  <a:pt x="425" y="1625"/>
                </a:lnTo>
                <a:lnTo>
                  <a:pt x="385" y="1665"/>
                </a:lnTo>
                <a:lnTo>
                  <a:pt x="359" y="1704"/>
                </a:lnTo>
                <a:lnTo>
                  <a:pt x="332" y="1731"/>
                </a:lnTo>
                <a:lnTo>
                  <a:pt x="319" y="1770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" name="Freeform 9"/>
          <p:cNvSpPr>
            <a:spLocks noChangeArrowheads="1"/>
          </p:cNvSpPr>
          <p:nvPr/>
        </p:nvSpPr>
        <p:spPr bwMode="auto">
          <a:xfrm>
            <a:off x="4318000" y="2533650"/>
            <a:ext cx="363538" cy="176213"/>
          </a:xfrm>
          <a:custGeom>
            <a:avLst/>
            <a:gdLst>
              <a:gd name="T0" fmla="*/ 0 w 572"/>
              <a:gd name="T1" fmla="*/ 106 h 277"/>
              <a:gd name="T2" fmla="*/ 54 w 572"/>
              <a:gd name="T3" fmla="*/ 92 h 277"/>
              <a:gd name="T4" fmla="*/ 93 w 572"/>
              <a:gd name="T5" fmla="*/ 79 h 277"/>
              <a:gd name="T6" fmla="*/ 147 w 572"/>
              <a:gd name="T7" fmla="*/ 66 h 277"/>
              <a:gd name="T8" fmla="*/ 187 w 572"/>
              <a:gd name="T9" fmla="*/ 53 h 277"/>
              <a:gd name="T10" fmla="*/ 226 w 572"/>
              <a:gd name="T11" fmla="*/ 40 h 277"/>
              <a:gd name="T12" fmla="*/ 253 w 572"/>
              <a:gd name="T13" fmla="*/ 26 h 277"/>
              <a:gd name="T14" fmla="*/ 293 w 572"/>
              <a:gd name="T15" fmla="*/ 26 h 277"/>
              <a:gd name="T16" fmla="*/ 333 w 572"/>
              <a:gd name="T17" fmla="*/ 13 h 277"/>
              <a:gd name="T18" fmla="*/ 359 w 572"/>
              <a:gd name="T19" fmla="*/ 13 h 277"/>
              <a:gd name="T20" fmla="*/ 386 w 572"/>
              <a:gd name="T21" fmla="*/ 0 h 277"/>
              <a:gd name="T22" fmla="*/ 399 w 572"/>
              <a:gd name="T23" fmla="*/ 0 h 277"/>
              <a:gd name="T24" fmla="*/ 426 w 572"/>
              <a:gd name="T25" fmla="*/ 0 h 277"/>
              <a:gd name="T26" fmla="*/ 452 w 572"/>
              <a:gd name="T27" fmla="*/ 0 h 277"/>
              <a:gd name="T28" fmla="*/ 466 w 572"/>
              <a:gd name="T29" fmla="*/ 0 h 277"/>
              <a:gd name="T30" fmla="*/ 479 w 572"/>
              <a:gd name="T31" fmla="*/ 0 h 277"/>
              <a:gd name="T32" fmla="*/ 492 w 572"/>
              <a:gd name="T33" fmla="*/ 0 h 277"/>
              <a:gd name="T34" fmla="*/ 505 w 572"/>
              <a:gd name="T35" fmla="*/ 13 h 277"/>
              <a:gd name="T36" fmla="*/ 532 w 572"/>
              <a:gd name="T37" fmla="*/ 26 h 277"/>
              <a:gd name="T38" fmla="*/ 545 w 572"/>
              <a:gd name="T39" fmla="*/ 40 h 277"/>
              <a:gd name="T40" fmla="*/ 559 w 572"/>
              <a:gd name="T41" fmla="*/ 53 h 277"/>
              <a:gd name="T42" fmla="*/ 572 w 572"/>
              <a:gd name="T43" fmla="*/ 66 h 277"/>
              <a:gd name="T44" fmla="*/ 572 w 572"/>
              <a:gd name="T45" fmla="*/ 79 h 277"/>
              <a:gd name="T46" fmla="*/ 572 w 572"/>
              <a:gd name="T47" fmla="*/ 92 h 277"/>
              <a:gd name="T48" fmla="*/ 572 w 572"/>
              <a:gd name="T49" fmla="*/ 119 h 277"/>
              <a:gd name="T50" fmla="*/ 559 w 572"/>
              <a:gd name="T51" fmla="*/ 132 h 277"/>
              <a:gd name="T52" fmla="*/ 545 w 572"/>
              <a:gd name="T53" fmla="*/ 145 h 277"/>
              <a:gd name="T54" fmla="*/ 532 w 572"/>
              <a:gd name="T55" fmla="*/ 158 h 277"/>
              <a:gd name="T56" fmla="*/ 505 w 572"/>
              <a:gd name="T57" fmla="*/ 185 h 277"/>
              <a:gd name="T58" fmla="*/ 479 w 572"/>
              <a:gd name="T59" fmla="*/ 198 h 277"/>
              <a:gd name="T60" fmla="*/ 439 w 572"/>
              <a:gd name="T61" fmla="*/ 211 h 277"/>
              <a:gd name="T62" fmla="*/ 399 w 572"/>
              <a:gd name="T63" fmla="*/ 238 h 277"/>
              <a:gd name="T64" fmla="*/ 359 w 572"/>
              <a:gd name="T65" fmla="*/ 251 h 277"/>
              <a:gd name="T66" fmla="*/ 319 w 572"/>
              <a:gd name="T67" fmla="*/ 264 h 277"/>
              <a:gd name="T68" fmla="*/ 266 w 572"/>
              <a:gd name="T69" fmla="*/ 264 h 277"/>
              <a:gd name="T70" fmla="*/ 226 w 572"/>
              <a:gd name="T71" fmla="*/ 277 h 277"/>
              <a:gd name="T72" fmla="*/ 173 w 572"/>
              <a:gd name="T73" fmla="*/ 277 h 277"/>
              <a:gd name="T74" fmla="*/ 120 w 572"/>
              <a:gd name="T75" fmla="*/ 277 h 277"/>
              <a:gd name="T76" fmla="*/ 54 w 572"/>
              <a:gd name="T77" fmla="*/ 264 h 277"/>
              <a:gd name="T78" fmla="*/ 0 w 572"/>
              <a:gd name="T79" fmla="*/ 264 h 277"/>
              <a:gd name="T80" fmla="*/ 0 w 572"/>
              <a:gd name="T81" fmla="*/ 106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72" h="277">
                <a:moveTo>
                  <a:pt x="0" y="106"/>
                </a:moveTo>
                <a:lnTo>
                  <a:pt x="54" y="92"/>
                </a:lnTo>
                <a:lnTo>
                  <a:pt x="93" y="79"/>
                </a:lnTo>
                <a:lnTo>
                  <a:pt x="147" y="66"/>
                </a:lnTo>
                <a:lnTo>
                  <a:pt x="187" y="53"/>
                </a:lnTo>
                <a:lnTo>
                  <a:pt x="226" y="40"/>
                </a:lnTo>
                <a:lnTo>
                  <a:pt x="253" y="26"/>
                </a:lnTo>
                <a:lnTo>
                  <a:pt x="293" y="26"/>
                </a:lnTo>
                <a:lnTo>
                  <a:pt x="333" y="13"/>
                </a:lnTo>
                <a:lnTo>
                  <a:pt x="359" y="13"/>
                </a:lnTo>
                <a:lnTo>
                  <a:pt x="386" y="0"/>
                </a:lnTo>
                <a:lnTo>
                  <a:pt x="399" y="0"/>
                </a:lnTo>
                <a:lnTo>
                  <a:pt x="426" y="0"/>
                </a:lnTo>
                <a:lnTo>
                  <a:pt x="452" y="0"/>
                </a:lnTo>
                <a:lnTo>
                  <a:pt x="466" y="0"/>
                </a:lnTo>
                <a:lnTo>
                  <a:pt x="479" y="0"/>
                </a:lnTo>
                <a:lnTo>
                  <a:pt x="492" y="0"/>
                </a:lnTo>
                <a:lnTo>
                  <a:pt x="505" y="13"/>
                </a:lnTo>
                <a:lnTo>
                  <a:pt x="532" y="26"/>
                </a:lnTo>
                <a:lnTo>
                  <a:pt x="545" y="40"/>
                </a:lnTo>
                <a:lnTo>
                  <a:pt x="559" y="53"/>
                </a:lnTo>
                <a:lnTo>
                  <a:pt x="572" y="66"/>
                </a:lnTo>
                <a:lnTo>
                  <a:pt x="572" y="79"/>
                </a:lnTo>
                <a:lnTo>
                  <a:pt x="572" y="92"/>
                </a:lnTo>
                <a:lnTo>
                  <a:pt x="572" y="119"/>
                </a:lnTo>
                <a:lnTo>
                  <a:pt x="559" y="132"/>
                </a:lnTo>
                <a:lnTo>
                  <a:pt x="545" y="145"/>
                </a:lnTo>
                <a:lnTo>
                  <a:pt x="532" y="158"/>
                </a:lnTo>
                <a:lnTo>
                  <a:pt x="505" y="185"/>
                </a:lnTo>
                <a:lnTo>
                  <a:pt x="479" y="198"/>
                </a:lnTo>
                <a:lnTo>
                  <a:pt x="439" y="211"/>
                </a:lnTo>
                <a:lnTo>
                  <a:pt x="399" y="238"/>
                </a:lnTo>
                <a:lnTo>
                  <a:pt x="359" y="251"/>
                </a:lnTo>
                <a:lnTo>
                  <a:pt x="319" y="264"/>
                </a:lnTo>
                <a:lnTo>
                  <a:pt x="266" y="264"/>
                </a:lnTo>
                <a:lnTo>
                  <a:pt x="226" y="277"/>
                </a:lnTo>
                <a:lnTo>
                  <a:pt x="173" y="277"/>
                </a:lnTo>
                <a:lnTo>
                  <a:pt x="120" y="277"/>
                </a:lnTo>
                <a:lnTo>
                  <a:pt x="54" y="264"/>
                </a:lnTo>
                <a:lnTo>
                  <a:pt x="0" y="264"/>
                </a:lnTo>
                <a:lnTo>
                  <a:pt x="0" y="106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" name="Freeform 10"/>
          <p:cNvSpPr>
            <a:spLocks noChangeArrowheads="1"/>
          </p:cNvSpPr>
          <p:nvPr/>
        </p:nvSpPr>
        <p:spPr bwMode="auto">
          <a:xfrm>
            <a:off x="4630738" y="2022475"/>
            <a:ext cx="1063625" cy="284163"/>
          </a:xfrm>
          <a:custGeom>
            <a:avLst/>
            <a:gdLst>
              <a:gd name="T0" fmla="*/ 146 w 1675"/>
              <a:gd name="T1" fmla="*/ 264 h 449"/>
              <a:gd name="T2" fmla="*/ 425 w 1675"/>
              <a:gd name="T3" fmla="*/ 198 h 449"/>
              <a:gd name="T4" fmla="*/ 678 w 1675"/>
              <a:gd name="T5" fmla="*/ 145 h 449"/>
              <a:gd name="T6" fmla="*/ 877 w 1675"/>
              <a:gd name="T7" fmla="*/ 92 h 449"/>
              <a:gd name="T8" fmla="*/ 1050 w 1675"/>
              <a:gd name="T9" fmla="*/ 53 h 449"/>
              <a:gd name="T10" fmla="*/ 1183 w 1675"/>
              <a:gd name="T11" fmla="*/ 26 h 449"/>
              <a:gd name="T12" fmla="*/ 1289 w 1675"/>
              <a:gd name="T13" fmla="*/ 13 h 449"/>
              <a:gd name="T14" fmla="*/ 1342 w 1675"/>
              <a:gd name="T15" fmla="*/ 0 h 449"/>
              <a:gd name="T16" fmla="*/ 1422 w 1675"/>
              <a:gd name="T17" fmla="*/ 0 h 449"/>
              <a:gd name="T18" fmla="*/ 1528 w 1675"/>
              <a:gd name="T19" fmla="*/ 26 h 449"/>
              <a:gd name="T20" fmla="*/ 1595 w 1675"/>
              <a:gd name="T21" fmla="*/ 53 h 449"/>
              <a:gd name="T22" fmla="*/ 1635 w 1675"/>
              <a:gd name="T23" fmla="*/ 79 h 449"/>
              <a:gd name="T24" fmla="*/ 1661 w 1675"/>
              <a:gd name="T25" fmla="*/ 119 h 449"/>
              <a:gd name="T26" fmla="*/ 1675 w 1675"/>
              <a:gd name="T27" fmla="*/ 145 h 449"/>
              <a:gd name="T28" fmla="*/ 1675 w 1675"/>
              <a:gd name="T29" fmla="*/ 185 h 449"/>
              <a:gd name="T30" fmla="*/ 1635 w 1675"/>
              <a:gd name="T31" fmla="*/ 224 h 449"/>
              <a:gd name="T32" fmla="*/ 1582 w 1675"/>
              <a:gd name="T33" fmla="*/ 251 h 449"/>
              <a:gd name="T34" fmla="*/ 1489 w 1675"/>
              <a:gd name="T35" fmla="*/ 277 h 449"/>
              <a:gd name="T36" fmla="*/ 1369 w 1675"/>
              <a:gd name="T37" fmla="*/ 291 h 449"/>
              <a:gd name="T38" fmla="*/ 1223 w 1675"/>
              <a:gd name="T39" fmla="*/ 317 h 449"/>
              <a:gd name="T40" fmla="*/ 1050 w 1675"/>
              <a:gd name="T41" fmla="*/ 343 h 449"/>
              <a:gd name="T42" fmla="*/ 837 w 1675"/>
              <a:gd name="T43" fmla="*/ 370 h 449"/>
              <a:gd name="T44" fmla="*/ 665 w 1675"/>
              <a:gd name="T45" fmla="*/ 396 h 449"/>
              <a:gd name="T46" fmla="*/ 572 w 1675"/>
              <a:gd name="T47" fmla="*/ 409 h 449"/>
              <a:gd name="T48" fmla="*/ 479 w 1675"/>
              <a:gd name="T49" fmla="*/ 423 h 449"/>
              <a:gd name="T50" fmla="*/ 399 w 1675"/>
              <a:gd name="T51" fmla="*/ 423 h 449"/>
              <a:gd name="T52" fmla="*/ 332 w 1675"/>
              <a:gd name="T53" fmla="*/ 436 h 449"/>
              <a:gd name="T54" fmla="*/ 279 w 1675"/>
              <a:gd name="T55" fmla="*/ 436 h 449"/>
              <a:gd name="T56" fmla="*/ 239 w 1675"/>
              <a:gd name="T57" fmla="*/ 449 h 449"/>
              <a:gd name="T58" fmla="*/ 213 w 1675"/>
              <a:gd name="T59" fmla="*/ 449 h 449"/>
              <a:gd name="T60" fmla="*/ 173 w 1675"/>
              <a:gd name="T61" fmla="*/ 436 h 449"/>
              <a:gd name="T62" fmla="*/ 133 w 1675"/>
              <a:gd name="T63" fmla="*/ 409 h 449"/>
              <a:gd name="T64" fmla="*/ 67 w 1675"/>
              <a:gd name="T65" fmla="*/ 357 h 449"/>
              <a:gd name="T66" fmla="*/ 0 w 1675"/>
              <a:gd name="T67" fmla="*/ 304 h 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675" h="449">
                <a:moveTo>
                  <a:pt x="0" y="304"/>
                </a:moveTo>
                <a:lnTo>
                  <a:pt x="146" y="264"/>
                </a:lnTo>
                <a:lnTo>
                  <a:pt x="293" y="224"/>
                </a:lnTo>
                <a:lnTo>
                  <a:pt x="425" y="198"/>
                </a:lnTo>
                <a:lnTo>
                  <a:pt x="558" y="172"/>
                </a:lnTo>
                <a:lnTo>
                  <a:pt x="678" y="145"/>
                </a:lnTo>
                <a:lnTo>
                  <a:pt x="784" y="119"/>
                </a:lnTo>
                <a:lnTo>
                  <a:pt x="877" y="92"/>
                </a:lnTo>
                <a:lnTo>
                  <a:pt x="970" y="79"/>
                </a:lnTo>
                <a:lnTo>
                  <a:pt x="1050" y="53"/>
                </a:lnTo>
                <a:lnTo>
                  <a:pt x="1130" y="39"/>
                </a:lnTo>
                <a:lnTo>
                  <a:pt x="1183" y="26"/>
                </a:lnTo>
                <a:lnTo>
                  <a:pt x="1236" y="26"/>
                </a:lnTo>
                <a:lnTo>
                  <a:pt x="1289" y="13"/>
                </a:lnTo>
                <a:lnTo>
                  <a:pt x="1316" y="0"/>
                </a:lnTo>
                <a:lnTo>
                  <a:pt x="1342" y="0"/>
                </a:lnTo>
                <a:lnTo>
                  <a:pt x="1369" y="0"/>
                </a:lnTo>
                <a:lnTo>
                  <a:pt x="1422" y="0"/>
                </a:lnTo>
                <a:lnTo>
                  <a:pt x="1475" y="13"/>
                </a:lnTo>
                <a:lnTo>
                  <a:pt x="1528" y="26"/>
                </a:lnTo>
                <a:lnTo>
                  <a:pt x="1568" y="53"/>
                </a:lnTo>
                <a:lnTo>
                  <a:pt x="1595" y="53"/>
                </a:lnTo>
                <a:lnTo>
                  <a:pt x="1622" y="66"/>
                </a:lnTo>
                <a:lnTo>
                  <a:pt x="1635" y="79"/>
                </a:lnTo>
                <a:lnTo>
                  <a:pt x="1648" y="92"/>
                </a:lnTo>
                <a:lnTo>
                  <a:pt x="1661" y="119"/>
                </a:lnTo>
                <a:lnTo>
                  <a:pt x="1661" y="132"/>
                </a:lnTo>
                <a:lnTo>
                  <a:pt x="1675" y="145"/>
                </a:lnTo>
                <a:lnTo>
                  <a:pt x="1675" y="172"/>
                </a:lnTo>
                <a:lnTo>
                  <a:pt x="1675" y="185"/>
                </a:lnTo>
                <a:lnTo>
                  <a:pt x="1661" y="198"/>
                </a:lnTo>
                <a:lnTo>
                  <a:pt x="1635" y="224"/>
                </a:lnTo>
                <a:lnTo>
                  <a:pt x="1608" y="238"/>
                </a:lnTo>
                <a:lnTo>
                  <a:pt x="1582" y="251"/>
                </a:lnTo>
                <a:lnTo>
                  <a:pt x="1542" y="264"/>
                </a:lnTo>
                <a:lnTo>
                  <a:pt x="1489" y="277"/>
                </a:lnTo>
                <a:lnTo>
                  <a:pt x="1435" y="277"/>
                </a:lnTo>
                <a:lnTo>
                  <a:pt x="1369" y="291"/>
                </a:lnTo>
                <a:lnTo>
                  <a:pt x="1303" y="304"/>
                </a:lnTo>
                <a:lnTo>
                  <a:pt x="1223" y="317"/>
                </a:lnTo>
                <a:lnTo>
                  <a:pt x="1143" y="330"/>
                </a:lnTo>
                <a:lnTo>
                  <a:pt x="1050" y="343"/>
                </a:lnTo>
                <a:lnTo>
                  <a:pt x="944" y="357"/>
                </a:lnTo>
                <a:lnTo>
                  <a:pt x="837" y="370"/>
                </a:lnTo>
                <a:lnTo>
                  <a:pt x="731" y="383"/>
                </a:lnTo>
                <a:lnTo>
                  <a:pt x="665" y="396"/>
                </a:lnTo>
                <a:lnTo>
                  <a:pt x="611" y="396"/>
                </a:lnTo>
                <a:lnTo>
                  <a:pt x="572" y="409"/>
                </a:lnTo>
                <a:lnTo>
                  <a:pt x="518" y="409"/>
                </a:lnTo>
                <a:lnTo>
                  <a:pt x="479" y="423"/>
                </a:lnTo>
                <a:lnTo>
                  <a:pt x="439" y="423"/>
                </a:lnTo>
                <a:lnTo>
                  <a:pt x="399" y="423"/>
                </a:lnTo>
                <a:lnTo>
                  <a:pt x="359" y="436"/>
                </a:lnTo>
                <a:lnTo>
                  <a:pt x="332" y="436"/>
                </a:lnTo>
                <a:lnTo>
                  <a:pt x="306" y="436"/>
                </a:lnTo>
                <a:lnTo>
                  <a:pt x="279" y="436"/>
                </a:lnTo>
                <a:lnTo>
                  <a:pt x="266" y="449"/>
                </a:lnTo>
                <a:lnTo>
                  <a:pt x="239" y="449"/>
                </a:lnTo>
                <a:lnTo>
                  <a:pt x="226" y="449"/>
                </a:lnTo>
                <a:lnTo>
                  <a:pt x="213" y="449"/>
                </a:lnTo>
                <a:lnTo>
                  <a:pt x="200" y="449"/>
                </a:lnTo>
                <a:lnTo>
                  <a:pt x="173" y="436"/>
                </a:lnTo>
                <a:lnTo>
                  <a:pt x="160" y="423"/>
                </a:lnTo>
                <a:lnTo>
                  <a:pt x="133" y="409"/>
                </a:lnTo>
                <a:lnTo>
                  <a:pt x="106" y="383"/>
                </a:lnTo>
                <a:lnTo>
                  <a:pt x="67" y="357"/>
                </a:lnTo>
                <a:lnTo>
                  <a:pt x="40" y="330"/>
                </a:lnTo>
                <a:lnTo>
                  <a:pt x="0" y="304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3" name="Freeform 11"/>
          <p:cNvSpPr>
            <a:spLocks noChangeArrowheads="1"/>
          </p:cNvSpPr>
          <p:nvPr/>
        </p:nvSpPr>
        <p:spPr bwMode="auto">
          <a:xfrm>
            <a:off x="4943475" y="2232025"/>
            <a:ext cx="211138" cy="385763"/>
          </a:xfrm>
          <a:custGeom>
            <a:avLst/>
            <a:gdLst>
              <a:gd name="T0" fmla="*/ 40 w 332"/>
              <a:gd name="T1" fmla="*/ 595 h 608"/>
              <a:gd name="T2" fmla="*/ 0 w 332"/>
              <a:gd name="T3" fmla="*/ 608 h 608"/>
              <a:gd name="T4" fmla="*/ 26 w 332"/>
              <a:gd name="T5" fmla="*/ 542 h 608"/>
              <a:gd name="T6" fmla="*/ 66 w 332"/>
              <a:gd name="T7" fmla="*/ 476 h 608"/>
              <a:gd name="T8" fmla="*/ 93 w 332"/>
              <a:gd name="T9" fmla="*/ 423 h 608"/>
              <a:gd name="T10" fmla="*/ 106 w 332"/>
              <a:gd name="T11" fmla="*/ 383 h 608"/>
              <a:gd name="T12" fmla="*/ 133 w 332"/>
              <a:gd name="T13" fmla="*/ 331 h 608"/>
              <a:gd name="T14" fmla="*/ 146 w 332"/>
              <a:gd name="T15" fmla="*/ 291 h 608"/>
              <a:gd name="T16" fmla="*/ 159 w 332"/>
              <a:gd name="T17" fmla="*/ 264 h 608"/>
              <a:gd name="T18" fmla="*/ 173 w 332"/>
              <a:gd name="T19" fmla="*/ 238 h 608"/>
              <a:gd name="T20" fmla="*/ 186 w 332"/>
              <a:gd name="T21" fmla="*/ 198 h 608"/>
              <a:gd name="T22" fmla="*/ 186 w 332"/>
              <a:gd name="T23" fmla="*/ 172 h 608"/>
              <a:gd name="T24" fmla="*/ 199 w 332"/>
              <a:gd name="T25" fmla="*/ 146 h 608"/>
              <a:gd name="T26" fmla="*/ 199 w 332"/>
              <a:gd name="T27" fmla="*/ 119 h 608"/>
              <a:gd name="T28" fmla="*/ 199 w 332"/>
              <a:gd name="T29" fmla="*/ 93 h 608"/>
              <a:gd name="T30" fmla="*/ 186 w 332"/>
              <a:gd name="T31" fmla="*/ 53 h 608"/>
              <a:gd name="T32" fmla="*/ 173 w 332"/>
              <a:gd name="T33" fmla="*/ 27 h 608"/>
              <a:gd name="T34" fmla="*/ 173 w 332"/>
              <a:gd name="T35" fmla="*/ 0 h 608"/>
              <a:gd name="T36" fmla="*/ 199 w 332"/>
              <a:gd name="T37" fmla="*/ 13 h 608"/>
              <a:gd name="T38" fmla="*/ 239 w 332"/>
              <a:gd name="T39" fmla="*/ 40 h 608"/>
              <a:gd name="T40" fmla="*/ 266 w 332"/>
              <a:gd name="T41" fmla="*/ 66 h 608"/>
              <a:gd name="T42" fmla="*/ 292 w 332"/>
              <a:gd name="T43" fmla="*/ 79 h 608"/>
              <a:gd name="T44" fmla="*/ 306 w 332"/>
              <a:gd name="T45" fmla="*/ 93 h 608"/>
              <a:gd name="T46" fmla="*/ 319 w 332"/>
              <a:gd name="T47" fmla="*/ 119 h 608"/>
              <a:gd name="T48" fmla="*/ 332 w 332"/>
              <a:gd name="T49" fmla="*/ 132 h 608"/>
              <a:gd name="T50" fmla="*/ 332 w 332"/>
              <a:gd name="T51" fmla="*/ 146 h 608"/>
              <a:gd name="T52" fmla="*/ 332 w 332"/>
              <a:gd name="T53" fmla="*/ 159 h 608"/>
              <a:gd name="T54" fmla="*/ 332 w 332"/>
              <a:gd name="T55" fmla="*/ 172 h 608"/>
              <a:gd name="T56" fmla="*/ 332 w 332"/>
              <a:gd name="T57" fmla="*/ 185 h 608"/>
              <a:gd name="T58" fmla="*/ 332 w 332"/>
              <a:gd name="T59" fmla="*/ 212 h 608"/>
              <a:gd name="T60" fmla="*/ 319 w 332"/>
              <a:gd name="T61" fmla="*/ 225 h 608"/>
              <a:gd name="T62" fmla="*/ 306 w 332"/>
              <a:gd name="T63" fmla="*/ 251 h 608"/>
              <a:gd name="T64" fmla="*/ 292 w 332"/>
              <a:gd name="T65" fmla="*/ 278 h 608"/>
              <a:gd name="T66" fmla="*/ 279 w 332"/>
              <a:gd name="T67" fmla="*/ 304 h 608"/>
              <a:gd name="T68" fmla="*/ 266 w 332"/>
              <a:gd name="T69" fmla="*/ 331 h 608"/>
              <a:gd name="T70" fmla="*/ 239 w 332"/>
              <a:gd name="T71" fmla="*/ 357 h 608"/>
              <a:gd name="T72" fmla="*/ 213 w 332"/>
              <a:gd name="T73" fmla="*/ 383 h 608"/>
              <a:gd name="T74" fmla="*/ 199 w 332"/>
              <a:gd name="T75" fmla="*/ 423 h 608"/>
              <a:gd name="T76" fmla="*/ 159 w 332"/>
              <a:gd name="T77" fmla="*/ 463 h 608"/>
              <a:gd name="T78" fmla="*/ 119 w 332"/>
              <a:gd name="T79" fmla="*/ 502 h 608"/>
              <a:gd name="T80" fmla="*/ 93 w 332"/>
              <a:gd name="T81" fmla="*/ 542 h 608"/>
              <a:gd name="T82" fmla="*/ 40 w 332"/>
              <a:gd name="T83" fmla="*/ 595 h 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32" h="608">
                <a:moveTo>
                  <a:pt x="40" y="595"/>
                </a:moveTo>
                <a:lnTo>
                  <a:pt x="0" y="608"/>
                </a:lnTo>
                <a:lnTo>
                  <a:pt x="26" y="542"/>
                </a:lnTo>
                <a:lnTo>
                  <a:pt x="66" y="476"/>
                </a:lnTo>
                <a:lnTo>
                  <a:pt x="93" y="423"/>
                </a:lnTo>
                <a:lnTo>
                  <a:pt x="106" y="383"/>
                </a:lnTo>
                <a:lnTo>
                  <a:pt x="133" y="331"/>
                </a:lnTo>
                <a:lnTo>
                  <a:pt x="146" y="291"/>
                </a:lnTo>
                <a:lnTo>
                  <a:pt x="159" y="264"/>
                </a:lnTo>
                <a:lnTo>
                  <a:pt x="173" y="238"/>
                </a:lnTo>
                <a:lnTo>
                  <a:pt x="186" y="198"/>
                </a:lnTo>
                <a:lnTo>
                  <a:pt x="186" y="172"/>
                </a:lnTo>
                <a:lnTo>
                  <a:pt x="199" y="146"/>
                </a:lnTo>
                <a:lnTo>
                  <a:pt x="199" y="119"/>
                </a:lnTo>
                <a:lnTo>
                  <a:pt x="199" y="93"/>
                </a:lnTo>
                <a:lnTo>
                  <a:pt x="186" y="53"/>
                </a:lnTo>
                <a:lnTo>
                  <a:pt x="173" y="27"/>
                </a:lnTo>
                <a:lnTo>
                  <a:pt x="173" y="0"/>
                </a:lnTo>
                <a:lnTo>
                  <a:pt x="199" y="13"/>
                </a:lnTo>
                <a:lnTo>
                  <a:pt x="239" y="40"/>
                </a:lnTo>
                <a:lnTo>
                  <a:pt x="266" y="66"/>
                </a:lnTo>
                <a:lnTo>
                  <a:pt x="292" y="79"/>
                </a:lnTo>
                <a:lnTo>
                  <a:pt x="306" y="93"/>
                </a:lnTo>
                <a:lnTo>
                  <a:pt x="319" y="119"/>
                </a:lnTo>
                <a:lnTo>
                  <a:pt x="332" y="132"/>
                </a:lnTo>
                <a:lnTo>
                  <a:pt x="332" y="146"/>
                </a:lnTo>
                <a:lnTo>
                  <a:pt x="332" y="159"/>
                </a:lnTo>
                <a:lnTo>
                  <a:pt x="332" y="172"/>
                </a:lnTo>
                <a:lnTo>
                  <a:pt x="332" y="185"/>
                </a:lnTo>
                <a:lnTo>
                  <a:pt x="332" y="212"/>
                </a:lnTo>
                <a:lnTo>
                  <a:pt x="319" y="225"/>
                </a:lnTo>
                <a:lnTo>
                  <a:pt x="306" y="251"/>
                </a:lnTo>
                <a:lnTo>
                  <a:pt x="292" y="278"/>
                </a:lnTo>
                <a:lnTo>
                  <a:pt x="279" y="304"/>
                </a:lnTo>
                <a:lnTo>
                  <a:pt x="266" y="331"/>
                </a:lnTo>
                <a:lnTo>
                  <a:pt x="239" y="357"/>
                </a:lnTo>
                <a:lnTo>
                  <a:pt x="213" y="383"/>
                </a:lnTo>
                <a:lnTo>
                  <a:pt x="199" y="423"/>
                </a:lnTo>
                <a:lnTo>
                  <a:pt x="159" y="463"/>
                </a:lnTo>
                <a:lnTo>
                  <a:pt x="119" y="502"/>
                </a:lnTo>
                <a:lnTo>
                  <a:pt x="93" y="542"/>
                </a:lnTo>
                <a:lnTo>
                  <a:pt x="40" y="595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4" name="Freeform 12"/>
          <p:cNvSpPr>
            <a:spLocks noChangeArrowheads="1"/>
          </p:cNvSpPr>
          <p:nvPr/>
        </p:nvSpPr>
        <p:spPr bwMode="auto">
          <a:xfrm>
            <a:off x="4689475" y="2584450"/>
            <a:ext cx="195263" cy="965200"/>
          </a:xfrm>
          <a:custGeom>
            <a:avLst/>
            <a:gdLst>
              <a:gd name="T0" fmla="*/ 27 w 306"/>
              <a:gd name="T1" fmla="*/ 965 h 1520"/>
              <a:gd name="T2" fmla="*/ 27 w 306"/>
              <a:gd name="T3" fmla="*/ 886 h 1520"/>
              <a:gd name="T4" fmla="*/ 40 w 306"/>
              <a:gd name="T5" fmla="*/ 780 h 1520"/>
              <a:gd name="T6" fmla="*/ 40 w 306"/>
              <a:gd name="T7" fmla="*/ 674 h 1520"/>
              <a:gd name="T8" fmla="*/ 40 w 306"/>
              <a:gd name="T9" fmla="*/ 542 h 1520"/>
              <a:gd name="T10" fmla="*/ 40 w 306"/>
              <a:gd name="T11" fmla="*/ 436 h 1520"/>
              <a:gd name="T12" fmla="*/ 40 w 306"/>
              <a:gd name="T13" fmla="*/ 331 h 1520"/>
              <a:gd name="T14" fmla="*/ 27 w 306"/>
              <a:gd name="T15" fmla="*/ 238 h 1520"/>
              <a:gd name="T16" fmla="*/ 27 w 306"/>
              <a:gd name="T17" fmla="*/ 159 h 1520"/>
              <a:gd name="T18" fmla="*/ 13 w 306"/>
              <a:gd name="T19" fmla="*/ 106 h 1520"/>
              <a:gd name="T20" fmla="*/ 27 w 306"/>
              <a:gd name="T21" fmla="*/ 53 h 1520"/>
              <a:gd name="T22" fmla="*/ 27 w 306"/>
              <a:gd name="T23" fmla="*/ 27 h 1520"/>
              <a:gd name="T24" fmla="*/ 40 w 306"/>
              <a:gd name="T25" fmla="*/ 0 h 1520"/>
              <a:gd name="T26" fmla="*/ 93 w 306"/>
              <a:gd name="T27" fmla="*/ 0 h 1520"/>
              <a:gd name="T28" fmla="*/ 160 w 306"/>
              <a:gd name="T29" fmla="*/ 0 h 1520"/>
              <a:gd name="T30" fmla="*/ 253 w 306"/>
              <a:gd name="T31" fmla="*/ 13 h 1520"/>
              <a:gd name="T32" fmla="*/ 306 w 306"/>
              <a:gd name="T33" fmla="*/ 93 h 1520"/>
              <a:gd name="T34" fmla="*/ 293 w 306"/>
              <a:gd name="T35" fmla="*/ 212 h 1520"/>
              <a:gd name="T36" fmla="*/ 279 w 306"/>
              <a:gd name="T37" fmla="*/ 370 h 1520"/>
              <a:gd name="T38" fmla="*/ 279 w 306"/>
              <a:gd name="T39" fmla="*/ 529 h 1520"/>
              <a:gd name="T40" fmla="*/ 279 w 306"/>
              <a:gd name="T41" fmla="*/ 701 h 1520"/>
              <a:gd name="T42" fmla="*/ 279 w 306"/>
              <a:gd name="T43" fmla="*/ 872 h 1520"/>
              <a:gd name="T44" fmla="*/ 279 w 306"/>
              <a:gd name="T45" fmla="*/ 1031 h 1520"/>
              <a:gd name="T46" fmla="*/ 266 w 306"/>
              <a:gd name="T47" fmla="*/ 1176 h 1520"/>
              <a:gd name="T48" fmla="*/ 266 w 306"/>
              <a:gd name="T49" fmla="*/ 1308 h 1520"/>
              <a:gd name="T50" fmla="*/ 253 w 306"/>
              <a:gd name="T51" fmla="*/ 1414 h 1520"/>
              <a:gd name="T52" fmla="*/ 239 w 306"/>
              <a:gd name="T53" fmla="*/ 1480 h 1520"/>
              <a:gd name="T54" fmla="*/ 200 w 306"/>
              <a:gd name="T55" fmla="*/ 1520 h 1520"/>
              <a:gd name="T56" fmla="*/ 173 w 306"/>
              <a:gd name="T57" fmla="*/ 1520 h 1520"/>
              <a:gd name="T58" fmla="*/ 133 w 306"/>
              <a:gd name="T59" fmla="*/ 1493 h 1520"/>
              <a:gd name="T60" fmla="*/ 107 w 306"/>
              <a:gd name="T61" fmla="*/ 1467 h 1520"/>
              <a:gd name="T62" fmla="*/ 67 w 306"/>
              <a:gd name="T63" fmla="*/ 1414 h 1520"/>
              <a:gd name="T64" fmla="*/ 40 w 306"/>
              <a:gd name="T65" fmla="*/ 1348 h 1520"/>
              <a:gd name="T66" fmla="*/ 13 w 306"/>
              <a:gd name="T67" fmla="*/ 1295 h 1520"/>
              <a:gd name="T68" fmla="*/ 0 w 306"/>
              <a:gd name="T69" fmla="*/ 1242 h 1520"/>
              <a:gd name="T70" fmla="*/ 0 w 306"/>
              <a:gd name="T71" fmla="*/ 1216 h 1520"/>
              <a:gd name="T72" fmla="*/ 0 w 306"/>
              <a:gd name="T73" fmla="*/ 1189 h 1520"/>
              <a:gd name="T74" fmla="*/ 0 w 306"/>
              <a:gd name="T75" fmla="*/ 1150 h 1520"/>
              <a:gd name="T76" fmla="*/ 0 w 306"/>
              <a:gd name="T77" fmla="*/ 1097 h 1520"/>
              <a:gd name="T78" fmla="*/ 13 w 306"/>
              <a:gd name="T79" fmla="*/ 1044 h 1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06" h="1520">
                <a:moveTo>
                  <a:pt x="13" y="1004"/>
                </a:moveTo>
                <a:lnTo>
                  <a:pt x="27" y="965"/>
                </a:lnTo>
                <a:lnTo>
                  <a:pt x="27" y="925"/>
                </a:lnTo>
                <a:lnTo>
                  <a:pt x="27" y="886"/>
                </a:lnTo>
                <a:lnTo>
                  <a:pt x="40" y="833"/>
                </a:lnTo>
                <a:lnTo>
                  <a:pt x="40" y="780"/>
                </a:lnTo>
                <a:lnTo>
                  <a:pt x="40" y="727"/>
                </a:lnTo>
                <a:lnTo>
                  <a:pt x="40" y="674"/>
                </a:lnTo>
                <a:lnTo>
                  <a:pt x="40" y="608"/>
                </a:lnTo>
                <a:lnTo>
                  <a:pt x="40" y="542"/>
                </a:lnTo>
                <a:lnTo>
                  <a:pt x="40" y="489"/>
                </a:lnTo>
                <a:lnTo>
                  <a:pt x="40" y="436"/>
                </a:lnTo>
                <a:lnTo>
                  <a:pt x="40" y="383"/>
                </a:lnTo>
                <a:lnTo>
                  <a:pt x="40" y="331"/>
                </a:lnTo>
                <a:lnTo>
                  <a:pt x="40" y="278"/>
                </a:lnTo>
                <a:lnTo>
                  <a:pt x="27" y="238"/>
                </a:lnTo>
                <a:lnTo>
                  <a:pt x="27" y="198"/>
                </a:lnTo>
                <a:lnTo>
                  <a:pt x="27" y="159"/>
                </a:lnTo>
                <a:lnTo>
                  <a:pt x="27" y="132"/>
                </a:lnTo>
                <a:lnTo>
                  <a:pt x="13" y="106"/>
                </a:lnTo>
                <a:lnTo>
                  <a:pt x="27" y="79"/>
                </a:lnTo>
                <a:lnTo>
                  <a:pt x="27" y="53"/>
                </a:lnTo>
                <a:lnTo>
                  <a:pt x="27" y="40"/>
                </a:lnTo>
                <a:lnTo>
                  <a:pt x="27" y="27"/>
                </a:lnTo>
                <a:lnTo>
                  <a:pt x="40" y="13"/>
                </a:lnTo>
                <a:lnTo>
                  <a:pt x="40" y="0"/>
                </a:lnTo>
                <a:lnTo>
                  <a:pt x="67" y="0"/>
                </a:lnTo>
                <a:lnTo>
                  <a:pt x="93" y="0"/>
                </a:lnTo>
                <a:lnTo>
                  <a:pt x="120" y="0"/>
                </a:lnTo>
                <a:lnTo>
                  <a:pt x="160" y="0"/>
                </a:lnTo>
                <a:lnTo>
                  <a:pt x="200" y="13"/>
                </a:lnTo>
                <a:lnTo>
                  <a:pt x="253" y="13"/>
                </a:lnTo>
                <a:lnTo>
                  <a:pt x="306" y="27"/>
                </a:lnTo>
                <a:lnTo>
                  <a:pt x="306" y="93"/>
                </a:lnTo>
                <a:lnTo>
                  <a:pt x="293" y="146"/>
                </a:lnTo>
                <a:lnTo>
                  <a:pt x="293" y="212"/>
                </a:lnTo>
                <a:lnTo>
                  <a:pt x="279" y="291"/>
                </a:lnTo>
                <a:lnTo>
                  <a:pt x="279" y="370"/>
                </a:lnTo>
                <a:lnTo>
                  <a:pt x="279" y="449"/>
                </a:lnTo>
                <a:lnTo>
                  <a:pt x="279" y="529"/>
                </a:lnTo>
                <a:lnTo>
                  <a:pt x="279" y="621"/>
                </a:lnTo>
                <a:lnTo>
                  <a:pt x="279" y="701"/>
                </a:lnTo>
                <a:lnTo>
                  <a:pt x="279" y="793"/>
                </a:lnTo>
                <a:lnTo>
                  <a:pt x="279" y="872"/>
                </a:lnTo>
                <a:lnTo>
                  <a:pt x="279" y="952"/>
                </a:lnTo>
                <a:lnTo>
                  <a:pt x="279" y="1031"/>
                </a:lnTo>
                <a:lnTo>
                  <a:pt x="266" y="1110"/>
                </a:lnTo>
                <a:lnTo>
                  <a:pt x="266" y="1176"/>
                </a:lnTo>
                <a:lnTo>
                  <a:pt x="266" y="1242"/>
                </a:lnTo>
                <a:lnTo>
                  <a:pt x="266" y="1308"/>
                </a:lnTo>
                <a:lnTo>
                  <a:pt x="266" y="1361"/>
                </a:lnTo>
                <a:lnTo>
                  <a:pt x="253" y="1414"/>
                </a:lnTo>
                <a:lnTo>
                  <a:pt x="239" y="1454"/>
                </a:lnTo>
                <a:lnTo>
                  <a:pt x="239" y="1480"/>
                </a:lnTo>
                <a:lnTo>
                  <a:pt x="213" y="1507"/>
                </a:lnTo>
                <a:lnTo>
                  <a:pt x="200" y="1520"/>
                </a:lnTo>
                <a:lnTo>
                  <a:pt x="186" y="1520"/>
                </a:lnTo>
                <a:lnTo>
                  <a:pt x="173" y="1520"/>
                </a:lnTo>
                <a:lnTo>
                  <a:pt x="160" y="1507"/>
                </a:lnTo>
                <a:lnTo>
                  <a:pt x="133" y="1493"/>
                </a:lnTo>
                <a:lnTo>
                  <a:pt x="120" y="1480"/>
                </a:lnTo>
                <a:lnTo>
                  <a:pt x="107" y="1467"/>
                </a:lnTo>
                <a:lnTo>
                  <a:pt x="93" y="1441"/>
                </a:lnTo>
                <a:lnTo>
                  <a:pt x="67" y="1414"/>
                </a:lnTo>
                <a:lnTo>
                  <a:pt x="53" y="1388"/>
                </a:lnTo>
                <a:lnTo>
                  <a:pt x="40" y="1348"/>
                </a:lnTo>
                <a:lnTo>
                  <a:pt x="27" y="1322"/>
                </a:lnTo>
                <a:lnTo>
                  <a:pt x="13" y="1295"/>
                </a:lnTo>
                <a:lnTo>
                  <a:pt x="13" y="1269"/>
                </a:lnTo>
                <a:lnTo>
                  <a:pt x="0" y="1242"/>
                </a:lnTo>
                <a:lnTo>
                  <a:pt x="0" y="1229"/>
                </a:lnTo>
                <a:lnTo>
                  <a:pt x="0" y="1216"/>
                </a:lnTo>
                <a:lnTo>
                  <a:pt x="0" y="1203"/>
                </a:lnTo>
                <a:lnTo>
                  <a:pt x="0" y="1189"/>
                </a:lnTo>
                <a:lnTo>
                  <a:pt x="0" y="1163"/>
                </a:lnTo>
                <a:lnTo>
                  <a:pt x="0" y="1150"/>
                </a:lnTo>
                <a:lnTo>
                  <a:pt x="0" y="1123"/>
                </a:lnTo>
                <a:lnTo>
                  <a:pt x="0" y="1097"/>
                </a:lnTo>
                <a:lnTo>
                  <a:pt x="13" y="1071"/>
                </a:lnTo>
                <a:lnTo>
                  <a:pt x="13" y="1044"/>
                </a:lnTo>
                <a:lnTo>
                  <a:pt x="13" y="1004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" name="Freeform 13"/>
          <p:cNvSpPr>
            <a:spLocks noChangeArrowheads="1"/>
          </p:cNvSpPr>
          <p:nvPr/>
        </p:nvSpPr>
        <p:spPr bwMode="auto">
          <a:xfrm>
            <a:off x="4757738" y="2474913"/>
            <a:ext cx="809625" cy="1049337"/>
          </a:xfrm>
          <a:custGeom>
            <a:avLst/>
            <a:gdLst>
              <a:gd name="T0" fmla="*/ 1222 w 1275"/>
              <a:gd name="T1" fmla="*/ 1163 h 1652"/>
              <a:gd name="T2" fmla="*/ 1196 w 1275"/>
              <a:gd name="T3" fmla="*/ 1401 h 1652"/>
              <a:gd name="T4" fmla="*/ 1169 w 1275"/>
              <a:gd name="T5" fmla="*/ 1520 h 1652"/>
              <a:gd name="T6" fmla="*/ 1129 w 1275"/>
              <a:gd name="T7" fmla="*/ 1599 h 1652"/>
              <a:gd name="T8" fmla="*/ 1076 w 1275"/>
              <a:gd name="T9" fmla="*/ 1639 h 1652"/>
              <a:gd name="T10" fmla="*/ 1036 w 1275"/>
              <a:gd name="T11" fmla="*/ 1652 h 1652"/>
              <a:gd name="T12" fmla="*/ 983 w 1275"/>
              <a:gd name="T13" fmla="*/ 1626 h 1652"/>
              <a:gd name="T14" fmla="*/ 956 w 1275"/>
              <a:gd name="T15" fmla="*/ 1573 h 1652"/>
              <a:gd name="T16" fmla="*/ 943 w 1275"/>
              <a:gd name="T17" fmla="*/ 1494 h 1652"/>
              <a:gd name="T18" fmla="*/ 930 w 1275"/>
              <a:gd name="T19" fmla="*/ 1388 h 1652"/>
              <a:gd name="T20" fmla="*/ 930 w 1275"/>
              <a:gd name="T21" fmla="*/ 1256 h 1652"/>
              <a:gd name="T22" fmla="*/ 930 w 1275"/>
              <a:gd name="T23" fmla="*/ 1071 h 1652"/>
              <a:gd name="T24" fmla="*/ 930 w 1275"/>
              <a:gd name="T25" fmla="*/ 886 h 1652"/>
              <a:gd name="T26" fmla="*/ 930 w 1275"/>
              <a:gd name="T27" fmla="*/ 714 h 1652"/>
              <a:gd name="T28" fmla="*/ 930 w 1275"/>
              <a:gd name="T29" fmla="*/ 595 h 1652"/>
              <a:gd name="T30" fmla="*/ 917 w 1275"/>
              <a:gd name="T31" fmla="*/ 489 h 1652"/>
              <a:gd name="T32" fmla="*/ 917 w 1275"/>
              <a:gd name="T33" fmla="*/ 410 h 1652"/>
              <a:gd name="T34" fmla="*/ 903 w 1275"/>
              <a:gd name="T35" fmla="*/ 357 h 1652"/>
              <a:gd name="T36" fmla="*/ 863 w 1275"/>
              <a:gd name="T37" fmla="*/ 304 h 1652"/>
              <a:gd name="T38" fmla="*/ 810 w 1275"/>
              <a:gd name="T39" fmla="*/ 278 h 1652"/>
              <a:gd name="T40" fmla="*/ 757 w 1275"/>
              <a:gd name="T41" fmla="*/ 278 h 1652"/>
              <a:gd name="T42" fmla="*/ 677 w 1275"/>
              <a:gd name="T43" fmla="*/ 291 h 1652"/>
              <a:gd name="T44" fmla="*/ 558 w 1275"/>
              <a:gd name="T45" fmla="*/ 304 h 1652"/>
              <a:gd name="T46" fmla="*/ 385 w 1275"/>
              <a:gd name="T47" fmla="*/ 331 h 1652"/>
              <a:gd name="T48" fmla="*/ 172 w 1275"/>
              <a:gd name="T49" fmla="*/ 370 h 1652"/>
              <a:gd name="T50" fmla="*/ 0 w 1275"/>
              <a:gd name="T51" fmla="*/ 199 h 1652"/>
              <a:gd name="T52" fmla="*/ 225 w 1275"/>
              <a:gd name="T53" fmla="*/ 172 h 1652"/>
              <a:gd name="T54" fmla="*/ 438 w 1275"/>
              <a:gd name="T55" fmla="*/ 146 h 1652"/>
              <a:gd name="T56" fmla="*/ 611 w 1275"/>
              <a:gd name="T57" fmla="*/ 106 h 1652"/>
              <a:gd name="T58" fmla="*/ 744 w 1275"/>
              <a:gd name="T59" fmla="*/ 80 h 1652"/>
              <a:gd name="T60" fmla="*/ 823 w 1275"/>
              <a:gd name="T61" fmla="*/ 40 h 1652"/>
              <a:gd name="T62" fmla="*/ 877 w 1275"/>
              <a:gd name="T63" fmla="*/ 0 h 1652"/>
              <a:gd name="T64" fmla="*/ 943 w 1275"/>
              <a:gd name="T65" fmla="*/ 14 h 1652"/>
              <a:gd name="T66" fmla="*/ 1010 w 1275"/>
              <a:gd name="T67" fmla="*/ 40 h 1652"/>
              <a:gd name="T68" fmla="*/ 1103 w 1275"/>
              <a:gd name="T69" fmla="*/ 93 h 1652"/>
              <a:gd name="T70" fmla="*/ 1196 w 1275"/>
              <a:gd name="T71" fmla="*/ 146 h 1652"/>
              <a:gd name="T72" fmla="*/ 1249 w 1275"/>
              <a:gd name="T73" fmla="*/ 199 h 1652"/>
              <a:gd name="T74" fmla="*/ 1275 w 1275"/>
              <a:gd name="T75" fmla="*/ 251 h 1652"/>
              <a:gd name="T76" fmla="*/ 1249 w 1275"/>
              <a:gd name="T77" fmla="*/ 304 h 1652"/>
              <a:gd name="T78" fmla="*/ 1196 w 1275"/>
              <a:gd name="T79" fmla="*/ 370 h 1652"/>
              <a:gd name="T80" fmla="*/ 1182 w 1275"/>
              <a:gd name="T81" fmla="*/ 463 h 1652"/>
              <a:gd name="T82" fmla="*/ 1196 w 1275"/>
              <a:gd name="T83" fmla="*/ 635 h 1652"/>
              <a:gd name="T84" fmla="*/ 1209 w 1275"/>
              <a:gd name="T85" fmla="*/ 939 h 16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275" h="1652">
                <a:moveTo>
                  <a:pt x="1209" y="939"/>
                </a:moveTo>
                <a:lnTo>
                  <a:pt x="1222" y="1044"/>
                </a:lnTo>
                <a:lnTo>
                  <a:pt x="1222" y="1163"/>
                </a:lnTo>
                <a:lnTo>
                  <a:pt x="1209" y="1256"/>
                </a:lnTo>
                <a:lnTo>
                  <a:pt x="1209" y="1361"/>
                </a:lnTo>
                <a:lnTo>
                  <a:pt x="1196" y="1401"/>
                </a:lnTo>
                <a:lnTo>
                  <a:pt x="1182" y="1441"/>
                </a:lnTo>
                <a:lnTo>
                  <a:pt x="1182" y="1480"/>
                </a:lnTo>
                <a:lnTo>
                  <a:pt x="1169" y="1520"/>
                </a:lnTo>
                <a:lnTo>
                  <a:pt x="1156" y="1546"/>
                </a:lnTo>
                <a:lnTo>
                  <a:pt x="1142" y="1573"/>
                </a:lnTo>
                <a:lnTo>
                  <a:pt x="1129" y="1599"/>
                </a:lnTo>
                <a:lnTo>
                  <a:pt x="1116" y="1626"/>
                </a:lnTo>
                <a:lnTo>
                  <a:pt x="1103" y="1639"/>
                </a:lnTo>
                <a:lnTo>
                  <a:pt x="1076" y="1639"/>
                </a:lnTo>
                <a:lnTo>
                  <a:pt x="1063" y="1652"/>
                </a:lnTo>
                <a:lnTo>
                  <a:pt x="1049" y="1652"/>
                </a:lnTo>
                <a:lnTo>
                  <a:pt x="1036" y="1652"/>
                </a:lnTo>
                <a:lnTo>
                  <a:pt x="1010" y="1639"/>
                </a:lnTo>
                <a:lnTo>
                  <a:pt x="996" y="1639"/>
                </a:lnTo>
                <a:lnTo>
                  <a:pt x="983" y="1626"/>
                </a:lnTo>
                <a:lnTo>
                  <a:pt x="970" y="1613"/>
                </a:lnTo>
                <a:lnTo>
                  <a:pt x="970" y="1599"/>
                </a:lnTo>
                <a:lnTo>
                  <a:pt x="956" y="1573"/>
                </a:lnTo>
                <a:lnTo>
                  <a:pt x="956" y="1546"/>
                </a:lnTo>
                <a:lnTo>
                  <a:pt x="943" y="1520"/>
                </a:lnTo>
                <a:lnTo>
                  <a:pt x="943" y="1494"/>
                </a:lnTo>
                <a:lnTo>
                  <a:pt x="943" y="1467"/>
                </a:lnTo>
                <a:lnTo>
                  <a:pt x="930" y="1428"/>
                </a:lnTo>
                <a:lnTo>
                  <a:pt x="930" y="1388"/>
                </a:lnTo>
                <a:lnTo>
                  <a:pt x="930" y="1348"/>
                </a:lnTo>
                <a:lnTo>
                  <a:pt x="930" y="1295"/>
                </a:lnTo>
                <a:lnTo>
                  <a:pt x="930" y="1256"/>
                </a:lnTo>
                <a:lnTo>
                  <a:pt x="930" y="1190"/>
                </a:lnTo>
                <a:lnTo>
                  <a:pt x="930" y="1137"/>
                </a:lnTo>
                <a:lnTo>
                  <a:pt x="930" y="1071"/>
                </a:lnTo>
                <a:lnTo>
                  <a:pt x="930" y="1005"/>
                </a:lnTo>
                <a:lnTo>
                  <a:pt x="930" y="952"/>
                </a:lnTo>
                <a:lnTo>
                  <a:pt x="930" y="886"/>
                </a:lnTo>
                <a:lnTo>
                  <a:pt x="930" y="833"/>
                </a:lnTo>
                <a:lnTo>
                  <a:pt x="930" y="767"/>
                </a:lnTo>
                <a:lnTo>
                  <a:pt x="930" y="714"/>
                </a:lnTo>
                <a:lnTo>
                  <a:pt x="930" y="674"/>
                </a:lnTo>
                <a:lnTo>
                  <a:pt x="930" y="635"/>
                </a:lnTo>
                <a:lnTo>
                  <a:pt x="930" y="595"/>
                </a:lnTo>
                <a:lnTo>
                  <a:pt x="917" y="555"/>
                </a:lnTo>
                <a:lnTo>
                  <a:pt x="917" y="516"/>
                </a:lnTo>
                <a:lnTo>
                  <a:pt x="917" y="489"/>
                </a:lnTo>
                <a:lnTo>
                  <a:pt x="917" y="463"/>
                </a:lnTo>
                <a:lnTo>
                  <a:pt x="917" y="436"/>
                </a:lnTo>
                <a:lnTo>
                  <a:pt x="917" y="410"/>
                </a:lnTo>
                <a:lnTo>
                  <a:pt x="903" y="397"/>
                </a:lnTo>
                <a:lnTo>
                  <a:pt x="903" y="384"/>
                </a:lnTo>
                <a:lnTo>
                  <a:pt x="903" y="357"/>
                </a:lnTo>
                <a:lnTo>
                  <a:pt x="890" y="331"/>
                </a:lnTo>
                <a:lnTo>
                  <a:pt x="877" y="318"/>
                </a:lnTo>
                <a:lnTo>
                  <a:pt x="863" y="304"/>
                </a:lnTo>
                <a:lnTo>
                  <a:pt x="850" y="291"/>
                </a:lnTo>
                <a:lnTo>
                  <a:pt x="837" y="291"/>
                </a:lnTo>
                <a:lnTo>
                  <a:pt x="810" y="278"/>
                </a:lnTo>
                <a:lnTo>
                  <a:pt x="784" y="278"/>
                </a:lnTo>
                <a:lnTo>
                  <a:pt x="770" y="278"/>
                </a:lnTo>
                <a:lnTo>
                  <a:pt x="757" y="278"/>
                </a:lnTo>
                <a:lnTo>
                  <a:pt x="730" y="278"/>
                </a:lnTo>
                <a:lnTo>
                  <a:pt x="704" y="278"/>
                </a:lnTo>
                <a:lnTo>
                  <a:pt x="677" y="291"/>
                </a:lnTo>
                <a:lnTo>
                  <a:pt x="637" y="291"/>
                </a:lnTo>
                <a:lnTo>
                  <a:pt x="598" y="304"/>
                </a:lnTo>
                <a:lnTo>
                  <a:pt x="558" y="304"/>
                </a:lnTo>
                <a:lnTo>
                  <a:pt x="505" y="318"/>
                </a:lnTo>
                <a:lnTo>
                  <a:pt x="451" y="331"/>
                </a:lnTo>
                <a:lnTo>
                  <a:pt x="385" y="331"/>
                </a:lnTo>
                <a:lnTo>
                  <a:pt x="318" y="344"/>
                </a:lnTo>
                <a:lnTo>
                  <a:pt x="252" y="357"/>
                </a:lnTo>
                <a:lnTo>
                  <a:pt x="172" y="370"/>
                </a:lnTo>
                <a:lnTo>
                  <a:pt x="106" y="384"/>
                </a:lnTo>
                <a:lnTo>
                  <a:pt x="13" y="410"/>
                </a:lnTo>
                <a:lnTo>
                  <a:pt x="0" y="199"/>
                </a:lnTo>
                <a:lnTo>
                  <a:pt x="79" y="185"/>
                </a:lnTo>
                <a:lnTo>
                  <a:pt x="159" y="185"/>
                </a:lnTo>
                <a:lnTo>
                  <a:pt x="225" y="172"/>
                </a:lnTo>
                <a:lnTo>
                  <a:pt x="305" y="172"/>
                </a:lnTo>
                <a:lnTo>
                  <a:pt x="372" y="159"/>
                </a:lnTo>
                <a:lnTo>
                  <a:pt x="438" y="146"/>
                </a:lnTo>
                <a:lnTo>
                  <a:pt x="491" y="133"/>
                </a:lnTo>
                <a:lnTo>
                  <a:pt x="558" y="119"/>
                </a:lnTo>
                <a:lnTo>
                  <a:pt x="611" y="106"/>
                </a:lnTo>
                <a:lnTo>
                  <a:pt x="664" y="106"/>
                </a:lnTo>
                <a:lnTo>
                  <a:pt x="704" y="93"/>
                </a:lnTo>
                <a:lnTo>
                  <a:pt x="744" y="80"/>
                </a:lnTo>
                <a:lnTo>
                  <a:pt x="770" y="66"/>
                </a:lnTo>
                <a:lnTo>
                  <a:pt x="797" y="53"/>
                </a:lnTo>
                <a:lnTo>
                  <a:pt x="823" y="40"/>
                </a:lnTo>
                <a:lnTo>
                  <a:pt x="837" y="27"/>
                </a:lnTo>
                <a:lnTo>
                  <a:pt x="850" y="14"/>
                </a:lnTo>
                <a:lnTo>
                  <a:pt x="877" y="0"/>
                </a:lnTo>
                <a:lnTo>
                  <a:pt x="903" y="0"/>
                </a:lnTo>
                <a:lnTo>
                  <a:pt x="930" y="14"/>
                </a:lnTo>
                <a:lnTo>
                  <a:pt x="943" y="14"/>
                </a:lnTo>
                <a:lnTo>
                  <a:pt x="970" y="27"/>
                </a:lnTo>
                <a:lnTo>
                  <a:pt x="983" y="27"/>
                </a:lnTo>
                <a:lnTo>
                  <a:pt x="1010" y="40"/>
                </a:lnTo>
                <a:lnTo>
                  <a:pt x="1036" y="53"/>
                </a:lnTo>
                <a:lnTo>
                  <a:pt x="1063" y="80"/>
                </a:lnTo>
                <a:lnTo>
                  <a:pt x="1103" y="93"/>
                </a:lnTo>
                <a:lnTo>
                  <a:pt x="1129" y="106"/>
                </a:lnTo>
                <a:lnTo>
                  <a:pt x="1169" y="133"/>
                </a:lnTo>
                <a:lnTo>
                  <a:pt x="1196" y="146"/>
                </a:lnTo>
                <a:lnTo>
                  <a:pt x="1222" y="172"/>
                </a:lnTo>
                <a:lnTo>
                  <a:pt x="1235" y="185"/>
                </a:lnTo>
                <a:lnTo>
                  <a:pt x="1249" y="199"/>
                </a:lnTo>
                <a:lnTo>
                  <a:pt x="1262" y="212"/>
                </a:lnTo>
                <a:lnTo>
                  <a:pt x="1275" y="238"/>
                </a:lnTo>
                <a:lnTo>
                  <a:pt x="1275" y="251"/>
                </a:lnTo>
                <a:lnTo>
                  <a:pt x="1275" y="265"/>
                </a:lnTo>
                <a:lnTo>
                  <a:pt x="1262" y="291"/>
                </a:lnTo>
                <a:lnTo>
                  <a:pt x="1249" y="304"/>
                </a:lnTo>
                <a:lnTo>
                  <a:pt x="1222" y="331"/>
                </a:lnTo>
                <a:lnTo>
                  <a:pt x="1209" y="357"/>
                </a:lnTo>
                <a:lnTo>
                  <a:pt x="1196" y="370"/>
                </a:lnTo>
                <a:lnTo>
                  <a:pt x="1196" y="397"/>
                </a:lnTo>
                <a:lnTo>
                  <a:pt x="1196" y="423"/>
                </a:lnTo>
                <a:lnTo>
                  <a:pt x="1182" y="463"/>
                </a:lnTo>
                <a:lnTo>
                  <a:pt x="1182" y="489"/>
                </a:lnTo>
                <a:lnTo>
                  <a:pt x="1182" y="542"/>
                </a:lnTo>
                <a:lnTo>
                  <a:pt x="1196" y="635"/>
                </a:lnTo>
                <a:lnTo>
                  <a:pt x="1196" y="727"/>
                </a:lnTo>
                <a:lnTo>
                  <a:pt x="1209" y="833"/>
                </a:lnTo>
                <a:lnTo>
                  <a:pt x="1209" y="939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6" name="Freeform 14"/>
          <p:cNvSpPr>
            <a:spLocks noChangeArrowheads="1"/>
          </p:cNvSpPr>
          <p:nvPr/>
        </p:nvSpPr>
        <p:spPr bwMode="auto">
          <a:xfrm>
            <a:off x="4521200" y="2794000"/>
            <a:ext cx="692150" cy="1225550"/>
          </a:xfrm>
          <a:custGeom>
            <a:avLst/>
            <a:gdLst>
              <a:gd name="T0" fmla="*/ 226 w 1090"/>
              <a:gd name="T1" fmla="*/ 1863 h 1929"/>
              <a:gd name="T2" fmla="*/ 133 w 1090"/>
              <a:gd name="T3" fmla="*/ 1902 h 1929"/>
              <a:gd name="T4" fmla="*/ 67 w 1090"/>
              <a:gd name="T5" fmla="*/ 1929 h 1929"/>
              <a:gd name="T6" fmla="*/ 14 w 1090"/>
              <a:gd name="T7" fmla="*/ 1916 h 1929"/>
              <a:gd name="T8" fmla="*/ 0 w 1090"/>
              <a:gd name="T9" fmla="*/ 1889 h 1929"/>
              <a:gd name="T10" fmla="*/ 14 w 1090"/>
              <a:gd name="T11" fmla="*/ 1850 h 1929"/>
              <a:gd name="T12" fmla="*/ 40 w 1090"/>
              <a:gd name="T13" fmla="*/ 1810 h 1929"/>
              <a:gd name="T14" fmla="*/ 93 w 1090"/>
              <a:gd name="T15" fmla="*/ 1744 h 1929"/>
              <a:gd name="T16" fmla="*/ 213 w 1090"/>
              <a:gd name="T17" fmla="*/ 1651 h 1929"/>
              <a:gd name="T18" fmla="*/ 359 w 1090"/>
              <a:gd name="T19" fmla="*/ 1493 h 1929"/>
              <a:gd name="T20" fmla="*/ 505 w 1090"/>
              <a:gd name="T21" fmla="*/ 1321 h 1929"/>
              <a:gd name="T22" fmla="*/ 625 w 1090"/>
              <a:gd name="T23" fmla="*/ 1110 h 1929"/>
              <a:gd name="T24" fmla="*/ 705 w 1090"/>
              <a:gd name="T25" fmla="*/ 885 h 1929"/>
              <a:gd name="T26" fmla="*/ 758 w 1090"/>
              <a:gd name="T27" fmla="*/ 621 h 1929"/>
              <a:gd name="T28" fmla="*/ 771 w 1090"/>
              <a:gd name="T29" fmla="*/ 396 h 1929"/>
              <a:gd name="T30" fmla="*/ 771 w 1090"/>
              <a:gd name="T31" fmla="*/ 277 h 1929"/>
              <a:gd name="T32" fmla="*/ 771 w 1090"/>
              <a:gd name="T33" fmla="*/ 198 h 1929"/>
              <a:gd name="T34" fmla="*/ 758 w 1090"/>
              <a:gd name="T35" fmla="*/ 145 h 1929"/>
              <a:gd name="T36" fmla="*/ 731 w 1090"/>
              <a:gd name="T37" fmla="*/ 105 h 1929"/>
              <a:gd name="T38" fmla="*/ 731 w 1090"/>
              <a:gd name="T39" fmla="*/ 52 h 1929"/>
              <a:gd name="T40" fmla="*/ 758 w 1090"/>
              <a:gd name="T41" fmla="*/ 13 h 1929"/>
              <a:gd name="T42" fmla="*/ 784 w 1090"/>
              <a:gd name="T43" fmla="*/ 0 h 1929"/>
              <a:gd name="T44" fmla="*/ 824 w 1090"/>
              <a:gd name="T45" fmla="*/ 0 h 1929"/>
              <a:gd name="T46" fmla="*/ 878 w 1090"/>
              <a:gd name="T47" fmla="*/ 13 h 1929"/>
              <a:gd name="T48" fmla="*/ 944 w 1090"/>
              <a:gd name="T49" fmla="*/ 26 h 1929"/>
              <a:gd name="T50" fmla="*/ 1010 w 1090"/>
              <a:gd name="T51" fmla="*/ 52 h 1929"/>
              <a:gd name="T52" fmla="*/ 1037 w 1090"/>
              <a:gd name="T53" fmla="*/ 79 h 1929"/>
              <a:gd name="T54" fmla="*/ 1064 w 1090"/>
              <a:gd name="T55" fmla="*/ 105 h 1929"/>
              <a:gd name="T56" fmla="*/ 1077 w 1090"/>
              <a:gd name="T57" fmla="*/ 145 h 1929"/>
              <a:gd name="T58" fmla="*/ 1090 w 1090"/>
              <a:gd name="T59" fmla="*/ 198 h 1929"/>
              <a:gd name="T60" fmla="*/ 1077 w 1090"/>
              <a:gd name="T61" fmla="*/ 251 h 1929"/>
              <a:gd name="T62" fmla="*/ 1064 w 1090"/>
              <a:gd name="T63" fmla="*/ 303 h 1929"/>
              <a:gd name="T64" fmla="*/ 1064 w 1090"/>
              <a:gd name="T65" fmla="*/ 370 h 1929"/>
              <a:gd name="T66" fmla="*/ 1050 w 1090"/>
              <a:gd name="T67" fmla="*/ 449 h 1929"/>
              <a:gd name="T68" fmla="*/ 1037 w 1090"/>
              <a:gd name="T69" fmla="*/ 555 h 1929"/>
              <a:gd name="T70" fmla="*/ 1024 w 1090"/>
              <a:gd name="T71" fmla="*/ 660 h 1929"/>
              <a:gd name="T72" fmla="*/ 1010 w 1090"/>
              <a:gd name="T73" fmla="*/ 779 h 1929"/>
              <a:gd name="T74" fmla="*/ 971 w 1090"/>
              <a:gd name="T75" fmla="*/ 911 h 1929"/>
              <a:gd name="T76" fmla="*/ 931 w 1090"/>
              <a:gd name="T77" fmla="*/ 1043 h 1929"/>
              <a:gd name="T78" fmla="*/ 878 w 1090"/>
              <a:gd name="T79" fmla="*/ 1176 h 1929"/>
              <a:gd name="T80" fmla="*/ 824 w 1090"/>
              <a:gd name="T81" fmla="*/ 1308 h 1929"/>
              <a:gd name="T82" fmla="*/ 745 w 1090"/>
              <a:gd name="T83" fmla="*/ 1413 h 1929"/>
              <a:gd name="T84" fmla="*/ 612 w 1090"/>
              <a:gd name="T85" fmla="*/ 1572 h 1929"/>
              <a:gd name="T86" fmla="*/ 399 w 1090"/>
              <a:gd name="T87" fmla="*/ 1757 h 19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090" h="1929">
                <a:moveTo>
                  <a:pt x="279" y="1823"/>
                </a:moveTo>
                <a:lnTo>
                  <a:pt x="226" y="1863"/>
                </a:lnTo>
                <a:lnTo>
                  <a:pt x="173" y="1889"/>
                </a:lnTo>
                <a:lnTo>
                  <a:pt x="133" y="1902"/>
                </a:lnTo>
                <a:lnTo>
                  <a:pt x="93" y="1916"/>
                </a:lnTo>
                <a:lnTo>
                  <a:pt x="67" y="1929"/>
                </a:lnTo>
                <a:lnTo>
                  <a:pt x="40" y="1929"/>
                </a:lnTo>
                <a:lnTo>
                  <a:pt x="14" y="1916"/>
                </a:lnTo>
                <a:lnTo>
                  <a:pt x="14" y="1902"/>
                </a:lnTo>
                <a:lnTo>
                  <a:pt x="0" y="1889"/>
                </a:lnTo>
                <a:lnTo>
                  <a:pt x="0" y="1876"/>
                </a:lnTo>
                <a:lnTo>
                  <a:pt x="14" y="1850"/>
                </a:lnTo>
                <a:lnTo>
                  <a:pt x="14" y="1823"/>
                </a:lnTo>
                <a:lnTo>
                  <a:pt x="40" y="1810"/>
                </a:lnTo>
                <a:lnTo>
                  <a:pt x="67" y="1783"/>
                </a:lnTo>
                <a:lnTo>
                  <a:pt x="93" y="1744"/>
                </a:lnTo>
                <a:lnTo>
                  <a:pt x="133" y="1717"/>
                </a:lnTo>
                <a:lnTo>
                  <a:pt x="213" y="1651"/>
                </a:lnTo>
                <a:lnTo>
                  <a:pt x="293" y="1572"/>
                </a:lnTo>
                <a:lnTo>
                  <a:pt x="359" y="1493"/>
                </a:lnTo>
                <a:lnTo>
                  <a:pt x="439" y="1413"/>
                </a:lnTo>
                <a:lnTo>
                  <a:pt x="505" y="1321"/>
                </a:lnTo>
                <a:lnTo>
                  <a:pt x="572" y="1215"/>
                </a:lnTo>
                <a:lnTo>
                  <a:pt x="625" y="1110"/>
                </a:lnTo>
                <a:lnTo>
                  <a:pt x="665" y="1004"/>
                </a:lnTo>
                <a:lnTo>
                  <a:pt x="705" y="885"/>
                </a:lnTo>
                <a:lnTo>
                  <a:pt x="731" y="753"/>
                </a:lnTo>
                <a:lnTo>
                  <a:pt x="758" y="621"/>
                </a:lnTo>
                <a:lnTo>
                  <a:pt x="771" y="475"/>
                </a:lnTo>
                <a:lnTo>
                  <a:pt x="771" y="396"/>
                </a:lnTo>
                <a:lnTo>
                  <a:pt x="771" y="343"/>
                </a:lnTo>
                <a:lnTo>
                  <a:pt x="771" y="277"/>
                </a:lnTo>
                <a:lnTo>
                  <a:pt x="771" y="237"/>
                </a:lnTo>
                <a:lnTo>
                  <a:pt x="771" y="198"/>
                </a:lnTo>
                <a:lnTo>
                  <a:pt x="758" y="171"/>
                </a:lnTo>
                <a:lnTo>
                  <a:pt x="758" y="145"/>
                </a:lnTo>
                <a:lnTo>
                  <a:pt x="745" y="132"/>
                </a:lnTo>
                <a:lnTo>
                  <a:pt x="731" y="105"/>
                </a:lnTo>
                <a:lnTo>
                  <a:pt x="731" y="79"/>
                </a:lnTo>
                <a:lnTo>
                  <a:pt x="731" y="52"/>
                </a:lnTo>
                <a:lnTo>
                  <a:pt x="745" y="26"/>
                </a:lnTo>
                <a:lnTo>
                  <a:pt x="758" y="13"/>
                </a:lnTo>
                <a:lnTo>
                  <a:pt x="771" y="13"/>
                </a:lnTo>
                <a:lnTo>
                  <a:pt x="784" y="0"/>
                </a:lnTo>
                <a:lnTo>
                  <a:pt x="798" y="0"/>
                </a:lnTo>
                <a:lnTo>
                  <a:pt x="824" y="0"/>
                </a:lnTo>
                <a:lnTo>
                  <a:pt x="851" y="0"/>
                </a:lnTo>
                <a:lnTo>
                  <a:pt x="878" y="13"/>
                </a:lnTo>
                <a:lnTo>
                  <a:pt x="917" y="13"/>
                </a:lnTo>
                <a:lnTo>
                  <a:pt x="944" y="26"/>
                </a:lnTo>
                <a:lnTo>
                  <a:pt x="984" y="39"/>
                </a:lnTo>
                <a:lnTo>
                  <a:pt x="1010" y="52"/>
                </a:lnTo>
                <a:lnTo>
                  <a:pt x="1024" y="66"/>
                </a:lnTo>
                <a:lnTo>
                  <a:pt x="1037" y="79"/>
                </a:lnTo>
                <a:lnTo>
                  <a:pt x="1064" y="92"/>
                </a:lnTo>
                <a:lnTo>
                  <a:pt x="1064" y="105"/>
                </a:lnTo>
                <a:lnTo>
                  <a:pt x="1077" y="118"/>
                </a:lnTo>
                <a:lnTo>
                  <a:pt x="1077" y="145"/>
                </a:lnTo>
                <a:lnTo>
                  <a:pt x="1090" y="171"/>
                </a:lnTo>
                <a:lnTo>
                  <a:pt x="1090" y="198"/>
                </a:lnTo>
                <a:lnTo>
                  <a:pt x="1077" y="237"/>
                </a:lnTo>
                <a:lnTo>
                  <a:pt x="1077" y="251"/>
                </a:lnTo>
                <a:lnTo>
                  <a:pt x="1077" y="277"/>
                </a:lnTo>
                <a:lnTo>
                  <a:pt x="1064" y="303"/>
                </a:lnTo>
                <a:lnTo>
                  <a:pt x="1064" y="330"/>
                </a:lnTo>
                <a:lnTo>
                  <a:pt x="1064" y="370"/>
                </a:lnTo>
                <a:lnTo>
                  <a:pt x="1050" y="409"/>
                </a:lnTo>
                <a:lnTo>
                  <a:pt x="1050" y="449"/>
                </a:lnTo>
                <a:lnTo>
                  <a:pt x="1050" y="502"/>
                </a:lnTo>
                <a:lnTo>
                  <a:pt x="1037" y="555"/>
                </a:lnTo>
                <a:lnTo>
                  <a:pt x="1037" y="607"/>
                </a:lnTo>
                <a:lnTo>
                  <a:pt x="1024" y="660"/>
                </a:lnTo>
                <a:lnTo>
                  <a:pt x="1010" y="713"/>
                </a:lnTo>
                <a:lnTo>
                  <a:pt x="1010" y="779"/>
                </a:lnTo>
                <a:lnTo>
                  <a:pt x="984" y="845"/>
                </a:lnTo>
                <a:lnTo>
                  <a:pt x="971" y="911"/>
                </a:lnTo>
                <a:lnTo>
                  <a:pt x="957" y="977"/>
                </a:lnTo>
                <a:lnTo>
                  <a:pt x="931" y="1043"/>
                </a:lnTo>
                <a:lnTo>
                  <a:pt x="904" y="1123"/>
                </a:lnTo>
                <a:lnTo>
                  <a:pt x="878" y="1176"/>
                </a:lnTo>
                <a:lnTo>
                  <a:pt x="851" y="1242"/>
                </a:lnTo>
                <a:lnTo>
                  <a:pt x="824" y="1308"/>
                </a:lnTo>
                <a:lnTo>
                  <a:pt x="784" y="1361"/>
                </a:lnTo>
                <a:lnTo>
                  <a:pt x="745" y="1413"/>
                </a:lnTo>
                <a:lnTo>
                  <a:pt x="705" y="1480"/>
                </a:lnTo>
                <a:lnTo>
                  <a:pt x="612" y="1572"/>
                </a:lnTo>
                <a:lnTo>
                  <a:pt x="505" y="1665"/>
                </a:lnTo>
                <a:lnTo>
                  <a:pt x="399" y="1757"/>
                </a:lnTo>
                <a:lnTo>
                  <a:pt x="279" y="1823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" name="Freeform 15"/>
          <p:cNvSpPr>
            <a:spLocks noChangeArrowheads="1"/>
          </p:cNvSpPr>
          <p:nvPr/>
        </p:nvSpPr>
        <p:spPr bwMode="auto">
          <a:xfrm>
            <a:off x="5095875" y="3516313"/>
            <a:ext cx="504825" cy="469900"/>
          </a:xfrm>
          <a:custGeom>
            <a:avLst/>
            <a:gdLst>
              <a:gd name="T0" fmla="*/ 784 w 797"/>
              <a:gd name="T1" fmla="*/ 674 h 740"/>
              <a:gd name="T2" fmla="*/ 771 w 797"/>
              <a:gd name="T3" fmla="*/ 700 h 740"/>
              <a:gd name="T4" fmla="*/ 758 w 797"/>
              <a:gd name="T5" fmla="*/ 727 h 740"/>
              <a:gd name="T6" fmla="*/ 731 w 797"/>
              <a:gd name="T7" fmla="*/ 740 h 740"/>
              <a:gd name="T8" fmla="*/ 718 w 797"/>
              <a:gd name="T9" fmla="*/ 740 h 740"/>
              <a:gd name="T10" fmla="*/ 704 w 797"/>
              <a:gd name="T11" fmla="*/ 740 h 740"/>
              <a:gd name="T12" fmla="*/ 678 w 797"/>
              <a:gd name="T13" fmla="*/ 727 h 740"/>
              <a:gd name="T14" fmla="*/ 651 w 797"/>
              <a:gd name="T15" fmla="*/ 714 h 740"/>
              <a:gd name="T16" fmla="*/ 625 w 797"/>
              <a:gd name="T17" fmla="*/ 687 h 740"/>
              <a:gd name="T18" fmla="*/ 585 w 797"/>
              <a:gd name="T19" fmla="*/ 661 h 740"/>
              <a:gd name="T20" fmla="*/ 545 w 797"/>
              <a:gd name="T21" fmla="*/ 621 h 740"/>
              <a:gd name="T22" fmla="*/ 492 w 797"/>
              <a:gd name="T23" fmla="*/ 568 h 740"/>
              <a:gd name="T24" fmla="*/ 439 w 797"/>
              <a:gd name="T25" fmla="*/ 515 h 740"/>
              <a:gd name="T26" fmla="*/ 386 w 797"/>
              <a:gd name="T27" fmla="*/ 462 h 740"/>
              <a:gd name="T28" fmla="*/ 332 w 797"/>
              <a:gd name="T29" fmla="*/ 423 h 740"/>
              <a:gd name="T30" fmla="*/ 292 w 797"/>
              <a:gd name="T31" fmla="*/ 370 h 740"/>
              <a:gd name="T32" fmla="*/ 239 w 797"/>
              <a:gd name="T33" fmla="*/ 330 h 740"/>
              <a:gd name="T34" fmla="*/ 199 w 797"/>
              <a:gd name="T35" fmla="*/ 291 h 740"/>
              <a:gd name="T36" fmla="*/ 160 w 797"/>
              <a:gd name="T37" fmla="*/ 251 h 740"/>
              <a:gd name="T38" fmla="*/ 133 w 797"/>
              <a:gd name="T39" fmla="*/ 225 h 740"/>
              <a:gd name="T40" fmla="*/ 106 w 797"/>
              <a:gd name="T41" fmla="*/ 198 h 740"/>
              <a:gd name="T42" fmla="*/ 80 w 797"/>
              <a:gd name="T43" fmla="*/ 172 h 740"/>
              <a:gd name="T44" fmla="*/ 53 w 797"/>
              <a:gd name="T45" fmla="*/ 145 h 740"/>
              <a:gd name="T46" fmla="*/ 27 w 797"/>
              <a:gd name="T47" fmla="*/ 119 h 740"/>
              <a:gd name="T48" fmla="*/ 13 w 797"/>
              <a:gd name="T49" fmla="*/ 106 h 740"/>
              <a:gd name="T50" fmla="*/ 13 w 797"/>
              <a:gd name="T51" fmla="*/ 79 h 740"/>
              <a:gd name="T52" fmla="*/ 0 w 797"/>
              <a:gd name="T53" fmla="*/ 66 h 740"/>
              <a:gd name="T54" fmla="*/ 0 w 797"/>
              <a:gd name="T55" fmla="*/ 40 h 740"/>
              <a:gd name="T56" fmla="*/ 0 w 797"/>
              <a:gd name="T57" fmla="*/ 26 h 740"/>
              <a:gd name="T58" fmla="*/ 0 w 797"/>
              <a:gd name="T59" fmla="*/ 13 h 740"/>
              <a:gd name="T60" fmla="*/ 13 w 797"/>
              <a:gd name="T61" fmla="*/ 0 h 740"/>
              <a:gd name="T62" fmla="*/ 27 w 797"/>
              <a:gd name="T63" fmla="*/ 0 h 740"/>
              <a:gd name="T64" fmla="*/ 53 w 797"/>
              <a:gd name="T65" fmla="*/ 0 h 740"/>
              <a:gd name="T66" fmla="*/ 80 w 797"/>
              <a:gd name="T67" fmla="*/ 0 h 740"/>
              <a:gd name="T68" fmla="*/ 120 w 797"/>
              <a:gd name="T69" fmla="*/ 0 h 740"/>
              <a:gd name="T70" fmla="*/ 160 w 797"/>
              <a:gd name="T71" fmla="*/ 13 h 740"/>
              <a:gd name="T72" fmla="*/ 199 w 797"/>
              <a:gd name="T73" fmla="*/ 26 h 740"/>
              <a:gd name="T74" fmla="*/ 292 w 797"/>
              <a:gd name="T75" fmla="*/ 53 h 740"/>
              <a:gd name="T76" fmla="*/ 386 w 797"/>
              <a:gd name="T77" fmla="*/ 92 h 740"/>
              <a:gd name="T78" fmla="*/ 465 w 797"/>
              <a:gd name="T79" fmla="*/ 132 h 740"/>
              <a:gd name="T80" fmla="*/ 558 w 797"/>
              <a:gd name="T81" fmla="*/ 185 h 740"/>
              <a:gd name="T82" fmla="*/ 598 w 797"/>
              <a:gd name="T83" fmla="*/ 225 h 740"/>
              <a:gd name="T84" fmla="*/ 638 w 797"/>
              <a:gd name="T85" fmla="*/ 251 h 740"/>
              <a:gd name="T86" fmla="*/ 678 w 797"/>
              <a:gd name="T87" fmla="*/ 291 h 740"/>
              <a:gd name="T88" fmla="*/ 704 w 797"/>
              <a:gd name="T89" fmla="*/ 317 h 740"/>
              <a:gd name="T90" fmla="*/ 731 w 797"/>
              <a:gd name="T91" fmla="*/ 344 h 740"/>
              <a:gd name="T92" fmla="*/ 744 w 797"/>
              <a:gd name="T93" fmla="*/ 383 h 740"/>
              <a:gd name="T94" fmla="*/ 771 w 797"/>
              <a:gd name="T95" fmla="*/ 423 h 740"/>
              <a:gd name="T96" fmla="*/ 784 w 797"/>
              <a:gd name="T97" fmla="*/ 449 h 740"/>
              <a:gd name="T98" fmla="*/ 797 w 797"/>
              <a:gd name="T99" fmla="*/ 515 h 740"/>
              <a:gd name="T100" fmla="*/ 797 w 797"/>
              <a:gd name="T101" fmla="*/ 581 h 740"/>
              <a:gd name="T102" fmla="*/ 797 w 797"/>
              <a:gd name="T103" fmla="*/ 634 h 740"/>
              <a:gd name="T104" fmla="*/ 784 w 797"/>
              <a:gd name="T105" fmla="*/ 674 h 7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97" h="740">
                <a:moveTo>
                  <a:pt x="784" y="674"/>
                </a:moveTo>
                <a:lnTo>
                  <a:pt x="771" y="700"/>
                </a:lnTo>
                <a:lnTo>
                  <a:pt x="758" y="727"/>
                </a:lnTo>
                <a:lnTo>
                  <a:pt x="731" y="740"/>
                </a:lnTo>
                <a:lnTo>
                  <a:pt x="718" y="740"/>
                </a:lnTo>
                <a:lnTo>
                  <a:pt x="704" y="740"/>
                </a:lnTo>
                <a:lnTo>
                  <a:pt x="678" y="727"/>
                </a:lnTo>
                <a:lnTo>
                  <a:pt x="651" y="714"/>
                </a:lnTo>
                <a:lnTo>
                  <a:pt x="625" y="687"/>
                </a:lnTo>
                <a:lnTo>
                  <a:pt x="585" y="661"/>
                </a:lnTo>
                <a:lnTo>
                  <a:pt x="545" y="621"/>
                </a:lnTo>
                <a:lnTo>
                  <a:pt x="492" y="568"/>
                </a:lnTo>
                <a:lnTo>
                  <a:pt x="439" y="515"/>
                </a:lnTo>
                <a:lnTo>
                  <a:pt x="386" y="462"/>
                </a:lnTo>
                <a:lnTo>
                  <a:pt x="332" y="423"/>
                </a:lnTo>
                <a:lnTo>
                  <a:pt x="292" y="370"/>
                </a:lnTo>
                <a:lnTo>
                  <a:pt x="239" y="330"/>
                </a:lnTo>
                <a:lnTo>
                  <a:pt x="199" y="291"/>
                </a:lnTo>
                <a:lnTo>
                  <a:pt x="160" y="251"/>
                </a:lnTo>
                <a:lnTo>
                  <a:pt x="133" y="225"/>
                </a:lnTo>
                <a:lnTo>
                  <a:pt x="106" y="198"/>
                </a:lnTo>
                <a:lnTo>
                  <a:pt x="80" y="172"/>
                </a:lnTo>
                <a:lnTo>
                  <a:pt x="53" y="145"/>
                </a:lnTo>
                <a:lnTo>
                  <a:pt x="27" y="119"/>
                </a:lnTo>
                <a:lnTo>
                  <a:pt x="13" y="106"/>
                </a:lnTo>
                <a:lnTo>
                  <a:pt x="13" y="79"/>
                </a:lnTo>
                <a:lnTo>
                  <a:pt x="0" y="66"/>
                </a:lnTo>
                <a:lnTo>
                  <a:pt x="0" y="40"/>
                </a:lnTo>
                <a:lnTo>
                  <a:pt x="0" y="26"/>
                </a:lnTo>
                <a:lnTo>
                  <a:pt x="0" y="13"/>
                </a:lnTo>
                <a:lnTo>
                  <a:pt x="13" y="0"/>
                </a:lnTo>
                <a:lnTo>
                  <a:pt x="27" y="0"/>
                </a:lnTo>
                <a:lnTo>
                  <a:pt x="53" y="0"/>
                </a:lnTo>
                <a:lnTo>
                  <a:pt x="80" y="0"/>
                </a:lnTo>
                <a:lnTo>
                  <a:pt x="120" y="0"/>
                </a:lnTo>
                <a:lnTo>
                  <a:pt x="160" y="13"/>
                </a:lnTo>
                <a:lnTo>
                  <a:pt x="199" y="26"/>
                </a:lnTo>
                <a:lnTo>
                  <a:pt x="292" y="53"/>
                </a:lnTo>
                <a:lnTo>
                  <a:pt x="386" y="92"/>
                </a:lnTo>
                <a:lnTo>
                  <a:pt x="465" y="132"/>
                </a:lnTo>
                <a:lnTo>
                  <a:pt x="558" y="185"/>
                </a:lnTo>
                <a:lnTo>
                  <a:pt x="598" y="225"/>
                </a:lnTo>
                <a:lnTo>
                  <a:pt x="638" y="251"/>
                </a:lnTo>
                <a:lnTo>
                  <a:pt x="678" y="291"/>
                </a:lnTo>
                <a:lnTo>
                  <a:pt x="704" y="317"/>
                </a:lnTo>
                <a:lnTo>
                  <a:pt x="731" y="344"/>
                </a:lnTo>
                <a:lnTo>
                  <a:pt x="744" y="383"/>
                </a:lnTo>
                <a:lnTo>
                  <a:pt x="771" y="423"/>
                </a:lnTo>
                <a:lnTo>
                  <a:pt x="784" y="449"/>
                </a:lnTo>
                <a:lnTo>
                  <a:pt x="797" y="515"/>
                </a:lnTo>
                <a:lnTo>
                  <a:pt x="797" y="581"/>
                </a:lnTo>
                <a:lnTo>
                  <a:pt x="797" y="634"/>
                </a:lnTo>
                <a:lnTo>
                  <a:pt x="784" y="674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27025" y="4695825"/>
            <a:ext cx="8542338" cy="173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66" name="组合 38"/>
          <p:cNvGrpSpPr/>
          <p:nvPr/>
        </p:nvGrpSpPr>
        <p:grpSpPr bwMode="auto">
          <a:xfrm>
            <a:off x="3322638" y="1265238"/>
            <a:ext cx="2541587" cy="2538412"/>
            <a:chOff x="299400" y="609600"/>
            <a:chExt cx="2542863" cy="2539048"/>
          </a:xfrm>
        </p:grpSpPr>
        <p:cxnSp>
          <p:nvCxnSpPr>
            <p:cNvPr id="11267" name="直接连接符 15"/>
            <p:cNvCxnSpPr>
              <a:cxnSpLocks noChangeShapeType="1"/>
            </p:cNvCxnSpPr>
            <p:nvPr/>
          </p:nvCxnSpPr>
          <p:spPr bwMode="auto">
            <a:xfrm>
              <a:off x="321636" y="1876742"/>
              <a:ext cx="2520627" cy="1587"/>
            </a:xfrm>
            <a:prstGeom prst="line">
              <a:avLst/>
            </a:prstGeom>
            <a:noFill/>
            <a:ln w="15875">
              <a:solidFill>
                <a:srgbClr val="2E75B6"/>
              </a:solidFill>
              <a:prstDash val="lg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268" name="直接连接符 16"/>
            <p:cNvCxnSpPr>
              <a:cxnSpLocks noChangeShapeType="1"/>
            </p:cNvCxnSpPr>
            <p:nvPr/>
          </p:nvCxnSpPr>
          <p:spPr bwMode="auto">
            <a:xfrm rot="5400000">
              <a:off x="288594" y="1868797"/>
              <a:ext cx="2519993" cy="1588"/>
            </a:xfrm>
            <a:prstGeom prst="line">
              <a:avLst/>
            </a:prstGeom>
            <a:noFill/>
            <a:ln w="15875">
              <a:solidFill>
                <a:srgbClr val="2E75B6"/>
              </a:solidFill>
              <a:prstDash val="lg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8" name="矩形 17"/>
            <p:cNvSpPr/>
            <p:nvPr/>
          </p:nvSpPr>
          <p:spPr bwMode="auto">
            <a:xfrm>
              <a:off x="299400" y="628655"/>
              <a:ext cx="2520627" cy="2519993"/>
            </a:xfrm>
            <a:prstGeom prst="rect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9" name="Freeform 6"/>
          <p:cNvSpPr>
            <a:spLocks noChangeArrowheads="1"/>
          </p:cNvSpPr>
          <p:nvPr/>
        </p:nvSpPr>
        <p:spPr bwMode="auto">
          <a:xfrm>
            <a:off x="3808413" y="1439863"/>
            <a:ext cx="447675" cy="2149475"/>
          </a:xfrm>
          <a:custGeom>
            <a:avLst/>
            <a:gdLst>
              <a:gd name="T0" fmla="*/ 280 w 705"/>
              <a:gd name="T1" fmla="*/ 132 h 3383"/>
              <a:gd name="T2" fmla="*/ 266 w 705"/>
              <a:gd name="T3" fmla="*/ 80 h 3383"/>
              <a:gd name="T4" fmla="*/ 280 w 705"/>
              <a:gd name="T5" fmla="*/ 40 h 3383"/>
              <a:gd name="T6" fmla="*/ 319 w 705"/>
              <a:gd name="T7" fmla="*/ 0 h 3383"/>
              <a:gd name="T8" fmla="*/ 399 w 705"/>
              <a:gd name="T9" fmla="*/ 0 h 3383"/>
              <a:gd name="T10" fmla="*/ 519 w 705"/>
              <a:gd name="T11" fmla="*/ 40 h 3383"/>
              <a:gd name="T12" fmla="*/ 612 w 705"/>
              <a:gd name="T13" fmla="*/ 80 h 3383"/>
              <a:gd name="T14" fmla="*/ 678 w 705"/>
              <a:gd name="T15" fmla="*/ 119 h 3383"/>
              <a:gd name="T16" fmla="*/ 705 w 705"/>
              <a:gd name="T17" fmla="*/ 225 h 3383"/>
              <a:gd name="T18" fmla="*/ 678 w 705"/>
              <a:gd name="T19" fmla="*/ 344 h 3383"/>
              <a:gd name="T20" fmla="*/ 665 w 705"/>
              <a:gd name="T21" fmla="*/ 463 h 3383"/>
              <a:gd name="T22" fmla="*/ 652 w 705"/>
              <a:gd name="T23" fmla="*/ 608 h 3383"/>
              <a:gd name="T24" fmla="*/ 652 w 705"/>
              <a:gd name="T25" fmla="*/ 740 h 3383"/>
              <a:gd name="T26" fmla="*/ 652 w 705"/>
              <a:gd name="T27" fmla="*/ 912 h 3383"/>
              <a:gd name="T28" fmla="*/ 652 w 705"/>
              <a:gd name="T29" fmla="*/ 1124 h 3383"/>
              <a:gd name="T30" fmla="*/ 652 w 705"/>
              <a:gd name="T31" fmla="*/ 1401 h 3383"/>
              <a:gd name="T32" fmla="*/ 652 w 705"/>
              <a:gd name="T33" fmla="*/ 1745 h 3383"/>
              <a:gd name="T34" fmla="*/ 652 w 705"/>
              <a:gd name="T35" fmla="*/ 2141 h 3383"/>
              <a:gd name="T36" fmla="*/ 652 w 705"/>
              <a:gd name="T37" fmla="*/ 2498 h 3383"/>
              <a:gd name="T38" fmla="*/ 638 w 705"/>
              <a:gd name="T39" fmla="*/ 2775 h 3383"/>
              <a:gd name="T40" fmla="*/ 625 w 705"/>
              <a:gd name="T41" fmla="*/ 3000 h 3383"/>
              <a:gd name="T42" fmla="*/ 599 w 705"/>
              <a:gd name="T43" fmla="*/ 3159 h 3383"/>
              <a:gd name="T44" fmla="*/ 559 w 705"/>
              <a:gd name="T45" fmla="*/ 3238 h 3383"/>
              <a:gd name="T46" fmla="*/ 492 w 705"/>
              <a:gd name="T47" fmla="*/ 3330 h 3383"/>
              <a:gd name="T48" fmla="*/ 426 w 705"/>
              <a:gd name="T49" fmla="*/ 3383 h 3383"/>
              <a:gd name="T50" fmla="*/ 373 w 705"/>
              <a:gd name="T51" fmla="*/ 3383 h 3383"/>
              <a:gd name="T52" fmla="*/ 333 w 705"/>
              <a:gd name="T53" fmla="*/ 3357 h 3383"/>
              <a:gd name="T54" fmla="*/ 306 w 705"/>
              <a:gd name="T55" fmla="*/ 3304 h 3383"/>
              <a:gd name="T56" fmla="*/ 280 w 705"/>
              <a:gd name="T57" fmla="*/ 3225 h 3383"/>
              <a:gd name="T58" fmla="*/ 226 w 705"/>
              <a:gd name="T59" fmla="*/ 3145 h 3383"/>
              <a:gd name="T60" fmla="*/ 133 w 705"/>
              <a:gd name="T61" fmla="*/ 3066 h 3383"/>
              <a:gd name="T62" fmla="*/ 54 w 705"/>
              <a:gd name="T63" fmla="*/ 2987 h 3383"/>
              <a:gd name="T64" fmla="*/ 0 w 705"/>
              <a:gd name="T65" fmla="*/ 2934 h 3383"/>
              <a:gd name="T66" fmla="*/ 0 w 705"/>
              <a:gd name="T67" fmla="*/ 2881 h 3383"/>
              <a:gd name="T68" fmla="*/ 54 w 705"/>
              <a:gd name="T69" fmla="*/ 2868 h 3383"/>
              <a:gd name="T70" fmla="*/ 147 w 705"/>
              <a:gd name="T71" fmla="*/ 2868 h 3383"/>
              <a:gd name="T72" fmla="*/ 253 w 705"/>
              <a:gd name="T73" fmla="*/ 2881 h 3383"/>
              <a:gd name="T74" fmla="*/ 319 w 705"/>
              <a:gd name="T75" fmla="*/ 2868 h 3383"/>
              <a:gd name="T76" fmla="*/ 359 w 705"/>
              <a:gd name="T77" fmla="*/ 2841 h 3383"/>
              <a:gd name="T78" fmla="*/ 359 w 705"/>
              <a:gd name="T79" fmla="*/ 2775 h 3383"/>
              <a:gd name="T80" fmla="*/ 373 w 705"/>
              <a:gd name="T81" fmla="*/ 2656 h 3383"/>
              <a:gd name="T82" fmla="*/ 386 w 705"/>
              <a:gd name="T83" fmla="*/ 2511 h 3383"/>
              <a:gd name="T84" fmla="*/ 386 w 705"/>
              <a:gd name="T85" fmla="*/ 2300 h 3383"/>
              <a:gd name="T86" fmla="*/ 399 w 705"/>
              <a:gd name="T87" fmla="*/ 2049 h 3383"/>
              <a:gd name="T88" fmla="*/ 399 w 705"/>
              <a:gd name="T89" fmla="*/ 1811 h 3383"/>
              <a:gd name="T90" fmla="*/ 399 w 705"/>
              <a:gd name="T91" fmla="*/ 1599 h 3383"/>
              <a:gd name="T92" fmla="*/ 399 w 705"/>
              <a:gd name="T93" fmla="*/ 1414 h 3383"/>
              <a:gd name="T94" fmla="*/ 399 w 705"/>
              <a:gd name="T95" fmla="*/ 1242 h 3383"/>
              <a:gd name="T96" fmla="*/ 399 w 705"/>
              <a:gd name="T97" fmla="*/ 1110 h 3383"/>
              <a:gd name="T98" fmla="*/ 386 w 705"/>
              <a:gd name="T99" fmla="*/ 635 h 3383"/>
              <a:gd name="T100" fmla="*/ 373 w 705"/>
              <a:gd name="T101" fmla="*/ 370 h 3383"/>
              <a:gd name="T102" fmla="*/ 346 w 705"/>
              <a:gd name="T103" fmla="*/ 225 h 3383"/>
              <a:gd name="T104" fmla="*/ 306 w 705"/>
              <a:gd name="T105" fmla="*/ 159 h 3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05" h="3383">
                <a:moveTo>
                  <a:pt x="306" y="159"/>
                </a:moveTo>
                <a:lnTo>
                  <a:pt x="293" y="146"/>
                </a:lnTo>
                <a:lnTo>
                  <a:pt x="280" y="132"/>
                </a:lnTo>
                <a:lnTo>
                  <a:pt x="266" y="106"/>
                </a:lnTo>
                <a:lnTo>
                  <a:pt x="266" y="93"/>
                </a:lnTo>
                <a:lnTo>
                  <a:pt x="266" y="80"/>
                </a:lnTo>
                <a:lnTo>
                  <a:pt x="266" y="66"/>
                </a:lnTo>
                <a:lnTo>
                  <a:pt x="266" y="53"/>
                </a:lnTo>
                <a:lnTo>
                  <a:pt x="280" y="40"/>
                </a:lnTo>
                <a:lnTo>
                  <a:pt x="280" y="14"/>
                </a:lnTo>
                <a:lnTo>
                  <a:pt x="293" y="14"/>
                </a:lnTo>
                <a:lnTo>
                  <a:pt x="319" y="0"/>
                </a:lnTo>
                <a:lnTo>
                  <a:pt x="346" y="0"/>
                </a:lnTo>
                <a:lnTo>
                  <a:pt x="373" y="0"/>
                </a:lnTo>
                <a:lnTo>
                  <a:pt x="399" y="0"/>
                </a:lnTo>
                <a:lnTo>
                  <a:pt x="439" y="14"/>
                </a:lnTo>
                <a:lnTo>
                  <a:pt x="479" y="27"/>
                </a:lnTo>
                <a:lnTo>
                  <a:pt x="519" y="40"/>
                </a:lnTo>
                <a:lnTo>
                  <a:pt x="559" y="53"/>
                </a:lnTo>
                <a:lnTo>
                  <a:pt x="585" y="66"/>
                </a:lnTo>
                <a:lnTo>
                  <a:pt x="612" y="80"/>
                </a:lnTo>
                <a:lnTo>
                  <a:pt x="638" y="93"/>
                </a:lnTo>
                <a:lnTo>
                  <a:pt x="652" y="106"/>
                </a:lnTo>
                <a:lnTo>
                  <a:pt x="678" y="119"/>
                </a:lnTo>
                <a:lnTo>
                  <a:pt x="678" y="146"/>
                </a:lnTo>
                <a:lnTo>
                  <a:pt x="692" y="172"/>
                </a:lnTo>
                <a:lnTo>
                  <a:pt x="705" y="225"/>
                </a:lnTo>
                <a:lnTo>
                  <a:pt x="705" y="265"/>
                </a:lnTo>
                <a:lnTo>
                  <a:pt x="692" y="317"/>
                </a:lnTo>
                <a:lnTo>
                  <a:pt x="678" y="344"/>
                </a:lnTo>
                <a:lnTo>
                  <a:pt x="678" y="384"/>
                </a:lnTo>
                <a:lnTo>
                  <a:pt x="665" y="423"/>
                </a:lnTo>
                <a:lnTo>
                  <a:pt x="665" y="463"/>
                </a:lnTo>
                <a:lnTo>
                  <a:pt x="665" y="516"/>
                </a:lnTo>
                <a:lnTo>
                  <a:pt x="652" y="555"/>
                </a:lnTo>
                <a:lnTo>
                  <a:pt x="652" y="608"/>
                </a:lnTo>
                <a:lnTo>
                  <a:pt x="652" y="674"/>
                </a:lnTo>
                <a:lnTo>
                  <a:pt x="652" y="714"/>
                </a:lnTo>
                <a:lnTo>
                  <a:pt x="652" y="740"/>
                </a:lnTo>
                <a:lnTo>
                  <a:pt x="652" y="793"/>
                </a:lnTo>
                <a:lnTo>
                  <a:pt x="652" y="846"/>
                </a:lnTo>
                <a:lnTo>
                  <a:pt x="652" y="912"/>
                </a:lnTo>
                <a:lnTo>
                  <a:pt x="652" y="978"/>
                </a:lnTo>
                <a:lnTo>
                  <a:pt x="652" y="1044"/>
                </a:lnTo>
                <a:lnTo>
                  <a:pt x="652" y="1124"/>
                </a:lnTo>
                <a:lnTo>
                  <a:pt x="652" y="1216"/>
                </a:lnTo>
                <a:lnTo>
                  <a:pt x="652" y="1309"/>
                </a:lnTo>
                <a:lnTo>
                  <a:pt x="652" y="1401"/>
                </a:lnTo>
                <a:lnTo>
                  <a:pt x="652" y="1507"/>
                </a:lnTo>
                <a:lnTo>
                  <a:pt x="652" y="1626"/>
                </a:lnTo>
                <a:lnTo>
                  <a:pt x="652" y="1745"/>
                </a:lnTo>
                <a:lnTo>
                  <a:pt x="652" y="1877"/>
                </a:lnTo>
                <a:lnTo>
                  <a:pt x="652" y="2009"/>
                </a:lnTo>
                <a:lnTo>
                  <a:pt x="652" y="2141"/>
                </a:lnTo>
                <a:lnTo>
                  <a:pt x="652" y="2260"/>
                </a:lnTo>
                <a:lnTo>
                  <a:pt x="652" y="2379"/>
                </a:lnTo>
                <a:lnTo>
                  <a:pt x="652" y="2498"/>
                </a:lnTo>
                <a:lnTo>
                  <a:pt x="652" y="2590"/>
                </a:lnTo>
                <a:lnTo>
                  <a:pt x="638" y="2696"/>
                </a:lnTo>
                <a:lnTo>
                  <a:pt x="638" y="2775"/>
                </a:lnTo>
                <a:lnTo>
                  <a:pt x="638" y="2868"/>
                </a:lnTo>
                <a:lnTo>
                  <a:pt x="625" y="2934"/>
                </a:lnTo>
                <a:lnTo>
                  <a:pt x="625" y="3000"/>
                </a:lnTo>
                <a:lnTo>
                  <a:pt x="612" y="3066"/>
                </a:lnTo>
                <a:lnTo>
                  <a:pt x="599" y="3106"/>
                </a:lnTo>
                <a:lnTo>
                  <a:pt x="599" y="3159"/>
                </a:lnTo>
                <a:lnTo>
                  <a:pt x="585" y="3198"/>
                </a:lnTo>
                <a:lnTo>
                  <a:pt x="572" y="3225"/>
                </a:lnTo>
                <a:lnTo>
                  <a:pt x="559" y="3238"/>
                </a:lnTo>
                <a:lnTo>
                  <a:pt x="532" y="3277"/>
                </a:lnTo>
                <a:lnTo>
                  <a:pt x="505" y="3304"/>
                </a:lnTo>
                <a:lnTo>
                  <a:pt x="492" y="3330"/>
                </a:lnTo>
                <a:lnTo>
                  <a:pt x="466" y="3357"/>
                </a:lnTo>
                <a:lnTo>
                  <a:pt x="452" y="3370"/>
                </a:lnTo>
                <a:lnTo>
                  <a:pt x="426" y="3383"/>
                </a:lnTo>
                <a:lnTo>
                  <a:pt x="412" y="3383"/>
                </a:lnTo>
                <a:lnTo>
                  <a:pt x="386" y="3383"/>
                </a:lnTo>
                <a:lnTo>
                  <a:pt x="373" y="3383"/>
                </a:lnTo>
                <a:lnTo>
                  <a:pt x="359" y="3383"/>
                </a:lnTo>
                <a:lnTo>
                  <a:pt x="346" y="3370"/>
                </a:lnTo>
                <a:lnTo>
                  <a:pt x="333" y="3357"/>
                </a:lnTo>
                <a:lnTo>
                  <a:pt x="319" y="3344"/>
                </a:lnTo>
                <a:lnTo>
                  <a:pt x="319" y="3330"/>
                </a:lnTo>
                <a:lnTo>
                  <a:pt x="306" y="3304"/>
                </a:lnTo>
                <a:lnTo>
                  <a:pt x="293" y="3277"/>
                </a:lnTo>
                <a:lnTo>
                  <a:pt x="293" y="3251"/>
                </a:lnTo>
                <a:lnTo>
                  <a:pt x="280" y="3225"/>
                </a:lnTo>
                <a:lnTo>
                  <a:pt x="266" y="3198"/>
                </a:lnTo>
                <a:lnTo>
                  <a:pt x="253" y="3172"/>
                </a:lnTo>
                <a:lnTo>
                  <a:pt x="226" y="3145"/>
                </a:lnTo>
                <a:lnTo>
                  <a:pt x="200" y="3119"/>
                </a:lnTo>
                <a:lnTo>
                  <a:pt x="173" y="3092"/>
                </a:lnTo>
                <a:lnTo>
                  <a:pt x="133" y="3066"/>
                </a:lnTo>
                <a:lnTo>
                  <a:pt x="107" y="3040"/>
                </a:lnTo>
                <a:lnTo>
                  <a:pt x="67" y="3013"/>
                </a:lnTo>
                <a:lnTo>
                  <a:pt x="54" y="2987"/>
                </a:lnTo>
                <a:lnTo>
                  <a:pt x="27" y="2974"/>
                </a:lnTo>
                <a:lnTo>
                  <a:pt x="14" y="2947"/>
                </a:lnTo>
                <a:lnTo>
                  <a:pt x="0" y="2934"/>
                </a:lnTo>
                <a:lnTo>
                  <a:pt x="0" y="2921"/>
                </a:lnTo>
                <a:lnTo>
                  <a:pt x="0" y="2894"/>
                </a:lnTo>
                <a:lnTo>
                  <a:pt x="0" y="2881"/>
                </a:lnTo>
                <a:lnTo>
                  <a:pt x="14" y="2868"/>
                </a:lnTo>
                <a:lnTo>
                  <a:pt x="40" y="2868"/>
                </a:lnTo>
                <a:lnTo>
                  <a:pt x="54" y="2868"/>
                </a:lnTo>
                <a:lnTo>
                  <a:pt x="80" y="2868"/>
                </a:lnTo>
                <a:lnTo>
                  <a:pt x="120" y="2868"/>
                </a:lnTo>
                <a:lnTo>
                  <a:pt x="147" y="2868"/>
                </a:lnTo>
                <a:lnTo>
                  <a:pt x="187" y="2868"/>
                </a:lnTo>
                <a:lnTo>
                  <a:pt x="226" y="2881"/>
                </a:lnTo>
                <a:lnTo>
                  <a:pt x="253" y="2881"/>
                </a:lnTo>
                <a:lnTo>
                  <a:pt x="280" y="2881"/>
                </a:lnTo>
                <a:lnTo>
                  <a:pt x="306" y="2881"/>
                </a:lnTo>
                <a:lnTo>
                  <a:pt x="319" y="2868"/>
                </a:lnTo>
                <a:lnTo>
                  <a:pt x="333" y="2868"/>
                </a:lnTo>
                <a:lnTo>
                  <a:pt x="346" y="2855"/>
                </a:lnTo>
                <a:lnTo>
                  <a:pt x="359" y="2841"/>
                </a:lnTo>
                <a:lnTo>
                  <a:pt x="359" y="2828"/>
                </a:lnTo>
                <a:lnTo>
                  <a:pt x="359" y="2802"/>
                </a:lnTo>
                <a:lnTo>
                  <a:pt x="359" y="2775"/>
                </a:lnTo>
                <a:lnTo>
                  <a:pt x="373" y="2736"/>
                </a:lnTo>
                <a:lnTo>
                  <a:pt x="373" y="2709"/>
                </a:lnTo>
                <a:lnTo>
                  <a:pt x="373" y="2656"/>
                </a:lnTo>
                <a:lnTo>
                  <a:pt x="373" y="2617"/>
                </a:lnTo>
                <a:lnTo>
                  <a:pt x="386" y="2564"/>
                </a:lnTo>
                <a:lnTo>
                  <a:pt x="386" y="2511"/>
                </a:lnTo>
                <a:lnTo>
                  <a:pt x="386" y="2445"/>
                </a:lnTo>
                <a:lnTo>
                  <a:pt x="386" y="2379"/>
                </a:lnTo>
                <a:lnTo>
                  <a:pt x="386" y="2300"/>
                </a:lnTo>
                <a:lnTo>
                  <a:pt x="399" y="2220"/>
                </a:lnTo>
                <a:lnTo>
                  <a:pt x="399" y="2141"/>
                </a:lnTo>
                <a:lnTo>
                  <a:pt x="399" y="2049"/>
                </a:lnTo>
                <a:lnTo>
                  <a:pt x="399" y="1969"/>
                </a:lnTo>
                <a:lnTo>
                  <a:pt x="399" y="1890"/>
                </a:lnTo>
                <a:lnTo>
                  <a:pt x="399" y="1811"/>
                </a:lnTo>
                <a:lnTo>
                  <a:pt x="399" y="1745"/>
                </a:lnTo>
                <a:lnTo>
                  <a:pt x="399" y="1665"/>
                </a:lnTo>
                <a:lnTo>
                  <a:pt x="399" y="1599"/>
                </a:lnTo>
                <a:lnTo>
                  <a:pt x="399" y="1533"/>
                </a:lnTo>
                <a:lnTo>
                  <a:pt x="399" y="1480"/>
                </a:lnTo>
                <a:lnTo>
                  <a:pt x="399" y="1414"/>
                </a:lnTo>
                <a:lnTo>
                  <a:pt x="399" y="1348"/>
                </a:lnTo>
                <a:lnTo>
                  <a:pt x="399" y="1295"/>
                </a:lnTo>
                <a:lnTo>
                  <a:pt x="399" y="1242"/>
                </a:lnTo>
                <a:lnTo>
                  <a:pt x="399" y="1203"/>
                </a:lnTo>
                <a:lnTo>
                  <a:pt x="399" y="1150"/>
                </a:lnTo>
                <a:lnTo>
                  <a:pt x="399" y="1110"/>
                </a:lnTo>
                <a:lnTo>
                  <a:pt x="399" y="939"/>
                </a:lnTo>
                <a:lnTo>
                  <a:pt x="399" y="780"/>
                </a:lnTo>
                <a:lnTo>
                  <a:pt x="386" y="635"/>
                </a:lnTo>
                <a:lnTo>
                  <a:pt x="373" y="489"/>
                </a:lnTo>
                <a:lnTo>
                  <a:pt x="373" y="423"/>
                </a:lnTo>
                <a:lnTo>
                  <a:pt x="373" y="370"/>
                </a:lnTo>
                <a:lnTo>
                  <a:pt x="359" y="317"/>
                </a:lnTo>
                <a:lnTo>
                  <a:pt x="346" y="265"/>
                </a:lnTo>
                <a:lnTo>
                  <a:pt x="346" y="225"/>
                </a:lnTo>
                <a:lnTo>
                  <a:pt x="333" y="199"/>
                </a:lnTo>
                <a:lnTo>
                  <a:pt x="319" y="172"/>
                </a:lnTo>
                <a:lnTo>
                  <a:pt x="306" y="159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" name="Freeform 7"/>
          <p:cNvSpPr>
            <a:spLocks noChangeArrowheads="1"/>
          </p:cNvSpPr>
          <p:nvPr/>
        </p:nvSpPr>
        <p:spPr bwMode="auto">
          <a:xfrm>
            <a:off x="3571875" y="2052638"/>
            <a:ext cx="877888" cy="285750"/>
          </a:xfrm>
          <a:custGeom>
            <a:avLst/>
            <a:gdLst>
              <a:gd name="T0" fmla="*/ 638 w 1382"/>
              <a:gd name="T1" fmla="*/ 119 h 449"/>
              <a:gd name="T2" fmla="*/ 745 w 1382"/>
              <a:gd name="T3" fmla="*/ 92 h 449"/>
              <a:gd name="T4" fmla="*/ 838 w 1382"/>
              <a:gd name="T5" fmla="*/ 66 h 449"/>
              <a:gd name="T6" fmla="*/ 917 w 1382"/>
              <a:gd name="T7" fmla="*/ 40 h 449"/>
              <a:gd name="T8" fmla="*/ 997 w 1382"/>
              <a:gd name="T9" fmla="*/ 26 h 449"/>
              <a:gd name="T10" fmla="*/ 1050 w 1382"/>
              <a:gd name="T11" fmla="*/ 13 h 449"/>
              <a:gd name="T12" fmla="*/ 1103 w 1382"/>
              <a:gd name="T13" fmla="*/ 13 h 449"/>
              <a:gd name="T14" fmla="*/ 1130 w 1382"/>
              <a:gd name="T15" fmla="*/ 0 h 449"/>
              <a:gd name="T16" fmla="*/ 1183 w 1382"/>
              <a:gd name="T17" fmla="*/ 0 h 449"/>
              <a:gd name="T18" fmla="*/ 1263 w 1382"/>
              <a:gd name="T19" fmla="*/ 26 h 449"/>
              <a:gd name="T20" fmla="*/ 1329 w 1382"/>
              <a:gd name="T21" fmla="*/ 40 h 449"/>
              <a:gd name="T22" fmla="*/ 1356 w 1382"/>
              <a:gd name="T23" fmla="*/ 53 h 449"/>
              <a:gd name="T24" fmla="*/ 1369 w 1382"/>
              <a:gd name="T25" fmla="*/ 79 h 449"/>
              <a:gd name="T26" fmla="*/ 1382 w 1382"/>
              <a:gd name="T27" fmla="*/ 119 h 449"/>
              <a:gd name="T28" fmla="*/ 1369 w 1382"/>
              <a:gd name="T29" fmla="*/ 145 h 449"/>
              <a:gd name="T30" fmla="*/ 1356 w 1382"/>
              <a:gd name="T31" fmla="*/ 172 h 449"/>
              <a:gd name="T32" fmla="*/ 1303 w 1382"/>
              <a:gd name="T33" fmla="*/ 185 h 449"/>
              <a:gd name="T34" fmla="*/ 1250 w 1382"/>
              <a:gd name="T35" fmla="*/ 211 h 449"/>
              <a:gd name="T36" fmla="*/ 1170 w 1382"/>
              <a:gd name="T37" fmla="*/ 238 h 449"/>
              <a:gd name="T38" fmla="*/ 1077 w 1382"/>
              <a:gd name="T39" fmla="*/ 264 h 449"/>
              <a:gd name="T40" fmla="*/ 971 w 1382"/>
              <a:gd name="T41" fmla="*/ 291 h 449"/>
              <a:gd name="T42" fmla="*/ 838 w 1382"/>
              <a:gd name="T43" fmla="*/ 317 h 449"/>
              <a:gd name="T44" fmla="*/ 705 w 1382"/>
              <a:gd name="T45" fmla="*/ 357 h 449"/>
              <a:gd name="T46" fmla="*/ 598 w 1382"/>
              <a:gd name="T47" fmla="*/ 383 h 449"/>
              <a:gd name="T48" fmla="*/ 492 w 1382"/>
              <a:gd name="T49" fmla="*/ 396 h 449"/>
              <a:gd name="T50" fmla="*/ 412 w 1382"/>
              <a:gd name="T51" fmla="*/ 423 h 449"/>
              <a:gd name="T52" fmla="*/ 346 w 1382"/>
              <a:gd name="T53" fmla="*/ 436 h 449"/>
              <a:gd name="T54" fmla="*/ 293 w 1382"/>
              <a:gd name="T55" fmla="*/ 436 h 449"/>
              <a:gd name="T56" fmla="*/ 253 w 1382"/>
              <a:gd name="T57" fmla="*/ 449 h 449"/>
              <a:gd name="T58" fmla="*/ 226 w 1382"/>
              <a:gd name="T59" fmla="*/ 449 h 449"/>
              <a:gd name="T60" fmla="*/ 147 w 1382"/>
              <a:gd name="T61" fmla="*/ 436 h 449"/>
              <a:gd name="T62" fmla="*/ 80 w 1382"/>
              <a:gd name="T63" fmla="*/ 423 h 449"/>
              <a:gd name="T64" fmla="*/ 40 w 1382"/>
              <a:gd name="T65" fmla="*/ 410 h 449"/>
              <a:gd name="T66" fmla="*/ 14 w 1382"/>
              <a:gd name="T67" fmla="*/ 383 h 449"/>
              <a:gd name="T68" fmla="*/ 0 w 1382"/>
              <a:gd name="T69" fmla="*/ 357 h 449"/>
              <a:gd name="T70" fmla="*/ 0 w 1382"/>
              <a:gd name="T71" fmla="*/ 330 h 449"/>
              <a:gd name="T72" fmla="*/ 27 w 1382"/>
              <a:gd name="T73" fmla="*/ 304 h 449"/>
              <a:gd name="T74" fmla="*/ 54 w 1382"/>
              <a:gd name="T75" fmla="*/ 277 h 449"/>
              <a:gd name="T76" fmla="*/ 93 w 1382"/>
              <a:gd name="T77" fmla="*/ 264 h 449"/>
              <a:gd name="T78" fmla="*/ 133 w 1382"/>
              <a:gd name="T79" fmla="*/ 251 h 449"/>
              <a:gd name="T80" fmla="*/ 200 w 1382"/>
              <a:gd name="T81" fmla="*/ 238 h 449"/>
              <a:gd name="T82" fmla="*/ 266 w 1382"/>
              <a:gd name="T83" fmla="*/ 211 h 449"/>
              <a:gd name="T84" fmla="*/ 359 w 1382"/>
              <a:gd name="T85" fmla="*/ 198 h 449"/>
              <a:gd name="T86" fmla="*/ 452 w 1382"/>
              <a:gd name="T87" fmla="*/ 172 h 449"/>
              <a:gd name="T88" fmla="*/ 572 w 1382"/>
              <a:gd name="T89" fmla="*/ 132 h 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382" h="449">
                <a:moveTo>
                  <a:pt x="572" y="132"/>
                </a:moveTo>
                <a:lnTo>
                  <a:pt x="638" y="119"/>
                </a:lnTo>
                <a:lnTo>
                  <a:pt x="691" y="106"/>
                </a:lnTo>
                <a:lnTo>
                  <a:pt x="745" y="92"/>
                </a:lnTo>
                <a:lnTo>
                  <a:pt x="798" y="79"/>
                </a:lnTo>
                <a:lnTo>
                  <a:pt x="838" y="66"/>
                </a:lnTo>
                <a:lnTo>
                  <a:pt x="877" y="53"/>
                </a:lnTo>
                <a:lnTo>
                  <a:pt x="917" y="40"/>
                </a:lnTo>
                <a:lnTo>
                  <a:pt x="957" y="40"/>
                </a:lnTo>
                <a:lnTo>
                  <a:pt x="997" y="26"/>
                </a:lnTo>
                <a:lnTo>
                  <a:pt x="1024" y="26"/>
                </a:lnTo>
                <a:lnTo>
                  <a:pt x="1050" y="13"/>
                </a:lnTo>
                <a:lnTo>
                  <a:pt x="1077" y="13"/>
                </a:lnTo>
                <a:lnTo>
                  <a:pt x="1103" y="13"/>
                </a:lnTo>
                <a:lnTo>
                  <a:pt x="1117" y="0"/>
                </a:lnTo>
                <a:lnTo>
                  <a:pt x="1130" y="0"/>
                </a:lnTo>
                <a:lnTo>
                  <a:pt x="1143" y="0"/>
                </a:lnTo>
                <a:lnTo>
                  <a:pt x="1183" y="0"/>
                </a:lnTo>
                <a:lnTo>
                  <a:pt x="1223" y="13"/>
                </a:lnTo>
                <a:lnTo>
                  <a:pt x="1263" y="26"/>
                </a:lnTo>
                <a:lnTo>
                  <a:pt x="1303" y="26"/>
                </a:lnTo>
                <a:lnTo>
                  <a:pt x="1329" y="40"/>
                </a:lnTo>
                <a:lnTo>
                  <a:pt x="1343" y="53"/>
                </a:lnTo>
                <a:lnTo>
                  <a:pt x="1356" y="53"/>
                </a:lnTo>
                <a:lnTo>
                  <a:pt x="1369" y="66"/>
                </a:lnTo>
                <a:lnTo>
                  <a:pt x="1369" y="79"/>
                </a:lnTo>
                <a:lnTo>
                  <a:pt x="1382" y="92"/>
                </a:lnTo>
                <a:lnTo>
                  <a:pt x="1382" y="119"/>
                </a:lnTo>
                <a:lnTo>
                  <a:pt x="1382" y="132"/>
                </a:lnTo>
                <a:lnTo>
                  <a:pt x="1369" y="145"/>
                </a:lnTo>
                <a:lnTo>
                  <a:pt x="1369" y="159"/>
                </a:lnTo>
                <a:lnTo>
                  <a:pt x="1356" y="172"/>
                </a:lnTo>
                <a:lnTo>
                  <a:pt x="1329" y="172"/>
                </a:lnTo>
                <a:lnTo>
                  <a:pt x="1303" y="185"/>
                </a:lnTo>
                <a:lnTo>
                  <a:pt x="1276" y="198"/>
                </a:lnTo>
                <a:lnTo>
                  <a:pt x="1250" y="211"/>
                </a:lnTo>
                <a:lnTo>
                  <a:pt x="1210" y="225"/>
                </a:lnTo>
                <a:lnTo>
                  <a:pt x="1170" y="238"/>
                </a:lnTo>
                <a:lnTo>
                  <a:pt x="1130" y="251"/>
                </a:lnTo>
                <a:lnTo>
                  <a:pt x="1077" y="264"/>
                </a:lnTo>
                <a:lnTo>
                  <a:pt x="1024" y="277"/>
                </a:lnTo>
                <a:lnTo>
                  <a:pt x="971" y="291"/>
                </a:lnTo>
                <a:lnTo>
                  <a:pt x="904" y="304"/>
                </a:lnTo>
                <a:lnTo>
                  <a:pt x="838" y="317"/>
                </a:lnTo>
                <a:lnTo>
                  <a:pt x="771" y="330"/>
                </a:lnTo>
                <a:lnTo>
                  <a:pt x="705" y="357"/>
                </a:lnTo>
                <a:lnTo>
                  <a:pt x="652" y="370"/>
                </a:lnTo>
                <a:lnTo>
                  <a:pt x="598" y="383"/>
                </a:lnTo>
                <a:lnTo>
                  <a:pt x="545" y="383"/>
                </a:lnTo>
                <a:lnTo>
                  <a:pt x="492" y="396"/>
                </a:lnTo>
                <a:lnTo>
                  <a:pt x="452" y="410"/>
                </a:lnTo>
                <a:lnTo>
                  <a:pt x="412" y="423"/>
                </a:lnTo>
                <a:lnTo>
                  <a:pt x="372" y="423"/>
                </a:lnTo>
                <a:lnTo>
                  <a:pt x="346" y="436"/>
                </a:lnTo>
                <a:lnTo>
                  <a:pt x="319" y="436"/>
                </a:lnTo>
                <a:lnTo>
                  <a:pt x="293" y="436"/>
                </a:lnTo>
                <a:lnTo>
                  <a:pt x="266" y="449"/>
                </a:lnTo>
                <a:lnTo>
                  <a:pt x="253" y="449"/>
                </a:lnTo>
                <a:lnTo>
                  <a:pt x="240" y="449"/>
                </a:lnTo>
                <a:lnTo>
                  <a:pt x="226" y="449"/>
                </a:lnTo>
                <a:lnTo>
                  <a:pt x="186" y="449"/>
                </a:lnTo>
                <a:lnTo>
                  <a:pt x="147" y="436"/>
                </a:lnTo>
                <a:lnTo>
                  <a:pt x="120" y="436"/>
                </a:lnTo>
                <a:lnTo>
                  <a:pt x="80" y="423"/>
                </a:lnTo>
                <a:lnTo>
                  <a:pt x="54" y="410"/>
                </a:lnTo>
                <a:lnTo>
                  <a:pt x="40" y="410"/>
                </a:lnTo>
                <a:lnTo>
                  <a:pt x="27" y="396"/>
                </a:lnTo>
                <a:lnTo>
                  <a:pt x="14" y="383"/>
                </a:lnTo>
                <a:lnTo>
                  <a:pt x="0" y="370"/>
                </a:lnTo>
                <a:lnTo>
                  <a:pt x="0" y="357"/>
                </a:lnTo>
                <a:lnTo>
                  <a:pt x="0" y="344"/>
                </a:lnTo>
                <a:lnTo>
                  <a:pt x="0" y="330"/>
                </a:lnTo>
                <a:lnTo>
                  <a:pt x="14" y="317"/>
                </a:lnTo>
                <a:lnTo>
                  <a:pt x="27" y="304"/>
                </a:lnTo>
                <a:lnTo>
                  <a:pt x="40" y="291"/>
                </a:lnTo>
                <a:lnTo>
                  <a:pt x="54" y="277"/>
                </a:lnTo>
                <a:lnTo>
                  <a:pt x="67" y="277"/>
                </a:lnTo>
                <a:lnTo>
                  <a:pt x="93" y="264"/>
                </a:lnTo>
                <a:lnTo>
                  <a:pt x="107" y="264"/>
                </a:lnTo>
                <a:lnTo>
                  <a:pt x="133" y="251"/>
                </a:lnTo>
                <a:lnTo>
                  <a:pt x="160" y="251"/>
                </a:lnTo>
                <a:lnTo>
                  <a:pt x="200" y="238"/>
                </a:lnTo>
                <a:lnTo>
                  <a:pt x="226" y="225"/>
                </a:lnTo>
                <a:lnTo>
                  <a:pt x="266" y="211"/>
                </a:lnTo>
                <a:lnTo>
                  <a:pt x="306" y="211"/>
                </a:lnTo>
                <a:lnTo>
                  <a:pt x="359" y="198"/>
                </a:lnTo>
                <a:lnTo>
                  <a:pt x="412" y="185"/>
                </a:lnTo>
                <a:lnTo>
                  <a:pt x="452" y="172"/>
                </a:lnTo>
                <a:lnTo>
                  <a:pt x="519" y="145"/>
                </a:lnTo>
                <a:lnTo>
                  <a:pt x="572" y="132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1" name="Freeform 8"/>
          <p:cNvSpPr>
            <a:spLocks noChangeArrowheads="1"/>
          </p:cNvSpPr>
          <p:nvPr/>
        </p:nvSpPr>
        <p:spPr bwMode="auto">
          <a:xfrm>
            <a:off x="3454400" y="2455863"/>
            <a:ext cx="962025" cy="679450"/>
          </a:xfrm>
          <a:custGeom>
            <a:avLst/>
            <a:gdLst>
              <a:gd name="T0" fmla="*/ 1090 w 1515"/>
              <a:gd name="T1" fmla="*/ 476 h 1071"/>
              <a:gd name="T2" fmla="*/ 931 w 1515"/>
              <a:gd name="T3" fmla="*/ 608 h 1071"/>
              <a:gd name="T4" fmla="*/ 784 w 1515"/>
              <a:gd name="T5" fmla="*/ 740 h 1071"/>
              <a:gd name="T6" fmla="*/ 652 w 1515"/>
              <a:gd name="T7" fmla="*/ 846 h 1071"/>
              <a:gd name="T8" fmla="*/ 532 w 1515"/>
              <a:gd name="T9" fmla="*/ 938 h 1071"/>
              <a:gd name="T10" fmla="*/ 439 w 1515"/>
              <a:gd name="T11" fmla="*/ 1005 h 1071"/>
              <a:gd name="T12" fmla="*/ 359 w 1515"/>
              <a:gd name="T13" fmla="*/ 1044 h 1071"/>
              <a:gd name="T14" fmla="*/ 306 w 1515"/>
              <a:gd name="T15" fmla="*/ 1071 h 1071"/>
              <a:gd name="T16" fmla="*/ 253 w 1515"/>
              <a:gd name="T17" fmla="*/ 1071 h 1071"/>
              <a:gd name="T18" fmla="*/ 213 w 1515"/>
              <a:gd name="T19" fmla="*/ 1057 h 1071"/>
              <a:gd name="T20" fmla="*/ 160 w 1515"/>
              <a:gd name="T21" fmla="*/ 1018 h 1071"/>
              <a:gd name="T22" fmla="*/ 107 w 1515"/>
              <a:gd name="T23" fmla="*/ 978 h 1071"/>
              <a:gd name="T24" fmla="*/ 53 w 1515"/>
              <a:gd name="T25" fmla="*/ 925 h 1071"/>
              <a:gd name="T26" fmla="*/ 14 w 1515"/>
              <a:gd name="T27" fmla="*/ 872 h 1071"/>
              <a:gd name="T28" fmla="*/ 0 w 1515"/>
              <a:gd name="T29" fmla="*/ 833 h 1071"/>
              <a:gd name="T30" fmla="*/ 0 w 1515"/>
              <a:gd name="T31" fmla="*/ 780 h 1071"/>
              <a:gd name="T32" fmla="*/ 14 w 1515"/>
              <a:gd name="T33" fmla="*/ 753 h 1071"/>
              <a:gd name="T34" fmla="*/ 27 w 1515"/>
              <a:gd name="T35" fmla="*/ 727 h 1071"/>
              <a:gd name="T36" fmla="*/ 67 w 1515"/>
              <a:gd name="T37" fmla="*/ 714 h 1071"/>
              <a:gd name="T38" fmla="*/ 107 w 1515"/>
              <a:gd name="T39" fmla="*/ 714 h 1071"/>
              <a:gd name="T40" fmla="*/ 173 w 1515"/>
              <a:gd name="T41" fmla="*/ 714 h 1071"/>
              <a:gd name="T42" fmla="*/ 226 w 1515"/>
              <a:gd name="T43" fmla="*/ 727 h 1071"/>
              <a:gd name="T44" fmla="*/ 266 w 1515"/>
              <a:gd name="T45" fmla="*/ 714 h 1071"/>
              <a:gd name="T46" fmla="*/ 293 w 1515"/>
              <a:gd name="T47" fmla="*/ 701 h 1071"/>
              <a:gd name="T48" fmla="*/ 346 w 1515"/>
              <a:gd name="T49" fmla="*/ 661 h 1071"/>
              <a:gd name="T50" fmla="*/ 426 w 1515"/>
              <a:gd name="T51" fmla="*/ 621 h 1071"/>
              <a:gd name="T52" fmla="*/ 519 w 1515"/>
              <a:gd name="T53" fmla="*/ 568 h 1071"/>
              <a:gd name="T54" fmla="*/ 638 w 1515"/>
              <a:gd name="T55" fmla="*/ 489 h 1071"/>
              <a:gd name="T56" fmla="*/ 784 w 1515"/>
              <a:gd name="T57" fmla="*/ 397 h 1071"/>
              <a:gd name="T58" fmla="*/ 957 w 1515"/>
              <a:gd name="T59" fmla="*/ 291 h 1071"/>
              <a:gd name="T60" fmla="*/ 1103 w 1515"/>
              <a:gd name="T61" fmla="*/ 185 h 1071"/>
              <a:gd name="T62" fmla="*/ 1196 w 1515"/>
              <a:gd name="T63" fmla="*/ 132 h 1071"/>
              <a:gd name="T64" fmla="*/ 1276 w 1515"/>
              <a:gd name="T65" fmla="*/ 80 h 1071"/>
              <a:gd name="T66" fmla="*/ 1343 w 1515"/>
              <a:gd name="T67" fmla="*/ 40 h 1071"/>
              <a:gd name="T68" fmla="*/ 1396 w 1515"/>
              <a:gd name="T69" fmla="*/ 13 h 1071"/>
              <a:gd name="T70" fmla="*/ 1449 w 1515"/>
              <a:gd name="T71" fmla="*/ 0 h 1071"/>
              <a:gd name="T72" fmla="*/ 1475 w 1515"/>
              <a:gd name="T73" fmla="*/ 0 h 1071"/>
              <a:gd name="T74" fmla="*/ 1502 w 1515"/>
              <a:gd name="T75" fmla="*/ 0 h 1071"/>
              <a:gd name="T76" fmla="*/ 1515 w 1515"/>
              <a:gd name="T77" fmla="*/ 13 h 1071"/>
              <a:gd name="T78" fmla="*/ 1515 w 1515"/>
              <a:gd name="T79" fmla="*/ 40 h 1071"/>
              <a:gd name="T80" fmla="*/ 1502 w 1515"/>
              <a:gd name="T81" fmla="*/ 80 h 1071"/>
              <a:gd name="T82" fmla="*/ 1475 w 1515"/>
              <a:gd name="T83" fmla="*/ 106 h 1071"/>
              <a:gd name="T84" fmla="*/ 1436 w 1515"/>
              <a:gd name="T85" fmla="*/ 159 h 1071"/>
              <a:gd name="T86" fmla="*/ 1382 w 1515"/>
              <a:gd name="T87" fmla="*/ 212 h 1071"/>
              <a:gd name="T88" fmla="*/ 1303 w 1515"/>
              <a:gd name="T89" fmla="*/ 278 h 1071"/>
              <a:gd name="T90" fmla="*/ 1236 w 1515"/>
              <a:gd name="T91" fmla="*/ 357 h 10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515" h="1071">
                <a:moveTo>
                  <a:pt x="1183" y="397"/>
                </a:moveTo>
                <a:lnTo>
                  <a:pt x="1090" y="476"/>
                </a:lnTo>
                <a:lnTo>
                  <a:pt x="1010" y="542"/>
                </a:lnTo>
                <a:lnTo>
                  <a:pt x="931" y="608"/>
                </a:lnTo>
                <a:lnTo>
                  <a:pt x="851" y="674"/>
                </a:lnTo>
                <a:lnTo>
                  <a:pt x="784" y="740"/>
                </a:lnTo>
                <a:lnTo>
                  <a:pt x="705" y="793"/>
                </a:lnTo>
                <a:lnTo>
                  <a:pt x="652" y="846"/>
                </a:lnTo>
                <a:lnTo>
                  <a:pt x="585" y="886"/>
                </a:lnTo>
                <a:lnTo>
                  <a:pt x="532" y="938"/>
                </a:lnTo>
                <a:lnTo>
                  <a:pt x="479" y="965"/>
                </a:lnTo>
                <a:lnTo>
                  <a:pt x="439" y="1005"/>
                </a:lnTo>
                <a:lnTo>
                  <a:pt x="399" y="1031"/>
                </a:lnTo>
                <a:lnTo>
                  <a:pt x="359" y="1044"/>
                </a:lnTo>
                <a:lnTo>
                  <a:pt x="333" y="1057"/>
                </a:lnTo>
                <a:lnTo>
                  <a:pt x="306" y="1071"/>
                </a:lnTo>
                <a:lnTo>
                  <a:pt x="279" y="1071"/>
                </a:lnTo>
                <a:lnTo>
                  <a:pt x="253" y="1071"/>
                </a:lnTo>
                <a:lnTo>
                  <a:pt x="240" y="1057"/>
                </a:lnTo>
                <a:lnTo>
                  <a:pt x="213" y="1057"/>
                </a:lnTo>
                <a:lnTo>
                  <a:pt x="186" y="1044"/>
                </a:lnTo>
                <a:lnTo>
                  <a:pt x="160" y="1018"/>
                </a:lnTo>
                <a:lnTo>
                  <a:pt x="133" y="1005"/>
                </a:lnTo>
                <a:lnTo>
                  <a:pt x="107" y="978"/>
                </a:lnTo>
                <a:lnTo>
                  <a:pt x="80" y="952"/>
                </a:lnTo>
                <a:lnTo>
                  <a:pt x="53" y="925"/>
                </a:lnTo>
                <a:lnTo>
                  <a:pt x="40" y="899"/>
                </a:lnTo>
                <a:lnTo>
                  <a:pt x="14" y="872"/>
                </a:lnTo>
                <a:lnTo>
                  <a:pt x="0" y="846"/>
                </a:lnTo>
                <a:lnTo>
                  <a:pt x="0" y="833"/>
                </a:lnTo>
                <a:lnTo>
                  <a:pt x="0" y="806"/>
                </a:lnTo>
                <a:lnTo>
                  <a:pt x="0" y="780"/>
                </a:lnTo>
                <a:lnTo>
                  <a:pt x="0" y="767"/>
                </a:lnTo>
                <a:lnTo>
                  <a:pt x="14" y="753"/>
                </a:lnTo>
                <a:lnTo>
                  <a:pt x="27" y="740"/>
                </a:lnTo>
                <a:lnTo>
                  <a:pt x="27" y="727"/>
                </a:lnTo>
                <a:lnTo>
                  <a:pt x="53" y="714"/>
                </a:lnTo>
                <a:lnTo>
                  <a:pt x="67" y="714"/>
                </a:lnTo>
                <a:lnTo>
                  <a:pt x="80" y="714"/>
                </a:lnTo>
                <a:lnTo>
                  <a:pt x="107" y="714"/>
                </a:lnTo>
                <a:lnTo>
                  <a:pt x="133" y="714"/>
                </a:lnTo>
                <a:lnTo>
                  <a:pt x="173" y="714"/>
                </a:lnTo>
                <a:lnTo>
                  <a:pt x="200" y="727"/>
                </a:lnTo>
                <a:lnTo>
                  <a:pt x="226" y="727"/>
                </a:lnTo>
                <a:lnTo>
                  <a:pt x="253" y="714"/>
                </a:lnTo>
                <a:lnTo>
                  <a:pt x="266" y="714"/>
                </a:lnTo>
                <a:lnTo>
                  <a:pt x="279" y="701"/>
                </a:lnTo>
                <a:lnTo>
                  <a:pt x="293" y="701"/>
                </a:lnTo>
                <a:lnTo>
                  <a:pt x="319" y="674"/>
                </a:lnTo>
                <a:lnTo>
                  <a:pt x="346" y="661"/>
                </a:lnTo>
                <a:lnTo>
                  <a:pt x="386" y="648"/>
                </a:lnTo>
                <a:lnTo>
                  <a:pt x="426" y="621"/>
                </a:lnTo>
                <a:lnTo>
                  <a:pt x="465" y="595"/>
                </a:lnTo>
                <a:lnTo>
                  <a:pt x="519" y="568"/>
                </a:lnTo>
                <a:lnTo>
                  <a:pt x="572" y="529"/>
                </a:lnTo>
                <a:lnTo>
                  <a:pt x="638" y="489"/>
                </a:lnTo>
                <a:lnTo>
                  <a:pt x="705" y="450"/>
                </a:lnTo>
                <a:lnTo>
                  <a:pt x="784" y="397"/>
                </a:lnTo>
                <a:lnTo>
                  <a:pt x="864" y="344"/>
                </a:lnTo>
                <a:lnTo>
                  <a:pt x="957" y="291"/>
                </a:lnTo>
                <a:lnTo>
                  <a:pt x="1050" y="212"/>
                </a:lnTo>
                <a:lnTo>
                  <a:pt x="1103" y="185"/>
                </a:lnTo>
                <a:lnTo>
                  <a:pt x="1157" y="159"/>
                </a:lnTo>
                <a:lnTo>
                  <a:pt x="1196" y="132"/>
                </a:lnTo>
                <a:lnTo>
                  <a:pt x="1236" y="106"/>
                </a:lnTo>
                <a:lnTo>
                  <a:pt x="1276" y="80"/>
                </a:lnTo>
                <a:lnTo>
                  <a:pt x="1303" y="66"/>
                </a:lnTo>
                <a:lnTo>
                  <a:pt x="1343" y="40"/>
                </a:lnTo>
                <a:lnTo>
                  <a:pt x="1369" y="27"/>
                </a:lnTo>
                <a:lnTo>
                  <a:pt x="1396" y="13"/>
                </a:lnTo>
                <a:lnTo>
                  <a:pt x="1422" y="13"/>
                </a:lnTo>
                <a:lnTo>
                  <a:pt x="1449" y="0"/>
                </a:lnTo>
                <a:lnTo>
                  <a:pt x="1462" y="0"/>
                </a:lnTo>
                <a:lnTo>
                  <a:pt x="1475" y="0"/>
                </a:lnTo>
                <a:lnTo>
                  <a:pt x="1489" y="0"/>
                </a:lnTo>
                <a:lnTo>
                  <a:pt x="1502" y="0"/>
                </a:lnTo>
                <a:lnTo>
                  <a:pt x="1502" y="13"/>
                </a:lnTo>
                <a:lnTo>
                  <a:pt x="1515" y="13"/>
                </a:lnTo>
                <a:lnTo>
                  <a:pt x="1515" y="27"/>
                </a:lnTo>
                <a:lnTo>
                  <a:pt x="1515" y="40"/>
                </a:lnTo>
                <a:lnTo>
                  <a:pt x="1502" y="53"/>
                </a:lnTo>
                <a:lnTo>
                  <a:pt x="1502" y="80"/>
                </a:lnTo>
                <a:lnTo>
                  <a:pt x="1489" y="93"/>
                </a:lnTo>
                <a:lnTo>
                  <a:pt x="1475" y="106"/>
                </a:lnTo>
                <a:lnTo>
                  <a:pt x="1449" y="132"/>
                </a:lnTo>
                <a:lnTo>
                  <a:pt x="1436" y="159"/>
                </a:lnTo>
                <a:lnTo>
                  <a:pt x="1409" y="185"/>
                </a:lnTo>
                <a:lnTo>
                  <a:pt x="1382" y="212"/>
                </a:lnTo>
                <a:lnTo>
                  <a:pt x="1343" y="251"/>
                </a:lnTo>
                <a:lnTo>
                  <a:pt x="1303" y="278"/>
                </a:lnTo>
                <a:lnTo>
                  <a:pt x="1276" y="317"/>
                </a:lnTo>
                <a:lnTo>
                  <a:pt x="1236" y="357"/>
                </a:lnTo>
                <a:lnTo>
                  <a:pt x="1183" y="397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2" name="Freeform 9"/>
          <p:cNvSpPr>
            <a:spLocks noChangeArrowheads="1"/>
          </p:cNvSpPr>
          <p:nvPr/>
        </p:nvSpPr>
        <p:spPr bwMode="auto">
          <a:xfrm>
            <a:off x="4441825" y="1658938"/>
            <a:ext cx="295275" cy="620712"/>
          </a:xfrm>
          <a:custGeom>
            <a:avLst/>
            <a:gdLst>
              <a:gd name="T0" fmla="*/ 53 w 465"/>
              <a:gd name="T1" fmla="*/ 291 h 978"/>
              <a:gd name="T2" fmla="*/ 40 w 465"/>
              <a:gd name="T3" fmla="*/ 264 h 978"/>
              <a:gd name="T4" fmla="*/ 27 w 465"/>
              <a:gd name="T5" fmla="*/ 238 h 978"/>
              <a:gd name="T6" fmla="*/ 13 w 465"/>
              <a:gd name="T7" fmla="*/ 198 h 978"/>
              <a:gd name="T8" fmla="*/ 0 w 465"/>
              <a:gd name="T9" fmla="*/ 145 h 978"/>
              <a:gd name="T10" fmla="*/ 0 w 465"/>
              <a:gd name="T11" fmla="*/ 106 h 978"/>
              <a:gd name="T12" fmla="*/ 13 w 465"/>
              <a:gd name="T13" fmla="*/ 66 h 978"/>
              <a:gd name="T14" fmla="*/ 27 w 465"/>
              <a:gd name="T15" fmla="*/ 26 h 978"/>
              <a:gd name="T16" fmla="*/ 53 w 465"/>
              <a:gd name="T17" fmla="*/ 13 h 978"/>
              <a:gd name="T18" fmla="*/ 80 w 465"/>
              <a:gd name="T19" fmla="*/ 0 h 978"/>
              <a:gd name="T20" fmla="*/ 107 w 465"/>
              <a:gd name="T21" fmla="*/ 0 h 978"/>
              <a:gd name="T22" fmla="*/ 133 w 465"/>
              <a:gd name="T23" fmla="*/ 0 h 978"/>
              <a:gd name="T24" fmla="*/ 160 w 465"/>
              <a:gd name="T25" fmla="*/ 0 h 978"/>
              <a:gd name="T26" fmla="*/ 200 w 465"/>
              <a:gd name="T27" fmla="*/ 13 h 978"/>
              <a:gd name="T28" fmla="*/ 239 w 465"/>
              <a:gd name="T29" fmla="*/ 26 h 978"/>
              <a:gd name="T30" fmla="*/ 279 w 465"/>
              <a:gd name="T31" fmla="*/ 40 h 978"/>
              <a:gd name="T32" fmla="*/ 332 w 465"/>
              <a:gd name="T33" fmla="*/ 53 h 978"/>
              <a:gd name="T34" fmla="*/ 465 w 465"/>
              <a:gd name="T35" fmla="*/ 965 h 978"/>
              <a:gd name="T36" fmla="*/ 425 w 465"/>
              <a:gd name="T37" fmla="*/ 978 h 978"/>
              <a:gd name="T38" fmla="*/ 386 w 465"/>
              <a:gd name="T39" fmla="*/ 978 h 978"/>
              <a:gd name="T40" fmla="*/ 359 w 465"/>
              <a:gd name="T41" fmla="*/ 978 h 978"/>
              <a:gd name="T42" fmla="*/ 332 w 465"/>
              <a:gd name="T43" fmla="*/ 978 h 978"/>
              <a:gd name="T44" fmla="*/ 319 w 465"/>
              <a:gd name="T45" fmla="*/ 978 h 978"/>
              <a:gd name="T46" fmla="*/ 293 w 465"/>
              <a:gd name="T47" fmla="*/ 965 h 978"/>
              <a:gd name="T48" fmla="*/ 279 w 465"/>
              <a:gd name="T49" fmla="*/ 951 h 978"/>
              <a:gd name="T50" fmla="*/ 266 w 465"/>
              <a:gd name="T51" fmla="*/ 938 h 978"/>
              <a:gd name="T52" fmla="*/ 253 w 465"/>
              <a:gd name="T53" fmla="*/ 925 h 978"/>
              <a:gd name="T54" fmla="*/ 253 w 465"/>
              <a:gd name="T55" fmla="*/ 898 h 978"/>
              <a:gd name="T56" fmla="*/ 239 w 465"/>
              <a:gd name="T57" fmla="*/ 859 h 978"/>
              <a:gd name="T58" fmla="*/ 226 w 465"/>
              <a:gd name="T59" fmla="*/ 819 h 978"/>
              <a:gd name="T60" fmla="*/ 213 w 465"/>
              <a:gd name="T61" fmla="*/ 780 h 978"/>
              <a:gd name="T62" fmla="*/ 200 w 465"/>
              <a:gd name="T63" fmla="*/ 727 h 978"/>
              <a:gd name="T64" fmla="*/ 186 w 465"/>
              <a:gd name="T65" fmla="*/ 661 h 978"/>
              <a:gd name="T66" fmla="*/ 173 w 465"/>
              <a:gd name="T67" fmla="*/ 595 h 978"/>
              <a:gd name="T68" fmla="*/ 146 w 465"/>
              <a:gd name="T69" fmla="*/ 528 h 978"/>
              <a:gd name="T70" fmla="*/ 133 w 465"/>
              <a:gd name="T71" fmla="*/ 476 h 978"/>
              <a:gd name="T72" fmla="*/ 120 w 465"/>
              <a:gd name="T73" fmla="*/ 423 h 978"/>
              <a:gd name="T74" fmla="*/ 107 w 465"/>
              <a:gd name="T75" fmla="*/ 383 h 978"/>
              <a:gd name="T76" fmla="*/ 93 w 465"/>
              <a:gd name="T77" fmla="*/ 343 h 978"/>
              <a:gd name="T78" fmla="*/ 80 w 465"/>
              <a:gd name="T79" fmla="*/ 317 h 978"/>
              <a:gd name="T80" fmla="*/ 67 w 465"/>
              <a:gd name="T81" fmla="*/ 304 h 978"/>
              <a:gd name="T82" fmla="*/ 53 w 465"/>
              <a:gd name="T83" fmla="*/ 291 h 9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65" h="978">
                <a:moveTo>
                  <a:pt x="53" y="291"/>
                </a:moveTo>
                <a:lnTo>
                  <a:pt x="40" y="264"/>
                </a:lnTo>
                <a:lnTo>
                  <a:pt x="27" y="238"/>
                </a:lnTo>
                <a:lnTo>
                  <a:pt x="13" y="198"/>
                </a:lnTo>
                <a:lnTo>
                  <a:pt x="0" y="145"/>
                </a:lnTo>
                <a:lnTo>
                  <a:pt x="0" y="106"/>
                </a:lnTo>
                <a:lnTo>
                  <a:pt x="13" y="66"/>
                </a:lnTo>
                <a:lnTo>
                  <a:pt x="27" y="26"/>
                </a:lnTo>
                <a:lnTo>
                  <a:pt x="53" y="13"/>
                </a:lnTo>
                <a:lnTo>
                  <a:pt x="80" y="0"/>
                </a:lnTo>
                <a:lnTo>
                  <a:pt x="107" y="0"/>
                </a:lnTo>
                <a:lnTo>
                  <a:pt x="133" y="0"/>
                </a:lnTo>
                <a:lnTo>
                  <a:pt x="160" y="0"/>
                </a:lnTo>
                <a:lnTo>
                  <a:pt x="200" y="13"/>
                </a:lnTo>
                <a:lnTo>
                  <a:pt x="239" y="26"/>
                </a:lnTo>
                <a:lnTo>
                  <a:pt x="279" y="40"/>
                </a:lnTo>
                <a:lnTo>
                  <a:pt x="332" y="53"/>
                </a:lnTo>
                <a:lnTo>
                  <a:pt x="465" y="965"/>
                </a:lnTo>
                <a:lnTo>
                  <a:pt x="425" y="978"/>
                </a:lnTo>
                <a:lnTo>
                  <a:pt x="386" y="978"/>
                </a:lnTo>
                <a:lnTo>
                  <a:pt x="359" y="978"/>
                </a:lnTo>
                <a:lnTo>
                  <a:pt x="332" y="978"/>
                </a:lnTo>
                <a:lnTo>
                  <a:pt x="319" y="978"/>
                </a:lnTo>
                <a:lnTo>
                  <a:pt x="293" y="965"/>
                </a:lnTo>
                <a:lnTo>
                  <a:pt x="279" y="951"/>
                </a:lnTo>
                <a:lnTo>
                  <a:pt x="266" y="938"/>
                </a:lnTo>
                <a:lnTo>
                  <a:pt x="253" y="925"/>
                </a:lnTo>
                <a:lnTo>
                  <a:pt x="253" y="898"/>
                </a:lnTo>
                <a:lnTo>
                  <a:pt x="239" y="859"/>
                </a:lnTo>
                <a:lnTo>
                  <a:pt x="226" y="819"/>
                </a:lnTo>
                <a:lnTo>
                  <a:pt x="213" y="780"/>
                </a:lnTo>
                <a:lnTo>
                  <a:pt x="200" y="727"/>
                </a:lnTo>
                <a:lnTo>
                  <a:pt x="186" y="661"/>
                </a:lnTo>
                <a:lnTo>
                  <a:pt x="173" y="595"/>
                </a:lnTo>
                <a:lnTo>
                  <a:pt x="146" y="528"/>
                </a:lnTo>
                <a:lnTo>
                  <a:pt x="133" y="476"/>
                </a:lnTo>
                <a:lnTo>
                  <a:pt x="120" y="423"/>
                </a:lnTo>
                <a:lnTo>
                  <a:pt x="107" y="383"/>
                </a:lnTo>
                <a:lnTo>
                  <a:pt x="93" y="343"/>
                </a:lnTo>
                <a:lnTo>
                  <a:pt x="80" y="317"/>
                </a:lnTo>
                <a:lnTo>
                  <a:pt x="67" y="304"/>
                </a:lnTo>
                <a:lnTo>
                  <a:pt x="53" y="291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" name="Freeform 10"/>
          <p:cNvSpPr>
            <a:spLocks noChangeArrowheads="1"/>
          </p:cNvSpPr>
          <p:nvPr/>
        </p:nvSpPr>
        <p:spPr bwMode="auto">
          <a:xfrm>
            <a:off x="4525963" y="1566863"/>
            <a:ext cx="987425" cy="695325"/>
          </a:xfrm>
          <a:custGeom>
            <a:avLst/>
            <a:gdLst>
              <a:gd name="T0" fmla="*/ 1010 w 1555"/>
              <a:gd name="T1" fmla="*/ 277 h 1096"/>
              <a:gd name="T2" fmla="*/ 970 w 1555"/>
              <a:gd name="T3" fmla="*/ 290 h 1096"/>
              <a:gd name="T4" fmla="*/ 877 w 1555"/>
              <a:gd name="T5" fmla="*/ 303 h 1096"/>
              <a:gd name="T6" fmla="*/ 744 w 1555"/>
              <a:gd name="T7" fmla="*/ 317 h 1096"/>
              <a:gd name="T8" fmla="*/ 505 w 1555"/>
              <a:gd name="T9" fmla="*/ 343 h 1096"/>
              <a:gd name="T10" fmla="*/ 173 w 1555"/>
              <a:gd name="T11" fmla="*/ 370 h 1096"/>
              <a:gd name="T12" fmla="*/ 0 w 1555"/>
              <a:gd name="T13" fmla="*/ 185 h 1096"/>
              <a:gd name="T14" fmla="*/ 332 w 1555"/>
              <a:gd name="T15" fmla="*/ 171 h 1096"/>
              <a:gd name="T16" fmla="*/ 651 w 1555"/>
              <a:gd name="T17" fmla="*/ 132 h 1096"/>
              <a:gd name="T18" fmla="*/ 797 w 1555"/>
              <a:gd name="T19" fmla="*/ 105 h 1096"/>
              <a:gd name="T20" fmla="*/ 904 w 1555"/>
              <a:gd name="T21" fmla="*/ 79 h 1096"/>
              <a:gd name="T22" fmla="*/ 984 w 1555"/>
              <a:gd name="T23" fmla="*/ 52 h 1096"/>
              <a:gd name="T24" fmla="*/ 1023 w 1555"/>
              <a:gd name="T25" fmla="*/ 39 h 1096"/>
              <a:gd name="T26" fmla="*/ 1090 w 1555"/>
              <a:gd name="T27" fmla="*/ 0 h 1096"/>
              <a:gd name="T28" fmla="*/ 1156 w 1555"/>
              <a:gd name="T29" fmla="*/ 0 h 1096"/>
              <a:gd name="T30" fmla="*/ 1196 w 1555"/>
              <a:gd name="T31" fmla="*/ 13 h 1096"/>
              <a:gd name="T32" fmla="*/ 1249 w 1555"/>
              <a:gd name="T33" fmla="*/ 26 h 1096"/>
              <a:gd name="T34" fmla="*/ 1316 w 1555"/>
              <a:gd name="T35" fmla="*/ 66 h 1096"/>
              <a:gd name="T36" fmla="*/ 1382 w 1555"/>
              <a:gd name="T37" fmla="*/ 105 h 1096"/>
              <a:gd name="T38" fmla="*/ 1462 w 1555"/>
              <a:gd name="T39" fmla="*/ 158 h 1096"/>
              <a:gd name="T40" fmla="*/ 1515 w 1555"/>
              <a:gd name="T41" fmla="*/ 198 h 1096"/>
              <a:gd name="T42" fmla="*/ 1542 w 1555"/>
              <a:gd name="T43" fmla="*/ 224 h 1096"/>
              <a:gd name="T44" fmla="*/ 1555 w 1555"/>
              <a:gd name="T45" fmla="*/ 277 h 1096"/>
              <a:gd name="T46" fmla="*/ 1542 w 1555"/>
              <a:gd name="T47" fmla="*/ 290 h 1096"/>
              <a:gd name="T48" fmla="*/ 1515 w 1555"/>
              <a:gd name="T49" fmla="*/ 317 h 1096"/>
              <a:gd name="T50" fmla="*/ 1489 w 1555"/>
              <a:gd name="T51" fmla="*/ 343 h 1096"/>
              <a:gd name="T52" fmla="*/ 1449 w 1555"/>
              <a:gd name="T53" fmla="*/ 370 h 1096"/>
              <a:gd name="T54" fmla="*/ 1409 w 1555"/>
              <a:gd name="T55" fmla="*/ 436 h 1096"/>
              <a:gd name="T56" fmla="*/ 1369 w 1555"/>
              <a:gd name="T57" fmla="*/ 528 h 1096"/>
              <a:gd name="T58" fmla="*/ 1316 w 1555"/>
              <a:gd name="T59" fmla="*/ 673 h 1096"/>
              <a:gd name="T60" fmla="*/ 1263 w 1555"/>
              <a:gd name="T61" fmla="*/ 792 h 1096"/>
              <a:gd name="T62" fmla="*/ 1236 w 1555"/>
              <a:gd name="T63" fmla="*/ 872 h 1096"/>
              <a:gd name="T64" fmla="*/ 1209 w 1555"/>
              <a:gd name="T65" fmla="*/ 925 h 1096"/>
              <a:gd name="T66" fmla="*/ 1170 w 1555"/>
              <a:gd name="T67" fmla="*/ 977 h 1096"/>
              <a:gd name="T68" fmla="*/ 1130 w 1555"/>
              <a:gd name="T69" fmla="*/ 1030 h 1096"/>
              <a:gd name="T70" fmla="*/ 1090 w 1555"/>
              <a:gd name="T71" fmla="*/ 1057 h 1096"/>
              <a:gd name="T72" fmla="*/ 1050 w 1555"/>
              <a:gd name="T73" fmla="*/ 1083 h 1096"/>
              <a:gd name="T74" fmla="*/ 1010 w 1555"/>
              <a:gd name="T75" fmla="*/ 1096 h 1096"/>
              <a:gd name="T76" fmla="*/ 984 w 1555"/>
              <a:gd name="T77" fmla="*/ 977 h 1096"/>
              <a:gd name="T78" fmla="*/ 1010 w 1555"/>
              <a:gd name="T79" fmla="*/ 740 h 1096"/>
              <a:gd name="T80" fmla="*/ 1063 w 1555"/>
              <a:gd name="T81" fmla="*/ 541 h 1096"/>
              <a:gd name="T82" fmla="*/ 1077 w 1555"/>
              <a:gd name="T83" fmla="*/ 436 h 1096"/>
              <a:gd name="T84" fmla="*/ 1090 w 1555"/>
              <a:gd name="T85" fmla="*/ 356 h 1096"/>
              <a:gd name="T86" fmla="*/ 1090 w 1555"/>
              <a:gd name="T87" fmla="*/ 317 h 1096"/>
              <a:gd name="T88" fmla="*/ 1077 w 1555"/>
              <a:gd name="T89" fmla="*/ 290 h 1096"/>
              <a:gd name="T90" fmla="*/ 1050 w 1555"/>
              <a:gd name="T91" fmla="*/ 277 h 10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555" h="1096">
                <a:moveTo>
                  <a:pt x="1037" y="277"/>
                </a:moveTo>
                <a:lnTo>
                  <a:pt x="1010" y="277"/>
                </a:lnTo>
                <a:lnTo>
                  <a:pt x="997" y="290"/>
                </a:lnTo>
                <a:lnTo>
                  <a:pt x="970" y="290"/>
                </a:lnTo>
                <a:lnTo>
                  <a:pt x="917" y="290"/>
                </a:lnTo>
                <a:lnTo>
                  <a:pt x="877" y="303"/>
                </a:lnTo>
                <a:lnTo>
                  <a:pt x="811" y="303"/>
                </a:lnTo>
                <a:lnTo>
                  <a:pt x="744" y="317"/>
                </a:lnTo>
                <a:lnTo>
                  <a:pt x="665" y="330"/>
                </a:lnTo>
                <a:lnTo>
                  <a:pt x="505" y="343"/>
                </a:lnTo>
                <a:lnTo>
                  <a:pt x="332" y="356"/>
                </a:lnTo>
                <a:lnTo>
                  <a:pt x="173" y="370"/>
                </a:lnTo>
                <a:lnTo>
                  <a:pt x="0" y="370"/>
                </a:lnTo>
                <a:lnTo>
                  <a:pt x="0" y="185"/>
                </a:lnTo>
                <a:lnTo>
                  <a:pt x="160" y="185"/>
                </a:lnTo>
                <a:lnTo>
                  <a:pt x="332" y="171"/>
                </a:lnTo>
                <a:lnTo>
                  <a:pt x="492" y="158"/>
                </a:lnTo>
                <a:lnTo>
                  <a:pt x="651" y="132"/>
                </a:lnTo>
                <a:lnTo>
                  <a:pt x="731" y="118"/>
                </a:lnTo>
                <a:lnTo>
                  <a:pt x="797" y="105"/>
                </a:lnTo>
                <a:lnTo>
                  <a:pt x="851" y="92"/>
                </a:lnTo>
                <a:lnTo>
                  <a:pt x="904" y="79"/>
                </a:lnTo>
                <a:lnTo>
                  <a:pt x="944" y="79"/>
                </a:lnTo>
                <a:lnTo>
                  <a:pt x="984" y="52"/>
                </a:lnTo>
                <a:lnTo>
                  <a:pt x="1010" y="52"/>
                </a:lnTo>
                <a:lnTo>
                  <a:pt x="1023" y="39"/>
                </a:lnTo>
                <a:lnTo>
                  <a:pt x="1063" y="13"/>
                </a:lnTo>
                <a:lnTo>
                  <a:pt x="1090" y="0"/>
                </a:lnTo>
                <a:lnTo>
                  <a:pt x="1116" y="0"/>
                </a:lnTo>
                <a:lnTo>
                  <a:pt x="1156" y="0"/>
                </a:lnTo>
                <a:lnTo>
                  <a:pt x="1170" y="0"/>
                </a:lnTo>
                <a:lnTo>
                  <a:pt x="1196" y="13"/>
                </a:lnTo>
                <a:lnTo>
                  <a:pt x="1209" y="13"/>
                </a:lnTo>
                <a:lnTo>
                  <a:pt x="1249" y="26"/>
                </a:lnTo>
                <a:lnTo>
                  <a:pt x="1276" y="39"/>
                </a:lnTo>
                <a:lnTo>
                  <a:pt x="1316" y="66"/>
                </a:lnTo>
                <a:lnTo>
                  <a:pt x="1342" y="79"/>
                </a:lnTo>
                <a:lnTo>
                  <a:pt x="1382" y="105"/>
                </a:lnTo>
                <a:lnTo>
                  <a:pt x="1422" y="132"/>
                </a:lnTo>
                <a:lnTo>
                  <a:pt x="1462" y="158"/>
                </a:lnTo>
                <a:lnTo>
                  <a:pt x="1489" y="171"/>
                </a:lnTo>
                <a:lnTo>
                  <a:pt x="1515" y="198"/>
                </a:lnTo>
                <a:lnTo>
                  <a:pt x="1528" y="211"/>
                </a:lnTo>
                <a:lnTo>
                  <a:pt x="1542" y="224"/>
                </a:lnTo>
                <a:lnTo>
                  <a:pt x="1555" y="251"/>
                </a:lnTo>
                <a:lnTo>
                  <a:pt x="1555" y="277"/>
                </a:lnTo>
                <a:lnTo>
                  <a:pt x="1542" y="277"/>
                </a:lnTo>
                <a:lnTo>
                  <a:pt x="1542" y="290"/>
                </a:lnTo>
                <a:lnTo>
                  <a:pt x="1528" y="303"/>
                </a:lnTo>
                <a:lnTo>
                  <a:pt x="1515" y="317"/>
                </a:lnTo>
                <a:lnTo>
                  <a:pt x="1515" y="330"/>
                </a:lnTo>
                <a:lnTo>
                  <a:pt x="1489" y="343"/>
                </a:lnTo>
                <a:lnTo>
                  <a:pt x="1475" y="356"/>
                </a:lnTo>
                <a:lnTo>
                  <a:pt x="1449" y="370"/>
                </a:lnTo>
                <a:lnTo>
                  <a:pt x="1435" y="396"/>
                </a:lnTo>
                <a:lnTo>
                  <a:pt x="1409" y="436"/>
                </a:lnTo>
                <a:lnTo>
                  <a:pt x="1382" y="475"/>
                </a:lnTo>
                <a:lnTo>
                  <a:pt x="1369" y="528"/>
                </a:lnTo>
                <a:lnTo>
                  <a:pt x="1342" y="594"/>
                </a:lnTo>
                <a:lnTo>
                  <a:pt x="1316" y="673"/>
                </a:lnTo>
                <a:lnTo>
                  <a:pt x="1289" y="753"/>
                </a:lnTo>
                <a:lnTo>
                  <a:pt x="1263" y="792"/>
                </a:lnTo>
                <a:lnTo>
                  <a:pt x="1249" y="832"/>
                </a:lnTo>
                <a:lnTo>
                  <a:pt x="1236" y="872"/>
                </a:lnTo>
                <a:lnTo>
                  <a:pt x="1223" y="898"/>
                </a:lnTo>
                <a:lnTo>
                  <a:pt x="1209" y="925"/>
                </a:lnTo>
                <a:lnTo>
                  <a:pt x="1183" y="964"/>
                </a:lnTo>
                <a:lnTo>
                  <a:pt x="1170" y="977"/>
                </a:lnTo>
                <a:lnTo>
                  <a:pt x="1156" y="1004"/>
                </a:lnTo>
                <a:lnTo>
                  <a:pt x="1130" y="1030"/>
                </a:lnTo>
                <a:lnTo>
                  <a:pt x="1116" y="1043"/>
                </a:lnTo>
                <a:lnTo>
                  <a:pt x="1090" y="1057"/>
                </a:lnTo>
                <a:lnTo>
                  <a:pt x="1077" y="1070"/>
                </a:lnTo>
                <a:lnTo>
                  <a:pt x="1050" y="1083"/>
                </a:lnTo>
                <a:lnTo>
                  <a:pt x="1023" y="1083"/>
                </a:lnTo>
                <a:lnTo>
                  <a:pt x="1010" y="1096"/>
                </a:lnTo>
                <a:lnTo>
                  <a:pt x="984" y="1096"/>
                </a:lnTo>
                <a:lnTo>
                  <a:pt x="984" y="977"/>
                </a:lnTo>
                <a:lnTo>
                  <a:pt x="997" y="858"/>
                </a:lnTo>
                <a:lnTo>
                  <a:pt x="1010" y="740"/>
                </a:lnTo>
                <a:lnTo>
                  <a:pt x="1037" y="607"/>
                </a:lnTo>
                <a:lnTo>
                  <a:pt x="1063" y="541"/>
                </a:lnTo>
                <a:lnTo>
                  <a:pt x="1063" y="488"/>
                </a:lnTo>
                <a:lnTo>
                  <a:pt x="1077" y="436"/>
                </a:lnTo>
                <a:lnTo>
                  <a:pt x="1090" y="396"/>
                </a:lnTo>
                <a:lnTo>
                  <a:pt x="1090" y="356"/>
                </a:lnTo>
                <a:lnTo>
                  <a:pt x="1090" y="330"/>
                </a:lnTo>
                <a:lnTo>
                  <a:pt x="1090" y="317"/>
                </a:lnTo>
                <a:lnTo>
                  <a:pt x="1090" y="303"/>
                </a:lnTo>
                <a:lnTo>
                  <a:pt x="1077" y="290"/>
                </a:lnTo>
                <a:lnTo>
                  <a:pt x="1063" y="290"/>
                </a:lnTo>
                <a:lnTo>
                  <a:pt x="1050" y="277"/>
                </a:lnTo>
                <a:lnTo>
                  <a:pt x="1037" y="277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4" name="Freeform 11"/>
          <p:cNvSpPr>
            <a:spLocks noChangeArrowheads="1"/>
          </p:cNvSpPr>
          <p:nvPr/>
        </p:nvSpPr>
        <p:spPr bwMode="auto">
          <a:xfrm>
            <a:off x="4584700" y="1868488"/>
            <a:ext cx="515938" cy="176212"/>
          </a:xfrm>
          <a:custGeom>
            <a:avLst/>
            <a:gdLst>
              <a:gd name="T0" fmla="*/ 479 w 811"/>
              <a:gd name="T1" fmla="*/ 251 h 278"/>
              <a:gd name="T2" fmla="*/ 359 w 811"/>
              <a:gd name="T3" fmla="*/ 265 h 278"/>
              <a:gd name="T4" fmla="*/ 239 w 811"/>
              <a:gd name="T5" fmla="*/ 278 h 278"/>
              <a:gd name="T6" fmla="*/ 120 w 811"/>
              <a:gd name="T7" fmla="*/ 278 h 278"/>
              <a:gd name="T8" fmla="*/ 0 w 811"/>
              <a:gd name="T9" fmla="*/ 278 h 278"/>
              <a:gd name="T10" fmla="*/ 0 w 811"/>
              <a:gd name="T11" fmla="*/ 106 h 278"/>
              <a:gd name="T12" fmla="*/ 80 w 811"/>
              <a:gd name="T13" fmla="*/ 106 h 278"/>
              <a:gd name="T14" fmla="*/ 173 w 811"/>
              <a:gd name="T15" fmla="*/ 93 h 278"/>
              <a:gd name="T16" fmla="*/ 266 w 811"/>
              <a:gd name="T17" fmla="*/ 80 h 278"/>
              <a:gd name="T18" fmla="*/ 372 w 811"/>
              <a:gd name="T19" fmla="*/ 53 h 278"/>
              <a:gd name="T20" fmla="*/ 412 w 811"/>
              <a:gd name="T21" fmla="*/ 40 h 278"/>
              <a:gd name="T22" fmla="*/ 465 w 811"/>
              <a:gd name="T23" fmla="*/ 40 h 278"/>
              <a:gd name="T24" fmla="*/ 505 w 811"/>
              <a:gd name="T25" fmla="*/ 27 h 278"/>
              <a:gd name="T26" fmla="*/ 545 w 811"/>
              <a:gd name="T27" fmla="*/ 13 h 278"/>
              <a:gd name="T28" fmla="*/ 598 w 811"/>
              <a:gd name="T29" fmla="*/ 13 h 278"/>
              <a:gd name="T30" fmla="*/ 625 w 811"/>
              <a:gd name="T31" fmla="*/ 13 h 278"/>
              <a:gd name="T32" fmla="*/ 665 w 811"/>
              <a:gd name="T33" fmla="*/ 0 h 278"/>
              <a:gd name="T34" fmla="*/ 691 w 811"/>
              <a:gd name="T35" fmla="*/ 0 h 278"/>
              <a:gd name="T36" fmla="*/ 718 w 811"/>
              <a:gd name="T37" fmla="*/ 0 h 278"/>
              <a:gd name="T38" fmla="*/ 744 w 811"/>
              <a:gd name="T39" fmla="*/ 13 h 278"/>
              <a:gd name="T40" fmla="*/ 771 w 811"/>
              <a:gd name="T41" fmla="*/ 13 h 278"/>
              <a:gd name="T42" fmla="*/ 784 w 811"/>
              <a:gd name="T43" fmla="*/ 13 h 278"/>
              <a:gd name="T44" fmla="*/ 797 w 811"/>
              <a:gd name="T45" fmla="*/ 27 h 278"/>
              <a:gd name="T46" fmla="*/ 811 w 811"/>
              <a:gd name="T47" fmla="*/ 27 h 278"/>
              <a:gd name="T48" fmla="*/ 811 w 811"/>
              <a:gd name="T49" fmla="*/ 40 h 278"/>
              <a:gd name="T50" fmla="*/ 811 w 811"/>
              <a:gd name="T51" fmla="*/ 53 h 278"/>
              <a:gd name="T52" fmla="*/ 811 w 811"/>
              <a:gd name="T53" fmla="*/ 80 h 278"/>
              <a:gd name="T54" fmla="*/ 797 w 811"/>
              <a:gd name="T55" fmla="*/ 106 h 278"/>
              <a:gd name="T56" fmla="*/ 784 w 811"/>
              <a:gd name="T57" fmla="*/ 132 h 278"/>
              <a:gd name="T58" fmla="*/ 771 w 811"/>
              <a:gd name="T59" fmla="*/ 159 h 278"/>
              <a:gd name="T60" fmla="*/ 758 w 811"/>
              <a:gd name="T61" fmla="*/ 172 h 278"/>
              <a:gd name="T62" fmla="*/ 731 w 811"/>
              <a:gd name="T63" fmla="*/ 185 h 278"/>
              <a:gd name="T64" fmla="*/ 704 w 811"/>
              <a:gd name="T65" fmla="*/ 198 h 278"/>
              <a:gd name="T66" fmla="*/ 678 w 811"/>
              <a:gd name="T67" fmla="*/ 212 h 278"/>
              <a:gd name="T68" fmla="*/ 638 w 811"/>
              <a:gd name="T69" fmla="*/ 225 h 278"/>
              <a:gd name="T70" fmla="*/ 585 w 811"/>
              <a:gd name="T71" fmla="*/ 238 h 278"/>
              <a:gd name="T72" fmla="*/ 545 w 811"/>
              <a:gd name="T73" fmla="*/ 238 h 278"/>
              <a:gd name="T74" fmla="*/ 479 w 811"/>
              <a:gd name="T75" fmla="*/ 251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11" h="278">
                <a:moveTo>
                  <a:pt x="479" y="251"/>
                </a:moveTo>
                <a:lnTo>
                  <a:pt x="359" y="265"/>
                </a:lnTo>
                <a:lnTo>
                  <a:pt x="239" y="278"/>
                </a:lnTo>
                <a:lnTo>
                  <a:pt x="120" y="278"/>
                </a:lnTo>
                <a:lnTo>
                  <a:pt x="0" y="278"/>
                </a:lnTo>
                <a:lnTo>
                  <a:pt x="0" y="106"/>
                </a:lnTo>
                <a:lnTo>
                  <a:pt x="80" y="106"/>
                </a:lnTo>
                <a:lnTo>
                  <a:pt x="173" y="93"/>
                </a:lnTo>
                <a:lnTo>
                  <a:pt x="266" y="80"/>
                </a:lnTo>
                <a:lnTo>
                  <a:pt x="372" y="53"/>
                </a:lnTo>
                <a:lnTo>
                  <a:pt x="412" y="40"/>
                </a:lnTo>
                <a:lnTo>
                  <a:pt x="465" y="40"/>
                </a:lnTo>
                <a:lnTo>
                  <a:pt x="505" y="27"/>
                </a:lnTo>
                <a:lnTo>
                  <a:pt x="545" y="13"/>
                </a:lnTo>
                <a:lnTo>
                  <a:pt x="598" y="13"/>
                </a:lnTo>
                <a:lnTo>
                  <a:pt x="625" y="13"/>
                </a:lnTo>
                <a:lnTo>
                  <a:pt x="665" y="0"/>
                </a:lnTo>
                <a:lnTo>
                  <a:pt x="691" y="0"/>
                </a:lnTo>
                <a:lnTo>
                  <a:pt x="718" y="0"/>
                </a:lnTo>
                <a:lnTo>
                  <a:pt x="744" y="13"/>
                </a:lnTo>
                <a:lnTo>
                  <a:pt x="771" y="13"/>
                </a:lnTo>
                <a:lnTo>
                  <a:pt x="784" y="13"/>
                </a:lnTo>
                <a:lnTo>
                  <a:pt x="797" y="27"/>
                </a:lnTo>
                <a:lnTo>
                  <a:pt x="811" y="27"/>
                </a:lnTo>
                <a:lnTo>
                  <a:pt x="811" y="40"/>
                </a:lnTo>
                <a:lnTo>
                  <a:pt x="811" y="53"/>
                </a:lnTo>
                <a:lnTo>
                  <a:pt x="811" y="80"/>
                </a:lnTo>
                <a:lnTo>
                  <a:pt x="797" y="106"/>
                </a:lnTo>
                <a:lnTo>
                  <a:pt x="784" y="132"/>
                </a:lnTo>
                <a:lnTo>
                  <a:pt x="771" y="159"/>
                </a:lnTo>
                <a:lnTo>
                  <a:pt x="758" y="172"/>
                </a:lnTo>
                <a:lnTo>
                  <a:pt x="731" y="185"/>
                </a:lnTo>
                <a:lnTo>
                  <a:pt x="704" y="198"/>
                </a:lnTo>
                <a:lnTo>
                  <a:pt x="678" y="212"/>
                </a:lnTo>
                <a:lnTo>
                  <a:pt x="638" y="225"/>
                </a:lnTo>
                <a:lnTo>
                  <a:pt x="585" y="238"/>
                </a:lnTo>
                <a:lnTo>
                  <a:pt x="545" y="238"/>
                </a:lnTo>
                <a:lnTo>
                  <a:pt x="479" y="251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5" name="Freeform 12"/>
          <p:cNvSpPr>
            <a:spLocks noChangeArrowheads="1"/>
          </p:cNvSpPr>
          <p:nvPr/>
        </p:nvSpPr>
        <p:spPr bwMode="auto">
          <a:xfrm>
            <a:off x="4695825" y="2154238"/>
            <a:ext cx="479425" cy="74612"/>
          </a:xfrm>
          <a:custGeom>
            <a:avLst/>
            <a:gdLst>
              <a:gd name="T0" fmla="*/ 0 w 757"/>
              <a:gd name="T1" fmla="*/ 92 h 118"/>
              <a:gd name="T2" fmla="*/ 119 w 757"/>
              <a:gd name="T3" fmla="*/ 79 h 118"/>
              <a:gd name="T4" fmla="*/ 226 w 757"/>
              <a:gd name="T5" fmla="*/ 52 h 118"/>
              <a:gd name="T6" fmla="*/ 332 w 757"/>
              <a:gd name="T7" fmla="*/ 39 h 118"/>
              <a:gd name="T8" fmla="*/ 438 w 757"/>
              <a:gd name="T9" fmla="*/ 26 h 118"/>
              <a:gd name="T10" fmla="*/ 518 w 757"/>
              <a:gd name="T11" fmla="*/ 13 h 118"/>
              <a:gd name="T12" fmla="*/ 611 w 757"/>
              <a:gd name="T13" fmla="*/ 0 h 118"/>
              <a:gd name="T14" fmla="*/ 691 w 757"/>
              <a:gd name="T15" fmla="*/ 0 h 118"/>
              <a:gd name="T16" fmla="*/ 757 w 757"/>
              <a:gd name="T17" fmla="*/ 0 h 118"/>
              <a:gd name="T18" fmla="*/ 757 w 757"/>
              <a:gd name="T19" fmla="*/ 39 h 118"/>
              <a:gd name="T20" fmla="*/ 731 w 757"/>
              <a:gd name="T21" fmla="*/ 39 h 118"/>
              <a:gd name="T22" fmla="*/ 691 w 757"/>
              <a:gd name="T23" fmla="*/ 52 h 118"/>
              <a:gd name="T24" fmla="*/ 651 w 757"/>
              <a:gd name="T25" fmla="*/ 52 h 118"/>
              <a:gd name="T26" fmla="*/ 611 w 757"/>
              <a:gd name="T27" fmla="*/ 52 h 118"/>
              <a:gd name="T28" fmla="*/ 558 w 757"/>
              <a:gd name="T29" fmla="*/ 52 h 118"/>
              <a:gd name="T30" fmla="*/ 505 w 757"/>
              <a:gd name="T31" fmla="*/ 66 h 118"/>
              <a:gd name="T32" fmla="*/ 438 w 757"/>
              <a:gd name="T33" fmla="*/ 79 h 118"/>
              <a:gd name="T34" fmla="*/ 372 w 757"/>
              <a:gd name="T35" fmla="*/ 79 h 118"/>
              <a:gd name="T36" fmla="*/ 319 w 757"/>
              <a:gd name="T37" fmla="*/ 92 h 118"/>
              <a:gd name="T38" fmla="*/ 252 w 757"/>
              <a:gd name="T39" fmla="*/ 105 h 118"/>
              <a:gd name="T40" fmla="*/ 199 w 757"/>
              <a:gd name="T41" fmla="*/ 105 h 118"/>
              <a:gd name="T42" fmla="*/ 159 w 757"/>
              <a:gd name="T43" fmla="*/ 105 h 118"/>
              <a:gd name="T44" fmla="*/ 106 w 757"/>
              <a:gd name="T45" fmla="*/ 118 h 118"/>
              <a:gd name="T46" fmla="*/ 80 w 757"/>
              <a:gd name="T47" fmla="*/ 118 h 118"/>
              <a:gd name="T48" fmla="*/ 40 w 757"/>
              <a:gd name="T49" fmla="*/ 118 h 118"/>
              <a:gd name="T50" fmla="*/ 13 w 757"/>
              <a:gd name="T51" fmla="*/ 118 h 118"/>
              <a:gd name="T52" fmla="*/ 0 w 757"/>
              <a:gd name="T53" fmla="*/ 92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57" h="118">
                <a:moveTo>
                  <a:pt x="0" y="92"/>
                </a:moveTo>
                <a:lnTo>
                  <a:pt x="119" y="79"/>
                </a:lnTo>
                <a:lnTo>
                  <a:pt x="226" y="52"/>
                </a:lnTo>
                <a:lnTo>
                  <a:pt x="332" y="39"/>
                </a:lnTo>
                <a:lnTo>
                  <a:pt x="438" y="26"/>
                </a:lnTo>
                <a:lnTo>
                  <a:pt x="518" y="13"/>
                </a:lnTo>
                <a:lnTo>
                  <a:pt x="611" y="0"/>
                </a:lnTo>
                <a:lnTo>
                  <a:pt x="691" y="0"/>
                </a:lnTo>
                <a:lnTo>
                  <a:pt x="757" y="0"/>
                </a:lnTo>
                <a:lnTo>
                  <a:pt x="757" y="39"/>
                </a:lnTo>
                <a:lnTo>
                  <a:pt x="731" y="39"/>
                </a:lnTo>
                <a:lnTo>
                  <a:pt x="691" y="52"/>
                </a:lnTo>
                <a:lnTo>
                  <a:pt x="651" y="52"/>
                </a:lnTo>
                <a:lnTo>
                  <a:pt x="611" y="52"/>
                </a:lnTo>
                <a:lnTo>
                  <a:pt x="558" y="52"/>
                </a:lnTo>
                <a:lnTo>
                  <a:pt x="505" y="66"/>
                </a:lnTo>
                <a:lnTo>
                  <a:pt x="438" y="79"/>
                </a:lnTo>
                <a:lnTo>
                  <a:pt x="372" y="79"/>
                </a:lnTo>
                <a:lnTo>
                  <a:pt x="319" y="92"/>
                </a:lnTo>
                <a:lnTo>
                  <a:pt x="252" y="105"/>
                </a:lnTo>
                <a:lnTo>
                  <a:pt x="199" y="105"/>
                </a:lnTo>
                <a:lnTo>
                  <a:pt x="159" y="105"/>
                </a:lnTo>
                <a:lnTo>
                  <a:pt x="106" y="118"/>
                </a:lnTo>
                <a:lnTo>
                  <a:pt x="80" y="118"/>
                </a:lnTo>
                <a:lnTo>
                  <a:pt x="40" y="118"/>
                </a:lnTo>
                <a:lnTo>
                  <a:pt x="13" y="118"/>
                </a:lnTo>
                <a:lnTo>
                  <a:pt x="0" y="92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6" name="Freeform 13"/>
          <p:cNvSpPr>
            <a:spLocks noChangeArrowheads="1"/>
          </p:cNvSpPr>
          <p:nvPr/>
        </p:nvSpPr>
        <p:spPr bwMode="auto">
          <a:xfrm>
            <a:off x="4298950" y="2279650"/>
            <a:ext cx="514350" cy="469900"/>
          </a:xfrm>
          <a:custGeom>
            <a:avLst/>
            <a:gdLst>
              <a:gd name="T0" fmla="*/ 452 w 811"/>
              <a:gd name="T1" fmla="*/ 119 h 740"/>
              <a:gd name="T2" fmla="*/ 452 w 811"/>
              <a:gd name="T3" fmla="*/ 66 h 740"/>
              <a:gd name="T4" fmla="*/ 479 w 811"/>
              <a:gd name="T5" fmla="*/ 26 h 740"/>
              <a:gd name="T6" fmla="*/ 505 w 811"/>
              <a:gd name="T7" fmla="*/ 13 h 740"/>
              <a:gd name="T8" fmla="*/ 545 w 811"/>
              <a:gd name="T9" fmla="*/ 0 h 740"/>
              <a:gd name="T10" fmla="*/ 585 w 811"/>
              <a:gd name="T11" fmla="*/ 0 h 740"/>
              <a:gd name="T12" fmla="*/ 651 w 811"/>
              <a:gd name="T13" fmla="*/ 26 h 740"/>
              <a:gd name="T14" fmla="*/ 731 w 811"/>
              <a:gd name="T15" fmla="*/ 66 h 740"/>
              <a:gd name="T16" fmla="*/ 784 w 811"/>
              <a:gd name="T17" fmla="*/ 105 h 740"/>
              <a:gd name="T18" fmla="*/ 811 w 811"/>
              <a:gd name="T19" fmla="*/ 158 h 740"/>
              <a:gd name="T20" fmla="*/ 811 w 811"/>
              <a:gd name="T21" fmla="*/ 198 h 740"/>
              <a:gd name="T22" fmla="*/ 784 w 811"/>
              <a:gd name="T23" fmla="*/ 238 h 740"/>
              <a:gd name="T24" fmla="*/ 744 w 811"/>
              <a:gd name="T25" fmla="*/ 290 h 740"/>
              <a:gd name="T26" fmla="*/ 691 w 811"/>
              <a:gd name="T27" fmla="*/ 343 h 740"/>
              <a:gd name="T28" fmla="*/ 612 w 811"/>
              <a:gd name="T29" fmla="*/ 423 h 740"/>
              <a:gd name="T30" fmla="*/ 532 w 811"/>
              <a:gd name="T31" fmla="*/ 489 h 740"/>
              <a:gd name="T32" fmla="*/ 426 w 811"/>
              <a:gd name="T33" fmla="*/ 555 h 740"/>
              <a:gd name="T34" fmla="*/ 319 w 811"/>
              <a:gd name="T35" fmla="*/ 621 h 740"/>
              <a:gd name="T36" fmla="*/ 213 w 811"/>
              <a:gd name="T37" fmla="*/ 687 h 740"/>
              <a:gd name="T38" fmla="*/ 120 w 811"/>
              <a:gd name="T39" fmla="*/ 727 h 740"/>
              <a:gd name="T40" fmla="*/ 53 w 811"/>
              <a:gd name="T41" fmla="*/ 740 h 740"/>
              <a:gd name="T42" fmla="*/ 14 w 811"/>
              <a:gd name="T43" fmla="*/ 740 h 740"/>
              <a:gd name="T44" fmla="*/ 0 w 811"/>
              <a:gd name="T45" fmla="*/ 713 h 740"/>
              <a:gd name="T46" fmla="*/ 14 w 811"/>
              <a:gd name="T47" fmla="*/ 674 h 740"/>
              <a:gd name="T48" fmla="*/ 53 w 811"/>
              <a:gd name="T49" fmla="*/ 608 h 740"/>
              <a:gd name="T50" fmla="*/ 120 w 811"/>
              <a:gd name="T51" fmla="*/ 542 h 740"/>
              <a:gd name="T52" fmla="*/ 213 w 811"/>
              <a:gd name="T53" fmla="*/ 449 h 740"/>
              <a:gd name="T54" fmla="*/ 293 w 811"/>
              <a:gd name="T55" fmla="*/ 370 h 740"/>
              <a:gd name="T56" fmla="*/ 359 w 811"/>
              <a:gd name="T57" fmla="*/ 317 h 740"/>
              <a:gd name="T58" fmla="*/ 412 w 811"/>
              <a:gd name="T59" fmla="*/ 264 h 740"/>
              <a:gd name="T60" fmla="*/ 439 w 811"/>
              <a:gd name="T61" fmla="*/ 224 h 740"/>
              <a:gd name="T62" fmla="*/ 465 w 811"/>
              <a:gd name="T63" fmla="*/ 185 h 740"/>
              <a:gd name="T64" fmla="*/ 479 w 811"/>
              <a:gd name="T65" fmla="*/ 158 h 740"/>
              <a:gd name="T66" fmla="*/ 465 w 811"/>
              <a:gd name="T67" fmla="*/ 132 h 7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11" h="740">
                <a:moveTo>
                  <a:pt x="465" y="132"/>
                </a:moveTo>
                <a:lnTo>
                  <a:pt x="452" y="119"/>
                </a:lnTo>
                <a:lnTo>
                  <a:pt x="452" y="92"/>
                </a:lnTo>
                <a:lnTo>
                  <a:pt x="452" y="66"/>
                </a:lnTo>
                <a:lnTo>
                  <a:pt x="465" y="39"/>
                </a:lnTo>
                <a:lnTo>
                  <a:pt x="479" y="26"/>
                </a:lnTo>
                <a:lnTo>
                  <a:pt x="492" y="13"/>
                </a:lnTo>
                <a:lnTo>
                  <a:pt x="505" y="13"/>
                </a:lnTo>
                <a:lnTo>
                  <a:pt x="519" y="0"/>
                </a:lnTo>
                <a:lnTo>
                  <a:pt x="545" y="0"/>
                </a:lnTo>
                <a:lnTo>
                  <a:pt x="558" y="0"/>
                </a:lnTo>
                <a:lnTo>
                  <a:pt x="585" y="0"/>
                </a:lnTo>
                <a:lnTo>
                  <a:pt x="612" y="13"/>
                </a:lnTo>
                <a:lnTo>
                  <a:pt x="651" y="26"/>
                </a:lnTo>
                <a:lnTo>
                  <a:pt x="705" y="53"/>
                </a:lnTo>
                <a:lnTo>
                  <a:pt x="731" y="66"/>
                </a:lnTo>
                <a:lnTo>
                  <a:pt x="758" y="92"/>
                </a:lnTo>
                <a:lnTo>
                  <a:pt x="784" y="105"/>
                </a:lnTo>
                <a:lnTo>
                  <a:pt x="798" y="132"/>
                </a:lnTo>
                <a:lnTo>
                  <a:pt x="811" y="158"/>
                </a:lnTo>
                <a:lnTo>
                  <a:pt x="811" y="185"/>
                </a:lnTo>
                <a:lnTo>
                  <a:pt x="811" y="198"/>
                </a:lnTo>
                <a:lnTo>
                  <a:pt x="798" y="211"/>
                </a:lnTo>
                <a:lnTo>
                  <a:pt x="784" y="238"/>
                </a:lnTo>
                <a:lnTo>
                  <a:pt x="771" y="264"/>
                </a:lnTo>
                <a:lnTo>
                  <a:pt x="744" y="290"/>
                </a:lnTo>
                <a:lnTo>
                  <a:pt x="718" y="317"/>
                </a:lnTo>
                <a:lnTo>
                  <a:pt x="691" y="343"/>
                </a:lnTo>
                <a:lnTo>
                  <a:pt x="651" y="383"/>
                </a:lnTo>
                <a:lnTo>
                  <a:pt x="612" y="423"/>
                </a:lnTo>
                <a:lnTo>
                  <a:pt x="572" y="449"/>
                </a:lnTo>
                <a:lnTo>
                  <a:pt x="532" y="489"/>
                </a:lnTo>
                <a:lnTo>
                  <a:pt x="479" y="528"/>
                </a:lnTo>
                <a:lnTo>
                  <a:pt x="426" y="555"/>
                </a:lnTo>
                <a:lnTo>
                  <a:pt x="372" y="594"/>
                </a:lnTo>
                <a:lnTo>
                  <a:pt x="319" y="621"/>
                </a:lnTo>
                <a:lnTo>
                  <a:pt x="266" y="647"/>
                </a:lnTo>
                <a:lnTo>
                  <a:pt x="213" y="687"/>
                </a:lnTo>
                <a:lnTo>
                  <a:pt x="160" y="700"/>
                </a:lnTo>
                <a:lnTo>
                  <a:pt x="120" y="727"/>
                </a:lnTo>
                <a:lnTo>
                  <a:pt x="80" y="740"/>
                </a:lnTo>
                <a:lnTo>
                  <a:pt x="53" y="740"/>
                </a:lnTo>
                <a:lnTo>
                  <a:pt x="27" y="740"/>
                </a:lnTo>
                <a:lnTo>
                  <a:pt x="14" y="740"/>
                </a:lnTo>
                <a:lnTo>
                  <a:pt x="0" y="727"/>
                </a:lnTo>
                <a:lnTo>
                  <a:pt x="0" y="713"/>
                </a:lnTo>
                <a:lnTo>
                  <a:pt x="0" y="687"/>
                </a:lnTo>
                <a:lnTo>
                  <a:pt x="14" y="674"/>
                </a:lnTo>
                <a:lnTo>
                  <a:pt x="27" y="634"/>
                </a:lnTo>
                <a:lnTo>
                  <a:pt x="53" y="608"/>
                </a:lnTo>
                <a:lnTo>
                  <a:pt x="80" y="568"/>
                </a:lnTo>
                <a:lnTo>
                  <a:pt x="120" y="542"/>
                </a:lnTo>
                <a:lnTo>
                  <a:pt x="160" y="489"/>
                </a:lnTo>
                <a:lnTo>
                  <a:pt x="213" y="449"/>
                </a:lnTo>
                <a:lnTo>
                  <a:pt x="253" y="409"/>
                </a:lnTo>
                <a:lnTo>
                  <a:pt x="293" y="370"/>
                </a:lnTo>
                <a:lnTo>
                  <a:pt x="319" y="343"/>
                </a:lnTo>
                <a:lnTo>
                  <a:pt x="359" y="317"/>
                </a:lnTo>
                <a:lnTo>
                  <a:pt x="386" y="277"/>
                </a:lnTo>
                <a:lnTo>
                  <a:pt x="412" y="264"/>
                </a:lnTo>
                <a:lnTo>
                  <a:pt x="426" y="238"/>
                </a:lnTo>
                <a:lnTo>
                  <a:pt x="439" y="224"/>
                </a:lnTo>
                <a:lnTo>
                  <a:pt x="452" y="198"/>
                </a:lnTo>
                <a:lnTo>
                  <a:pt x="465" y="185"/>
                </a:lnTo>
                <a:lnTo>
                  <a:pt x="479" y="172"/>
                </a:lnTo>
                <a:lnTo>
                  <a:pt x="479" y="158"/>
                </a:lnTo>
                <a:lnTo>
                  <a:pt x="479" y="145"/>
                </a:lnTo>
                <a:lnTo>
                  <a:pt x="465" y="132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7" name="Freeform 14"/>
          <p:cNvSpPr>
            <a:spLocks noChangeArrowheads="1"/>
          </p:cNvSpPr>
          <p:nvPr/>
        </p:nvSpPr>
        <p:spPr bwMode="auto">
          <a:xfrm>
            <a:off x="4383088" y="2741613"/>
            <a:ext cx="936625" cy="520700"/>
          </a:xfrm>
          <a:custGeom>
            <a:avLst/>
            <a:gdLst>
              <a:gd name="T0" fmla="*/ 306 w 1475"/>
              <a:gd name="T1" fmla="*/ 779 h 819"/>
              <a:gd name="T2" fmla="*/ 213 w 1475"/>
              <a:gd name="T3" fmla="*/ 806 h 819"/>
              <a:gd name="T4" fmla="*/ 146 w 1475"/>
              <a:gd name="T5" fmla="*/ 806 h 819"/>
              <a:gd name="T6" fmla="*/ 93 w 1475"/>
              <a:gd name="T7" fmla="*/ 779 h 819"/>
              <a:gd name="T8" fmla="*/ 67 w 1475"/>
              <a:gd name="T9" fmla="*/ 740 h 819"/>
              <a:gd name="T10" fmla="*/ 53 w 1475"/>
              <a:gd name="T11" fmla="*/ 660 h 819"/>
              <a:gd name="T12" fmla="*/ 80 w 1475"/>
              <a:gd name="T13" fmla="*/ 475 h 819"/>
              <a:gd name="T14" fmla="*/ 80 w 1475"/>
              <a:gd name="T15" fmla="*/ 370 h 819"/>
              <a:gd name="T16" fmla="*/ 67 w 1475"/>
              <a:gd name="T17" fmla="*/ 264 h 819"/>
              <a:gd name="T18" fmla="*/ 27 w 1475"/>
              <a:gd name="T19" fmla="*/ 158 h 819"/>
              <a:gd name="T20" fmla="*/ 0 w 1475"/>
              <a:gd name="T21" fmla="*/ 79 h 819"/>
              <a:gd name="T22" fmla="*/ 13 w 1475"/>
              <a:gd name="T23" fmla="*/ 26 h 819"/>
              <a:gd name="T24" fmla="*/ 40 w 1475"/>
              <a:gd name="T25" fmla="*/ 0 h 819"/>
              <a:gd name="T26" fmla="*/ 93 w 1475"/>
              <a:gd name="T27" fmla="*/ 0 h 819"/>
              <a:gd name="T28" fmla="*/ 173 w 1475"/>
              <a:gd name="T29" fmla="*/ 13 h 819"/>
              <a:gd name="T30" fmla="*/ 239 w 1475"/>
              <a:gd name="T31" fmla="*/ 66 h 819"/>
              <a:gd name="T32" fmla="*/ 279 w 1475"/>
              <a:gd name="T33" fmla="*/ 132 h 819"/>
              <a:gd name="T34" fmla="*/ 293 w 1475"/>
              <a:gd name="T35" fmla="*/ 237 h 819"/>
              <a:gd name="T36" fmla="*/ 306 w 1475"/>
              <a:gd name="T37" fmla="*/ 396 h 819"/>
              <a:gd name="T38" fmla="*/ 306 w 1475"/>
              <a:gd name="T39" fmla="*/ 462 h 819"/>
              <a:gd name="T40" fmla="*/ 319 w 1475"/>
              <a:gd name="T41" fmla="*/ 502 h 819"/>
              <a:gd name="T42" fmla="*/ 359 w 1475"/>
              <a:gd name="T43" fmla="*/ 502 h 819"/>
              <a:gd name="T44" fmla="*/ 412 w 1475"/>
              <a:gd name="T45" fmla="*/ 488 h 819"/>
              <a:gd name="T46" fmla="*/ 505 w 1475"/>
              <a:gd name="T47" fmla="*/ 462 h 819"/>
              <a:gd name="T48" fmla="*/ 625 w 1475"/>
              <a:gd name="T49" fmla="*/ 436 h 819"/>
              <a:gd name="T50" fmla="*/ 784 w 1475"/>
              <a:gd name="T51" fmla="*/ 409 h 819"/>
              <a:gd name="T52" fmla="*/ 930 w 1475"/>
              <a:gd name="T53" fmla="*/ 383 h 819"/>
              <a:gd name="T54" fmla="*/ 1063 w 1475"/>
              <a:gd name="T55" fmla="*/ 343 h 819"/>
              <a:gd name="T56" fmla="*/ 1156 w 1475"/>
              <a:gd name="T57" fmla="*/ 330 h 819"/>
              <a:gd name="T58" fmla="*/ 1236 w 1475"/>
              <a:gd name="T59" fmla="*/ 317 h 819"/>
              <a:gd name="T60" fmla="*/ 1276 w 1475"/>
              <a:gd name="T61" fmla="*/ 317 h 819"/>
              <a:gd name="T62" fmla="*/ 1316 w 1475"/>
              <a:gd name="T63" fmla="*/ 317 h 819"/>
              <a:gd name="T64" fmla="*/ 1369 w 1475"/>
              <a:gd name="T65" fmla="*/ 343 h 819"/>
              <a:gd name="T66" fmla="*/ 1409 w 1475"/>
              <a:gd name="T67" fmla="*/ 409 h 819"/>
              <a:gd name="T68" fmla="*/ 1462 w 1475"/>
              <a:gd name="T69" fmla="*/ 462 h 819"/>
              <a:gd name="T70" fmla="*/ 1475 w 1475"/>
              <a:gd name="T71" fmla="*/ 515 h 819"/>
              <a:gd name="T72" fmla="*/ 1462 w 1475"/>
              <a:gd name="T73" fmla="*/ 555 h 819"/>
              <a:gd name="T74" fmla="*/ 1435 w 1475"/>
              <a:gd name="T75" fmla="*/ 581 h 819"/>
              <a:gd name="T76" fmla="*/ 1356 w 1475"/>
              <a:gd name="T77" fmla="*/ 581 h 819"/>
              <a:gd name="T78" fmla="*/ 1063 w 1475"/>
              <a:gd name="T79" fmla="*/ 607 h 819"/>
              <a:gd name="T80" fmla="*/ 957 w 1475"/>
              <a:gd name="T81" fmla="*/ 621 h 819"/>
              <a:gd name="T82" fmla="*/ 824 w 1475"/>
              <a:gd name="T83" fmla="*/ 634 h 819"/>
              <a:gd name="T84" fmla="*/ 625 w 1475"/>
              <a:gd name="T85" fmla="*/ 660 h 819"/>
              <a:gd name="T86" fmla="*/ 372 w 1475"/>
              <a:gd name="T87" fmla="*/ 753 h 8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75" h="819">
                <a:moveTo>
                  <a:pt x="372" y="753"/>
                </a:moveTo>
                <a:lnTo>
                  <a:pt x="332" y="766"/>
                </a:lnTo>
                <a:lnTo>
                  <a:pt x="306" y="779"/>
                </a:lnTo>
                <a:lnTo>
                  <a:pt x="266" y="792"/>
                </a:lnTo>
                <a:lnTo>
                  <a:pt x="239" y="806"/>
                </a:lnTo>
                <a:lnTo>
                  <a:pt x="213" y="806"/>
                </a:lnTo>
                <a:lnTo>
                  <a:pt x="186" y="819"/>
                </a:lnTo>
                <a:lnTo>
                  <a:pt x="160" y="806"/>
                </a:lnTo>
                <a:lnTo>
                  <a:pt x="146" y="806"/>
                </a:lnTo>
                <a:lnTo>
                  <a:pt x="120" y="792"/>
                </a:lnTo>
                <a:lnTo>
                  <a:pt x="106" y="792"/>
                </a:lnTo>
                <a:lnTo>
                  <a:pt x="93" y="779"/>
                </a:lnTo>
                <a:lnTo>
                  <a:pt x="80" y="766"/>
                </a:lnTo>
                <a:lnTo>
                  <a:pt x="67" y="753"/>
                </a:lnTo>
                <a:lnTo>
                  <a:pt x="67" y="740"/>
                </a:lnTo>
                <a:lnTo>
                  <a:pt x="53" y="713"/>
                </a:lnTo>
                <a:lnTo>
                  <a:pt x="53" y="700"/>
                </a:lnTo>
                <a:lnTo>
                  <a:pt x="53" y="660"/>
                </a:lnTo>
                <a:lnTo>
                  <a:pt x="67" y="607"/>
                </a:lnTo>
                <a:lnTo>
                  <a:pt x="67" y="541"/>
                </a:lnTo>
                <a:lnTo>
                  <a:pt x="80" y="475"/>
                </a:lnTo>
                <a:lnTo>
                  <a:pt x="80" y="449"/>
                </a:lnTo>
                <a:lnTo>
                  <a:pt x="93" y="409"/>
                </a:lnTo>
                <a:lnTo>
                  <a:pt x="80" y="370"/>
                </a:lnTo>
                <a:lnTo>
                  <a:pt x="80" y="343"/>
                </a:lnTo>
                <a:lnTo>
                  <a:pt x="80" y="303"/>
                </a:lnTo>
                <a:lnTo>
                  <a:pt x="67" y="264"/>
                </a:lnTo>
                <a:lnTo>
                  <a:pt x="53" y="224"/>
                </a:lnTo>
                <a:lnTo>
                  <a:pt x="40" y="198"/>
                </a:lnTo>
                <a:lnTo>
                  <a:pt x="27" y="158"/>
                </a:lnTo>
                <a:lnTo>
                  <a:pt x="13" y="132"/>
                </a:lnTo>
                <a:lnTo>
                  <a:pt x="13" y="105"/>
                </a:lnTo>
                <a:lnTo>
                  <a:pt x="0" y="79"/>
                </a:lnTo>
                <a:lnTo>
                  <a:pt x="0" y="52"/>
                </a:lnTo>
                <a:lnTo>
                  <a:pt x="0" y="39"/>
                </a:lnTo>
                <a:lnTo>
                  <a:pt x="13" y="26"/>
                </a:lnTo>
                <a:lnTo>
                  <a:pt x="13" y="13"/>
                </a:lnTo>
                <a:lnTo>
                  <a:pt x="27" y="0"/>
                </a:lnTo>
                <a:lnTo>
                  <a:pt x="40" y="0"/>
                </a:lnTo>
                <a:lnTo>
                  <a:pt x="53" y="0"/>
                </a:lnTo>
                <a:lnTo>
                  <a:pt x="80" y="0"/>
                </a:lnTo>
                <a:lnTo>
                  <a:pt x="93" y="0"/>
                </a:lnTo>
                <a:lnTo>
                  <a:pt x="120" y="0"/>
                </a:lnTo>
                <a:lnTo>
                  <a:pt x="146" y="13"/>
                </a:lnTo>
                <a:lnTo>
                  <a:pt x="173" y="13"/>
                </a:lnTo>
                <a:lnTo>
                  <a:pt x="186" y="26"/>
                </a:lnTo>
                <a:lnTo>
                  <a:pt x="213" y="52"/>
                </a:lnTo>
                <a:lnTo>
                  <a:pt x="239" y="66"/>
                </a:lnTo>
                <a:lnTo>
                  <a:pt x="253" y="79"/>
                </a:lnTo>
                <a:lnTo>
                  <a:pt x="266" y="105"/>
                </a:lnTo>
                <a:lnTo>
                  <a:pt x="279" y="132"/>
                </a:lnTo>
                <a:lnTo>
                  <a:pt x="279" y="158"/>
                </a:lnTo>
                <a:lnTo>
                  <a:pt x="293" y="185"/>
                </a:lnTo>
                <a:lnTo>
                  <a:pt x="293" y="237"/>
                </a:lnTo>
                <a:lnTo>
                  <a:pt x="306" y="290"/>
                </a:lnTo>
                <a:lnTo>
                  <a:pt x="306" y="343"/>
                </a:lnTo>
                <a:lnTo>
                  <a:pt x="306" y="396"/>
                </a:lnTo>
                <a:lnTo>
                  <a:pt x="306" y="422"/>
                </a:lnTo>
                <a:lnTo>
                  <a:pt x="306" y="436"/>
                </a:lnTo>
                <a:lnTo>
                  <a:pt x="306" y="462"/>
                </a:lnTo>
                <a:lnTo>
                  <a:pt x="306" y="475"/>
                </a:lnTo>
                <a:lnTo>
                  <a:pt x="319" y="488"/>
                </a:lnTo>
                <a:lnTo>
                  <a:pt x="319" y="502"/>
                </a:lnTo>
                <a:lnTo>
                  <a:pt x="332" y="502"/>
                </a:lnTo>
                <a:lnTo>
                  <a:pt x="346" y="502"/>
                </a:lnTo>
                <a:lnTo>
                  <a:pt x="359" y="502"/>
                </a:lnTo>
                <a:lnTo>
                  <a:pt x="372" y="488"/>
                </a:lnTo>
                <a:lnTo>
                  <a:pt x="386" y="488"/>
                </a:lnTo>
                <a:lnTo>
                  <a:pt x="412" y="488"/>
                </a:lnTo>
                <a:lnTo>
                  <a:pt x="439" y="488"/>
                </a:lnTo>
                <a:lnTo>
                  <a:pt x="479" y="475"/>
                </a:lnTo>
                <a:lnTo>
                  <a:pt x="505" y="462"/>
                </a:lnTo>
                <a:lnTo>
                  <a:pt x="545" y="462"/>
                </a:lnTo>
                <a:lnTo>
                  <a:pt x="585" y="449"/>
                </a:lnTo>
                <a:lnTo>
                  <a:pt x="625" y="436"/>
                </a:lnTo>
                <a:lnTo>
                  <a:pt x="678" y="436"/>
                </a:lnTo>
                <a:lnTo>
                  <a:pt x="731" y="422"/>
                </a:lnTo>
                <a:lnTo>
                  <a:pt x="784" y="409"/>
                </a:lnTo>
                <a:lnTo>
                  <a:pt x="837" y="396"/>
                </a:lnTo>
                <a:lnTo>
                  <a:pt x="891" y="383"/>
                </a:lnTo>
                <a:lnTo>
                  <a:pt x="930" y="383"/>
                </a:lnTo>
                <a:lnTo>
                  <a:pt x="984" y="370"/>
                </a:lnTo>
                <a:lnTo>
                  <a:pt x="1023" y="356"/>
                </a:lnTo>
                <a:lnTo>
                  <a:pt x="1063" y="343"/>
                </a:lnTo>
                <a:lnTo>
                  <a:pt x="1103" y="343"/>
                </a:lnTo>
                <a:lnTo>
                  <a:pt x="1130" y="330"/>
                </a:lnTo>
                <a:lnTo>
                  <a:pt x="1156" y="330"/>
                </a:lnTo>
                <a:lnTo>
                  <a:pt x="1196" y="330"/>
                </a:lnTo>
                <a:lnTo>
                  <a:pt x="1210" y="317"/>
                </a:lnTo>
                <a:lnTo>
                  <a:pt x="1236" y="317"/>
                </a:lnTo>
                <a:lnTo>
                  <a:pt x="1249" y="317"/>
                </a:lnTo>
                <a:lnTo>
                  <a:pt x="1263" y="317"/>
                </a:lnTo>
                <a:lnTo>
                  <a:pt x="1276" y="317"/>
                </a:lnTo>
                <a:lnTo>
                  <a:pt x="1289" y="303"/>
                </a:lnTo>
                <a:lnTo>
                  <a:pt x="1303" y="317"/>
                </a:lnTo>
                <a:lnTo>
                  <a:pt x="1316" y="317"/>
                </a:lnTo>
                <a:lnTo>
                  <a:pt x="1329" y="330"/>
                </a:lnTo>
                <a:lnTo>
                  <a:pt x="1342" y="330"/>
                </a:lnTo>
                <a:lnTo>
                  <a:pt x="1369" y="343"/>
                </a:lnTo>
                <a:lnTo>
                  <a:pt x="1382" y="356"/>
                </a:lnTo>
                <a:lnTo>
                  <a:pt x="1396" y="383"/>
                </a:lnTo>
                <a:lnTo>
                  <a:pt x="1409" y="409"/>
                </a:lnTo>
                <a:lnTo>
                  <a:pt x="1435" y="422"/>
                </a:lnTo>
                <a:lnTo>
                  <a:pt x="1449" y="449"/>
                </a:lnTo>
                <a:lnTo>
                  <a:pt x="1462" y="462"/>
                </a:lnTo>
                <a:lnTo>
                  <a:pt x="1462" y="488"/>
                </a:lnTo>
                <a:lnTo>
                  <a:pt x="1475" y="502"/>
                </a:lnTo>
                <a:lnTo>
                  <a:pt x="1475" y="515"/>
                </a:lnTo>
                <a:lnTo>
                  <a:pt x="1475" y="528"/>
                </a:lnTo>
                <a:lnTo>
                  <a:pt x="1475" y="541"/>
                </a:lnTo>
                <a:lnTo>
                  <a:pt x="1462" y="555"/>
                </a:lnTo>
                <a:lnTo>
                  <a:pt x="1462" y="568"/>
                </a:lnTo>
                <a:lnTo>
                  <a:pt x="1449" y="568"/>
                </a:lnTo>
                <a:lnTo>
                  <a:pt x="1435" y="581"/>
                </a:lnTo>
                <a:lnTo>
                  <a:pt x="1409" y="581"/>
                </a:lnTo>
                <a:lnTo>
                  <a:pt x="1382" y="581"/>
                </a:lnTo>
                <a:lnTo>
                  <a:pt x="1356" y="581"/>
                </a:lnTo>
                <a:lnTo>
                  <a:pt x="1329" y="581"/>
                </a:lnTo>
                <a:lnTo>
                  <a:pt x="1196" y="594"/>
                </a:lnTo>
                <a:lnTo>
                  <a:pt x="1063" y="607"/>
                </a:lnTo>
                <a:lnTo>
                  <a:pt x="1037" y="607"/>
                </a:lnTo>
                <a:lnTo>
                  <a:pt x="997" y="607"/>
                </a:lnTo>
                <a:lnTo>
                  <a:pt x="957" y="621"/>
                </a:lnTo>
                <a:lnTo>
                  <a:pt x="917" y="621"/>
                </a:lnTo>
                <a:lnTo>
                  <a:pt x="877" y="621"/>
                </a:lnTo>
                <a:lnTo>
                  <a:pt x="824" y="634"/>
                </a:lnTo>
                <a:lnTo>
                  <a:pt x="771" y="634"/>
                </a:lnTo>
                <a:lnTo>
                  <a:pt x="718" y="634"/>
                </a:lnTo>
                <a:lnTo>
                  <a:pt x="625" y="660"/>
                </a:lnTo>
                <a:lnTo>
                  <a:pt x="532" y="673"/>
                </a:lnTo>
                <a:lnTo>
                  <a:pt x="439" y="713"/>
                </a:lnTo>
                <a:lnTo>
                  <a:pt x="372" y="753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8" name="Freeform 15"/>
          <p:cNvSpPr>
            <a:spLocks noChangeArrowheads="1"/>
          </p:cNvSpPr>
          <p:nvPr/>
        </p:nvSpPr>
        <p:spPr bwMode="auto">
          <a:xfrm>
            <a:off x="4584700" y="2463800"/>
            <a:ext cx="457200" cy="503238"/>
          </a:xfrm>
          <a:custGeom>
            <a:avLst/>
            <a:gdLst>
              <a:gd name="T0" fmla="*/ 160 w 718"/>
              <a:gd name="T1" fmla="*/ 542 h 793"/>
              <a:gd name="T2" fmla="*/ 199 w 718"/>
              <a:gd name="T3" fmla="*/ 503 h 793"/>
              <a:gd name="T4" fmla="*/ 239 w 718"/>
              <a:gd name="T5" fmla="*/ 450 h 793"/>
              <a:gd name="T6" fmla="*/ 292 w 718"/>
              <a:gd name="T7" fmla="*/ 384 h 793"/>
              <a:gd name="T8" fmla="*/ 332 w 718"/>
              <a:gd name="T9" fmla="*/ 318 h 793"/>
              <a:gd name="T10" fmla="*/ 372 w 718"/>
              <a:gd name="T11" fmla="*/ 252 h 793"/>
              <a:gd name="T12" fmla="*/ 425 w 718"/>
              <a:gd name="T13" fmla="*/ 172 h 793"/>
              <a:gd name="T14" fmla="*/ 465 w 718"/>
              <a:gd name="T15" fmla="*/ 80 h 793"/>
              <a:gd name="T16" fmla="*/ 518 w 718"/>
              <a:gd name="T17" fmla="*/ 0 h 793"/>
              <a:gd name="T18" fmla="*/ 558 w 718"/>
              <a:gd name="T19" fmla="*/ 27 h 793"/>
              <a:gd name="T20" fmla="*/ 598 w 718"/>
              <a:gd name="T21" fmla="*/ 67 h 793"/>
              <a:gd name="T22" fmla="*/ 638 w 718"/>
              <a:gd name="T23" fmla="*/ 93 h 793"/>
              <a:gd name="T24" fmla="*/ 665 w 718"/>
              <a:gd name="T25" fmla="*/ 119 h 793"/>
              <a:gd name="T26" fmla="*/ 678 w 718"/>
              <a:gd name="T27" fmla="*/ 133 h 793"/>
              <a:gd name="T28" fmla="*/ 704 w 718"/>
              <a:gd name="T29" fmla="*/ 159 h 793"/>
              <a:gd name="T30" fmla="*/ 704 w 718"/>
              <a:gd name="T31" fmla="*/ 172 h 793"/>
              <a:gd name="T32" fmla="*/ 718 w 718"/>
              <a:gd name="T33" fmla="*/ 185 h 793"/>
              <a:gd name="T34" fmla="*/ 718 w 718"/>
              <a:gd name="T35" fmla="*/ 199 h 793"/>
              <a:gd name="T36" fmla="*/ 704 w 718"/>
              <a:gd name="T37" fmla="*/ 212 h 793"/>
              <a:gd name="T38" fmla="*/ 704 w 718"/>
              <a:gd name="T39" fmla="*/ 238 h 793"/>
              <a:gd name="T40" fmla="*/ 691 w 718"/>
              <a:gd name="T41" fmla="*/ 265 h 793"/>
              <a:gd name="T42" fmla="*/ 665 w 718"/>
              <a:gd name="T43" fmla="*/ 291 h 793"/>
              <a:gd name="T44" fmla="*/ 638 w 718"/>
              <a:gd name="T45" fmla="*/ 331 h 793"/>
              <a:gd name="T46" fmla="*/ 611 w 718"/>
              <a:gd name="T47" fmla="*/ 370 h 793"/>
              <a:gd name="T48" fmla="*/ 585 w 718"/>
              <a:gd name="T49" fmla="*/ 410 h 793"/>
              <a:gd name="T50" fmla="*/ 505 w 718"/>
              <a:gd name="T51" fmla="*/ 503 h 793"/>
              <a:gd name="T52" fmla="*/ 425 w 718"/>
              <a:gd name="T53" fmla="*/ 582 h 793"/>
              <a:gd name="T54" fmla="*/ 319 w 718"/>
              <a:gd name="T55" fmla="*/ 661 h 793"/>
              <a:gd name="T56" fmla="*/ 226 w 718"/>
              <a:gd name="T57" fmla="*/ 714 h 793"/>
              <a:gd name="T58" fmla="*/ 173 w 718"/>
              <a:gd name="T59" fmla="*/ 740 h 793"/>
              <a:gd name="T60" fmla="*/ 133 w 718"/>
              <a:gd name="T61" fmla="*/ 767 h 793"/>
              <a:gd name="T62" fmla="*/ 93 w 718"/>
              <a:gd name="T63" fmla="*/ 780 h 793"/>
              <a:gd name="T64" fmla="*/ 67 w 718"/>
              <a:gd name="T65" fmla="*/ 793 h 793"/>
              <a:gd name="T66" fmla="*/ 40 w 718"/>
              <a:gd name="T67" fmla="*/ 793 h 793"/>
              <a:gd name="T68" fmla="*/ 27 w 718"/>
              <a:gd name="T69" fmla="*/ 793 h 793"/>
              <a:gd name="T70" fmla="*/ 13 w 718"/>
              <a:gd name="T71" fmla="*/ 793 h 793"/>
              <a:gd name="T72" fmla="*/ 0 w 718"/>
              <a:gd name="T73" fmla="*/ 780 h 793"/>
              <a:gd name="T74" fmla="*/ 0 w 718"/>
              <a:gd name="T75" fmla="*/ 767 h 793"/>
              <a:gd name="T76" fmla="*/ 0 w 718"/>
              <a:gd name="T77" fmla="*/ 740 h 793"/>
              <a:gd name="T78" fmla="*/ 13 w 718"/>
              <a:gd name="T79" fmla="*/ 727 h 793"/>
              <a:gd name="T80" fmla="*/ 27 w 718"/>
              <a:gd name="T81" fmla="*/ 701 h 793"/>
              <a:gd name="T82" fmla="*/ 53 w 718"/>
              <a:gd name="T83" fmla="*/ 661 h 793"/>
              <a:gd name="T84" fmla="*/ 80 w 718"/>
              <a:gd name="T85" fmla="*/ 635 h 793"/>
              <a:gd name="T86" fmla="*/ 120 w 718"/>
              <a:gd name="T87" fmla="*/ 595 h 793"/>
              <a:gd name="T88" fmla="*/ 160 w 718"/>
              <a:gd name="T89" fmla="*/ 542 h 7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18" h="793">
                <a:moveTo>
                  <a:pt x="160" y="542"/>
                </a:moveTo>
                <a:lnTo>
                  <a:pt x="199" y="503"/>
                </a:lnTo>
                <a:lnTo>
                  <a:pt x="239" y="450"/>
                </a:lnTo>
                <a:lnTo>
                  <a:pt x="292" y="384"/>
                </a:lnTo>
                <a:lnTo>
                  <a:pt x="332" y="318"/>
                </a:lnTo>
                <a:lnTo>
                  <a:pt x="372" y="252"/>
                </a:lnTo>
                <a:lnTo>
                  <a:pt x="425" y="172"/>
                </a:lnTo>
                <a:lnTo>
                  <a:pt x="465" y="80"/>
                </a:lnTo>
                <a:lnTo>
                  <a:pt x="518" y="0"/>
                </a:lnTo>
                <a:lnTo>
                  <a:pt x="558" y="27"/>
                </a:lnTo>
                <a:lnTo>
                  <a:pt x="598" y="67"/>
                </a:lnTo>
                <a:lnTo>
                  <a:pt x="638" y="93"/>
                </a:lnTo>
                <a:lnTo>
                  <a:pt x="665" y="119"/>
                </a:lnTo>
                <a:lnTo>
                  <a:pt x="678" y="133"/>
                </a:lnTo>
                <a:lnTo>
                  <a:pt x="704" y="159"/>
                </a:lnTo>
                <a:lnTo>
                  <a:pt x="704" y="172"/>
                </a:lnTo>
                <a:lnTo>
                  <a:pt x="718" y="185"/>
                </a:lnTo>
                <a:lnTo>
                  <a:pt x="718" y="199"/>
                </a:lnTo>
                <a:lnTo>
                  <a:pt x="704" y="212"/>
                </a:lnTo>
                <a:lnTo>
                  <a:pt x="704" y="238"/>
                </a:lnTo>
                <a:lnTo>
                  <a:pt x="691" y="265"/>
                </a:lnTo>
                <a:lnTo>
                  <a:pt x="665" y="291"/>
                </a:lnTo>
                <a:lnTo>
                  <a:pt x="638" y="331"/>
                </a:lnTo>
                <a:lnTo>
                  <a:pt x="611" y="370"/>
                </a:lnTo>
                <a:lnTo>
                  <a:pt x="585" y="410"/>
                </a:lnTo>
                <a:lnTo>
                  <a:pt x="505" y="503"/>
                </a:lnTo>
                <a:lnTo>
                  <a:pt x="425" y="582"/>
                </a:lnTo>
                <a:lnTo>
                  <a:pt x="319" y="661"/>
                </a:lnTo>
                <a:lnTo>
                  <a:pt x="226" y="714"/>
                </a:lnTo>
                <a:lnTo>
                  <a:pt x="173" y="740"/>
                </a:lnTo>
                <a:lnTo>
                  <a:pt x="133" y="767"/>
                </a:lnTo>
                <a:lnTo>
                  <a:pt x="93" y="780"/>
                </a:lnTo>
                <a:lnTo>
                  <a:pt x="67" y="793"/>
                </a:lnTo>
                <a:lnTo>
                  <a:pt x="40" y="793"/>
                </a:lnTo>
                <a:lnTo>
                  <a:pt x="27" y="793"/>
                </a:lnTo>
                <a:lnTo>
                  <a:pt x="13" y="793"/>
                </a:lnTo>
                <a:lnTo>
                  <a:pt x="0" y="780"/>
                </a:lnTo>
                <a:lnTo>
                  <a:pt x="0" y="767"/>
                </a:lnTo>
                <a:lnTo>
                  <a:pt x="0" y="740"/>
                </a:lnTo>
                <a:lnTo>
                  <a:pt x="13" y="727"/>
                </a:lnTo>
                <a:lnTo>
                  <a:pt x="27" y="701"/>
                </a:lnTo>
                <a:lnTo>
                  <a:pt x="53" y="661"/>
                </a:lnTo>
                <a:lnTo>
                  <a:pt x="80" y="635"/>
                </a:lnTo>
                <a:lnTo>
                  <a:pt x="120" y="595"/>
                </a:lnTo>
                <a:lnTo>
                  <a:pt x="160" y="542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9" name="Freeform 16"/>
          <p:cNvSpPr>
            <a:spLocks noChangeArrowheads="1"/>
          </p:cNvSpPr>
          <p:nvPr/>
        </p:nvSpPr>
        <p:spPr bwMode="auto">
          <a:xfrm>
            <a:off x="4838700" y="2674938"/>
            <a:ext cx="379413" cy="200025"/>
          </a:xfrm>
          <a:custGeom>
            <a:avLst/>
            <a:gdLst>
              <a:gd name="T0" fmla="*/ 398 w 598"/>
              <a:gd name="T1" fmla="*/ 26 h 317"/>
              <a:gd name="T2" fmla="*/ 452 w 598"/>
              <a:gd name="T3" fmla="*/ 39 h 317"/>
              <a:gd name="T4" fmla="*/ 492 w 598"/>
              <a:gd name="T5" fmla="*/ 66 h 317"/>
              <a:gd name="T6" fmla="*/ 531 w 598"/>
              <a:gd name="T7" fmla="*/ 92 h 317"/>
              <a:gd name="T8" fmla="*/ 558 w 598"/>
              <a:gd name="T9" fmla="*/ 132 h 317"/>
              <a:gd name="T10" fmla="*/ 571 w 598"/>
              <a:gd name="T11" fmla="*/ 145 h 317"/>
              <a:gd name="T12" fmla="*/ 585 w 598"/>
              <a:gd name="T13" fmla="*/ 172 h 317"/>
              <a:gd name="T14" fmla="*/ 585 w 598"/>
              <a:gd name="T15" fmla="*/ 185 h 317"/>
              <a:gd name="T16" fmla="*/ 598 w 598"/>
              <a:gd name="T17" fmla="*/ 211 h 317"/>
              <a:gd name="T18" fmla="*/ 598 w 598"/>
              <a:gd name="T19" fmla="*/ 224 h 317"/>
              <a:gd name="T20" fmla="*/ 585 w 598"/>
              <a:gd name="T21" fmla="*/ 251 h 317"/>
              <a:gd name="T22" fmla="*/ 585 w 598"/>
              <a:gd name="T23" fmla="*/ 277 h 317"/>
              <a:gd name="T24" fmla="*/ 571 w 598"/>
              <a:gd name="T25" fmla="*/ 304 h 317"/>
              <a:gd name="T26" fmla="*/ 558 w 598"/>
              <a:gd name="T27" fmla="*/ 317 h 317"/>
              <a:gd name="T28" fmla="*/ 545 w 598"/>
              <a:gd name="T29" fmla="*/ 317 h 317"/>
              <a:gd name="T30" fmla="*/ 518 w 598"/>
              <a:gd name="T31" fmla="*/ 317 h 317"/>
              <a:gd name="T32" fmla="*/ 505 w 598"/>
              <a:gd name="T33" fmla="*/ 304 h 317"/>
              <a:gd name="T34" fmla="*/ 478 w 598"/>
              <a:gd name="T35" fmla="*/ 304 h 317"/>
              <a:gd name="T36" fmla="*/ 438 w 598"/>
              <a:gd name="T37" fmla="*/ 291 h 317"/>
              <a:gd name="T38" fmla="*/ 412 w 598"/>
              <a:gd name="T39" fmla="*/ 277 h 317"/>
              <a:gd name="T40" fmla="*/ 372 w 598"/>
              <a:gd name="T41" fmla="*/ 251 h 317"/>
              <a:gd name="T42" fmla="*/ 332 w 598"/>
              <a:gd name="T43" fmla="*/ 224 h 317"/>
              <a:gd name="T44" fmla="*/ 279 w 598"/>
              <a:gd name="T45" fmla="*/ 198 h 317"/>
              <a:gd name="T46" fmla="*/ 239 w 598"/>
              <a:gd name="T47" fmla="*/ 172 h 317"/>
              <a:gd name="T48" fmla="*/ 186 w 598"/>
              <a:gd name="T49" fmla="*/ 132 h 317"/>
              <a:gd name="T50" fmla="*/ 119 w 598"/>
              <a:gd name="T51" fmla="*/ 106 h 317"/>
              <a:gd name="T52" fmla="*/ 66 w 598"/>
              <a:gd name="T53" fmla="*/ 53 h 317"/>
              <a:gd name="T54" fmla="*/ 0 w 598"/>
              <a:gd name="T55" fmla="*/ 13 h 317"/>
              <a:gd name="T56" fmla="*/ 66 w 598"/>
              <a:gd name="T57" fmla="*/ 0 h 317"/>
              <a:gd name="T58" fmla="*/ 133 w 598"/>
              <a:gd name="T59" fmla="*/ 0 h 317"/>
              <a:gd name="T60" fmla="*/ 199 w 598"/>
              <a:gd name="T61" fmla="*/ 0 h 317"/>
              <a:gd name="T62" fmla="*/ 252 w 598"/>
              <a:gd name="T63" fmla="*/ 0 h 317"/>
              <a:gd name="T64" fmla="*/ 292 w 598"/>
              <a:gd name="T65" fmla="*/ 0 h 317"/>
              <a:gd name="T66" fmla="*/ 332 w 598"/>
              <a:gd name="T67" fmla="*/ 13 h 317"/>
              <a:gd name="T68" fmla="*/ 372 w 598"/>
              <a:gd name="T69" fmla="*/ 13 h 317"/>
              <a:gd name="T70" fmla="*/ 398 w 598"/>
              <a:gd name="T71" fmla="*/ 26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98" h="317">
                <a:moveTo>
                  <a:pt x="398" y="26"/>
                </a:moveTo>
                <a:lnTo>
                  <a:pt x="452" y="39"/>
                </a:lnTo>
                <a:lnTo>
                  <a:pt x="492" y="66"/>
                </a:lnTo>
                <a:lnTo>
                  <a:pt x="531" y="92"/>
                </a:lnTo>
                <a:lnTo>
                  <a:pt x="558" y="132"/>
                </a:lnTo>
                <a:lnTo>
                  <a:pt x="571" y="145"/>
                </a:lnTo>
                <a:lnTo>
                  <a:pt x="585" y="172"/>
                </a:lnTo>
                <a:lnTo>
                  <a:pt x="585" y="185"/>
                </a:lnTo>
                <a:lnTo>
                  <a:pt x="598" y="211"/>
                </a:lnTo>
                <a:lnTo>
                  <a:pt x="598" y="224"/>
                </a:lnTo>
                <a:lnTo>
                  <a:pt x="585" y="251"/>
                </a:lnTo>
                <a:lnTo>
                  <a:pt x="585" y="277"/>
                </a:lnTo>
                <a:lnTo>
                  <a:pt x="571" y="304"/>
                </a:lnTo>
                <a:lnTo>
                  <a:pt x="558" y="317"/>
                </a:lnTo>
                <a:lnTo>
                  <a:pt x="545" y="317"/>
                </a:lnTo>
                <a:lnTo>
                  <a:pt x="518" y="317"/>
                </a:lnTo>
                <a:lnTo>
                  <a:pt x="505" y="304"/>
                </a:lnTo>
                <a:lnTo>
                  <a:pt x="478" y="304"/>
                </a:lnTo>
                <a:lnTo>
                  <a:pt x="438" y="291"/>
                </a:lnTo>
                <a:lnTo>
                  <a:pt x="412" y="277"/>
                </a:lnTo>
                <a:lnTo>
                  <a:pt x="372" y="251"/>
                </a:lnTo>
                <a:lnTo>
                  <a:pt x="332" y="224"/>
                </a:lnTo>
                <a:lnTo>
                  <a:pt x="279" y="198"/>
                </a:lnTo>
                <a:lnTo>
                  <a:pt x="239" y="172"/>
                </a:lnTo>
                <a:lnTo>
                  <a:pt x="186" y="132"/>
                </a:lnTo>
                <a:lnTo>
                  <a:pt x="119" y="106"/>
                </a:lnTo>
                <a:lnTo>
                  <a:pt x="66" y="53"/>
                </a:lnTo>
                <a:lnTo>
                  <a:pt x="0" y="13"/>
                </a:lnTo>
                <a:lnTo>
                  <a:pt x="66" y="0"/>
                </a:lnTo>
                <a:lnTo>
                  <a:pt x="133" y="0"/>
                </a:lnTo>
                <a:lnTo>
                  <a:pt x="199" y="0"/>
                </a:lnTo>
                <a:lnTo>
                  <a:pt x="252" y="0"/>
                </a:lnTo>
                <a:lnTo>
                  <a:pt x="292" y="0"/>
                </a:lnTo>
                <a:lnTo>
                  <a:pt x="332" y="13"/>
                </a:lnTo>
                <a:lnTo>
                  <a:pt x="372" y="13"/>
                </a:lnTo>
                <a:lnTo>
                  <a:pt x="398" y="26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" name="Freeform 17"/>
          <p:cNvSpPr>
            <a:spLocks noChangeArrowheads="1"/>
          </p:cNvSpPr>
          <p:nvPr/>
        </p:nvSpPr>
        <p:spPr bwMode="auto">
          <a:xfrm>
            <a:off x="4551363" y="2305050"/>
            <a:ext cx="1114425" cy="1384300"/>
          </a:xfrm>
          <a:custGeom>
            <a:avLst/>
            <a:gdLst>
              <a:gd name="T0" fmla="*/ 1103 w 1754"/>
              <a:gd name="T1" fmla="*/ 1996 h 2181"/>
              <a:gd name="T2" fmla="*/ 1063 w 1754"/>
              <a:gd name="T3" fmla="*/ 1916 h 2181"/>
              <a:gd name="T4" fmla="*/ 970 w 1754"/>
              <a:gd name="T5" fmla="*/ 1837 h 2181"/>
              <a:gd name="T6" fmla="*/ 864 w 1754"/>
              <a:gd name="T7" fmla="*/ 1771 h 2181"/>
              <a:gd name="T8" fmla="*/ 824 w 1754"/>
              <a:gd name="T9" fmla="*/ 1718 h 2181"/>
              <a:gd name="T10" fmla="*/ 824 w 1754"/>
              <a:gd name="T11" fmla="*/ 1665 h 2181"/>
              <a:gd name="T12" fmla="*/ 877 w 1754"/>
              <a:gd name="T13" fmla="*/ 1639 h 2181"/>
              <a:gd name="T14" fmla="*/ 970 w 1754"/>
              <a:gd name="T15" fmla="*/ 1639 h 2181"/>
              <a:gd name="T16" fmla="*/ 1103 w 1754"/>
              <a:gd name="T17" fmla="*/ 1665 h 2181"/>
              <a:gd name="T18" fmla="*/ 1209 w 1754"/>
              <a:gd name="T19" fmla="*/ 1665 h 2181"/>
              <a:gd name="T20" fmla="*/ 1262 w 1754"/>
              <a:gd name="T21" fmla="*/ 1639 h 2181"/>
              <a:gd name="T22" fmla="*/ 1302 w 1754"/>
              <a:gd name="T23" fmla="*/ 1573 h 2181"/>
              <a:gd name="T24" fmla="*/ 1329 w 1754"/>
              <a:gd name="T25" fmla="*/ 1467 h 2181"/>
              <a:gd name="T26" fmla="*/ 1369 w 1754"/>
              <a:gd name="T27" fmla="*/ 1309 h 2181"/>
              <a:gd name="T28" fmla="*/ 1395 w 1754"/>
              <a:gd name="T29" fmla="*/ 1097 h 2181"/>
              <a:gd name="T30" fmla="*/ 1395 w 1754"/>
              <a:gd name="T31" fmla="*/ 859 h 2181"/>
              <a:gd name="T32" fmla="*/ 1395 w 1754"/>
              <a:gd name="T33" fmla="*/ 674 h 2181"/>
              <a:gd name="T34" fmla="*/ 1395 w 1754"/>
              <a:gd name="T35" fmla="*/ 555 h 2181"/>
              <a:gd name="T36" fmla="*/ 1395 w 1754"/>
              <a:gd name="T37" fmla="*/ 463 h 2181"/>
              <a:gd name="T38" fmla="*/ 1382 w 1754"/>
              <a:gd name="T39" fmla="*/ 397 h 2181"/>
              <a:gd name="T40" fmla="*/ 1369 w 1754"/>
              <a:gd name="T41" fmla="*/ 344 h 2181"/>
              <a:gd name="T42" fmla="*/ 1329 w 1754"/>
              <a:gd name="T43" fmla="*/ 304 h 2181"/>
              <a:gd name="T44" fmla="*/ 1196 w 1754"/>
              <a:gd name="T45" fmla="*/ 278 h 2181"/>
              <a:gd name="T46" fmla="*/ 1076 w 1754"/>
              <a:gd name="T47" fmla="*/ 291 h 2181"/>
              <a:gd name="T48" fmla="*/ 877 w 1754"/>
              <a:gd name="T49" fmla="*/ 318 h 2181"/>
              <a:gd name="T50" fmla="*/ 532 w 1754"/>
              <a:gd name="T51" fmla="*/ 370 h 2181"/>
              <a:gd name="T52" fmla="*/ 0 w 1754"/>
              <a:gd name="T53" fmla="*/ 410 h 2181"/>
              <a:gd name="T54" fmla="*/ 146 w 1754"/>
              <a:gd name="T55" fmla="*/ 238 h 2181"/>
              <a:gd name="T56" fmla="*/ 412 w 1754"/>
              <a:gd name="T57" fmla="*/ 199 h 2181"/>
              <a:gd name="T58" fmla="*/ 718 w 1754"/>
              <a:gd name="T59" fmla="*/ 146 h 2181"/>
              <a:gd name="T60" fmla="*/ 864 w 1754"/>
              <a:gd name="T61" fmla="*/ 133 h 2181"/>
              <a:gd name="T62" fmla="*/ 983 w 1754"/>
              <a:gd name="T63" fmla="*/ 106 h 2181"/>
              <a:gd name="T64" fmla="*/ 1076 w 1754"/>
              <a:gd name="T65" fmla="*/ 80 h 2181"/>
              <a:gd name="T66" fmla="*/ 1143 w 1754"/>
              <a:gd name="T67" fmla="*/ 66 h 2181"/>
              <a:gd name="T68" fmla="*/ 1196 w 1754"/>
              <a:gd name="T69" fmla="*/ 40 h 2181"/>
              <a:gd name="T70" fmla="*/ 1276 w 1754"/>
              <a:gd name="T71" fmla="*/ 14 h 2181"/>
              <a:gd name="T72" fmla="*/ 1342 w 1754"/>
              <a:gd name="T73" fmla="*/ 14 h 2181"/>
              <a:gd name="T74" fmla="*/ 1422 w 1754"/>
              <a:gd name="T75" fmla="*/ 40 h 2181"/>
              <a:gd name="T76" fmla="*/ 1555 w 1754"/>
              <a:gd name="T77" fmla="*/ 93 h 2181"/>
              <a:gd name="T78" fmla="*/ 1661 w 1754"/>
              <a:gd name="T79" fmla="*/ 159 h 2181"/>
              <a:gd name="T80" fmla="*/ 1728 w 1754"/>
              <a:gd name="T81" fmla="*/ 212 h 2181"/>
              <a:gd name="T82" fmla="*/ 1754 w 1754"/>
              <a:gd name="T83" fmla="*/ 265 h 2181"/>
              <a:gd name="T84" fmla="*/ 1728 w 1754"/>
              <a:gd name="T85" fmla="*/ 344 h 2181"/>
              <a:gd name="T86" fmla="*/ 1714 w 1754"/>
              <a:gd name="T87" fmla="*/ 384 h 2181"/>
              <a:gd name="T88" fmla="*/ 1701 w 1754"/>
              <a:gd name="T89" fmla="*/ 436 h 2181"/>
              <a:gd name="T90" fmla="*/ 1701 w 1754"/>
              <a:gd name="T91" fmla="*/ 529 h 2181"/>
              <a:gd name="T92" fmla="*/ 1688 w 1754"/>
              <a:gd name="T93" fmla="*/ 648 h 2181"/>
              <a:gd name="T94" fmla="*/ 1701 w 1754"/>
              <a:gd name="T95" fmla="*/ 793 h 2181"/>
              <a:gd name="T96" fmla="*/ 1701 w 1754"/>
              <a:gd name="T97" fmla="*/ 1071 h 2181"/>
              <a:gd name="T98" fmla="*/ 1674 w 1754"/>
              <a:gd name="T99" fmla="*/ 1375 h 2181"/>
              <a:gd name="T100" fmla="*/ 1635 w 1754"/>
              <a:gd name="T101" fmla="*/ 1613 h 2181"/>
              <a:gd name="T102" fmla="*/ 1568 w 1754"/>
              <a:gd name="T103" fmla="*/ 1811 h 2181"/>
              <a:gd name="T104" fmla="*/ 1475 w 1754"/>
              <a:gd name="T105" fmla="*/ 1969 h 2181"/>
              <a:gd name="T106" fmla="*/ 1382 w 1754"/>
              <a:gd name="T107" fmla="*/ 2075 h 2181"/>
              <a:gd name="T108" fmla="*/ 1289 w 1754"/>
              <a:gd name="T109" fmla="*/ 2141 h 2181"/>
              <a:gd name="T110" fmla="*/ 1209 w 1754"/>
              <a:gd name="T111" fmla="*/ 2181 h 2181"/>
              <a:gd name="T112" fmla="*/ 1143 w 1754"/>
              <a:gd name="T113" fmla="*/ 2168 h 2181"/>
              <a:gd name="T114" fmla="*/ 1116 w 1754"/>
              <a:gd name="T115" fmla="*/ 2128 h 2181"/>
              <a:gd name="T116" fmla="*/ 1116 w 1754"/>
              <a:gd name="T117" fmla="*/ 2049 h 2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54" h="2181">
                <a:moveTo>
                  <a:pt x="1116" y="2049"/>
                </a:moveTo>
                <a:lnTo>
                  <a:pt x="1116" y="2022"/>
                </a:lnTo>
                <a:lnTo>
                  <a:pt x="1103" y="1996"/>
                </a:lnTo>
                <a:lnTo>
                  <a:pt x="1103" y="1969"/>
                </a:lnTo>
                <a:lnTo>
                  <a:pt x="1076" y="1943"/>
                </a:lnTo>
                <a:lnTo>
                  <a:pt x="1063" y="1916"/>
                </a:lnTo>
                <a:lnTo>
                  <a:pt x="1037" y="1890"/>
                </a:lnTo>
                <a:lnTo>
                  <a:pt x="997" y="1864"/>
                </a:lnTo>
                <a:lnTo>
                  <a:pt x="970" y="1837"/>
                </a:lnTo>
                <a:lnTo>
                  <a:pt x="930" y="1811"/>
                </a:lnTo>
                <a:lnTo>
                  <a:pt x="890" y="1798"/>
                </a:lnTo>
                <a:lnTo>
                  <a:pt x="864" y="1771"/>
                </a:lnTo>
                <a:lnTo>
                  <a:pt x="850" y="1758"/>
                </a:lnTo>
                <a:lnTo>
                  <a:pt x="824" y="1731"/>
                </a:lnTo>
                <a:lnTo>
                  <a:pt x="824" y="1718"/>
                </a:lnTo>
                <a:lnTo>
                  <a:pt x="811" y="1692"/>
                </a:lnTo>
                <a:lnTo>
                  <a:pt x="811" y="1679"/>
                </a:lnTo>
                <a:lnTo>
                  <a:pt x="824" y="1665"/>
                </a:lnTo>
                <a:lnTo>
                  <a:pt x="837" y="1652"/>
                </a:lnTo>
                <a:lnTo>
                  <a:pt x="850" y="1639"/>
                </a:lnTo>
                <a:lnTo>
                  <a:pt x="877" y="1639"/>
                </a:lnTo>
                <a:lnTo>
                  <a:pt x="904" y="1639"/>
                </a:lnTo>
                <a:lnTo>
                  <a:pt x="930" y="1639"/>
                </a:lnTo>
                <a:lnTo>
                  <a:pt x="970" y="1639"/>
                </a:lnTo>
                <a:lnTo>
                  <a:pt x="1023" y="1652"/>
                </a:lnTo>
                <a:lnTo>
                  <a:pt x="1063" y="1665"/>
                </a:lnTo>
                <a:lnTo>
                  <a:pt x="1103" y="1665"/>
                </a:lnTo>
                <a:lnTo>
                  <a:pt x="1143" y="1679"/>
                </a:lnTo>
                <a:lnTo>
                  <a:pt x="1169" y="1679"/>
                </a:lnTo>
                <a:lnTo>
                  <a:pt x="1209" y="1665"/>
                </a:lnTo>
                <a:lnTo>
                  <a:pt x="1223" y="1665"/>
                </a:lnTo>
                <a:lnTo>
                  <a:pt x="1249" y="1652"/>
                </a:lnTo>
                <a:lnTo>
                  <a:pt x="1262" y="1639"/>
                </a:lnTo>
                <a:lnTo>
                  <a:pt x="1276" y="1626"/>
                </a:lnTo>
                <a:lnTo>
                  <a:pt x="1289" y="1599"/>
                </a:lnTo>
                <a:lnTo>
                  <a:pt x="1302" y="1573"/>
                </a:lnTo>
                <a:lnTo>
                  <a:pt x="1316" y="1546"/>
                </a:lnTo>
                <a:lnTo>
                  <a:pt x="1329" y="1507"/>
                </a:lnTo>
                <a:lnTo>
                  <a:pt x="1329" y="1467"/>
                </a:lnTo>
                <a:lnTo>
                  <a:pt x="1342" y="1414"/>
                </a:lnTo>
                <a:lnTo>
                  <a:pt x="1356" y="1361"/>
                </a:lnTo>
                <a:lnTo>
                  <a:pt x="1369" y="1309"/>
                </a:lnTo>
                <a:lnTo>
                  <a:pt x="1369" y="1243"/>
                </a:lnTo>
                <a:lnTo>
                  <a:pt x="1382" y="1176"/>
                </a:lnTo>
                <a:lnTo>
                  <a:pt x="1395" y="1097"/>
                </a:lnTo>
                <a:lnTo>
                  <a:pt x="1395" y="1018"/>
                </a:lnTo>
                <a:lnTo>
                  <a:pt x="1395" y="939"/>
                </a:lnTo>
                <a:lnTo>
                  <a:pt x="1395" y="859"/>
                </a:lnTo>
                <a:lnTo>
                  <a:pt x="1395" y="767"/>
                </a:lnTo>
                <a:lnTo>
                  <a:pt x="1395" y="714"/>
                </a:lnTo>
                <a:lnTo>
                  <a:pt x="1395" y="674"/>
                </a:lnTo>
                <a:lnTo>
                  <a:pt x="1395" y="635"/>
                </a:lnTo>
                <a:lnTo>
                  <a:pt x="1395" y="595"/>
                </a:lnTo>
                <a:lnTo>
                  <a:pt x="1395" y="555"/>
                </a:lnTo>
                <a:lnTo>
                  <a:pt x="1395" y="529"/>
                </a:lnTo>
                <a:lnTo>
                  <a:pt x="1395" y="489"/>
                </a:lnTo>
                <a:lnTo>
                  <a:pt x="1395" y="463"/>
                </a:lnTo>
                <a:lnTo>
                  <a:pt x="1382" y="436"/>
                </a:lnTo>
                <a:lnTo>
                  <a:pt x="1382" y="410"/>
                </a:lnTo>
                <a:lnTo>
                  <a:pt x="1382" y="397"/>
                </a:lnTo>
                <a:lnTo>
                  <a:pt x="1369" y="370"/>
                </a:lnTo>
                <a:lnTo>
                  <a:pt x="1369" y="357"/>
                </a:lnTo>
                <a:lnTo>
                  <a:pt x="1369" y="344"/>
                </a:lnTo>
                <a:lnTo>
                  <a:pt x="1356" y="344"/>
                </a:lnTo>
                <a:lnTo>
                  <a:pt x="1356" y="331"/>
                </a:lnTo>
                <a:lnTo>
                  <a:pt x="1329" y="304"/>
                </a:lnTo>
                <a:lnTo>
                  <a:pt x="1289" y="291"/>
                </a:lnTo>
                <a:lnTo>
                  <a:pt x="1249" y="291"/>
                </a:lnTo>
                <a:lnTo>
                  <a:pt x="1196" y="278"/>
                </a:lnTo>
                <a:lnTo>
                  <a:pt x="1156" y="278"/>
                </a:lnTo>
                <a:lnTo>
                  <a:pt x="1116" y="291"/>
                </a:lnTo>
                <a:lnTo>
                  <a:pt x="1076" y="291"/>
                </a:lnTo>
                <a:lnTo>
                  <a:pt x="1023" y="304"/>
                </a:lnTo>
                <a:lnTo>
                  <a:pt x="957" y="304"/>
                </a:lnTo>
                <a:lnTo>
                  <a:pt x="877" y="318"/>
                </a:lnTo>
                <a:lnTo>
                  <a:pt x="797" y="331"/>
                </a:lnTo>
                <a:lnTo>
                  <a:pt x="718" y="344"/>
                </a:lnTo>
                <a:lnTo>
                  <a:pt x="532" y="370"/>
                </a:lnTo>
                <a:lnTo>
                  <a:pt x="345" y="384"/>
                </a:lnTo>
                <a:lnTo>
                  <a:pt x="173" y="397"/>
                </a:lnTo>
                <a:lnTo>
                  <a:pt x="0" y="410"/>
                </a:lnTo>
                <a:lnTo>
                  <a:pt x="0" y="251"/>
                </a:lnTo>
                <a:lnTo>
                  <a:pt x="80" y="251"/>
                </a:lnTo>
                <a:lnTo>
                  <a:pt x="146" y="238"/>
                </a:lnTo>
                <a:lnTo>
                  <a:pt x="239" y="225"/>
                </a:lnTo>
                <a:lnTo>
                  <a:pt x="319" y="212"/>
                </a:lnTo>
                <a:lnTo>
                  <a:pt x="412" y="199"/>
                </a:lnTo>
                <a:lnTo>
                  <a:pt x="505" y="185"/>
                </a:lnTo>
                <a:lnTo>
                  <a:pt x="611" y="172"/>
                </a:lnTo>
                <a:lnTo>
                  <a:pt x="718" y="146"/>
                </a:lnTo>
                <a:lnTo>
                  <a:pt x="771" y="146"/>
                </a:lnTo>
                <a:lnTo>
                  <a:pt x="811" y="133"/>
                </a:lnTo>
                <a:lnTo>
                  <a:pt x="864" y="133"/>
                </a:lnTo>
                <a:lnTo>
                  <a:pt x="904" y="119"/>
                </a:lnTo>
                <a:lnTo>
                  <a:pt x="944" y="106"/>
                </a:lnTo>
                <a:lnTo>
                  <a:pt x="983" y="106"/>
                </a:lnTo>
                <a:lnTo>
                  <a:pt x="1023" y="93"/>
                </a:lnTo>
                <a:lnTo>
                  <a:pt x="1050" y="93"/>
                </a:lnTo>
                <a:lnTo>
                  <a:pt x="1076" y="80"/>
                </a:lnTo>
                <a:lnTo>
                  <a:pt x="1103" y="80"/>
                </a:lnTo>
                <a:lnTo>
                  <a:pt x="1130" y="66"/>
                </a:lnTo>
                <a:lnTo>
                  <a:pt x="1143" y="66"/>
                </a:lnTo>
                <a:lnTo>
                  <a:pt x="1169" y="66"/>
                </a:lnTo>
                <a:lnTo>
                  <a:pt x="1183" y="53"/>
                </a:lnTo>
                <a:lnTo>
                  <a:pt x="1196" y="40"/>
                </a:lnTo>
                <a:lnTo>
                  <a:pt x="1223" y="27"/>
                </a:lnTo>
                <a:lnTo>
                  <a:pt x="1249" y="14"/>
                </a:lnTo>
                <a:lnTo>
                  <a:pt x="1276" y="14"/>
                </a:lnTo>
                <a:lnTo>
                  <a:pt x="1302" y="0"/>
                </a:lnTo>
                <a:lnTo>
                  <a:pt x="1316" y="0"/>
                </a:lnTo>
                <a:lnTo>
                  <a:pt x="1342" y="14"/>
                </a:lnTo>
                <a:lnTo>
                  <a:pt x="1369" y="14"/>
                </a:lnTo>
                <a:lnTo>
                  <a:pt x="1395" y="27"/>
                </a:lnTo>
                <a:lnTo>
                  <a:pt x="1422" y="40"/>
                </a:lnTo>
                <a:lnTo>
                  <a:pt x="1462" y="53"/>
                </a:lnTo>
                <a:lnTo>
                  <a:pt x="1502" y="80"/>
                </a:lnTo>
                <a:lnTo>
                  <a:pt x="1555" y="93"/>
                </a:lnTo>
                <a:lnTo>
                  <a:pt x="1595" y="119"/>
                </a:lnTo>
                <a:lnTo>
                  <a:pt x="1635" y="133"/>
                </a:lnTo>
                <a:lnTo>
                  <a:pt x="1661" y="159"/>
                </a:lnTo>
                <a:lnTo>
                  <a:pt x="1701" y="172"/>
                </a:lnTo>
                <a:lnTo>
                  <a:pt x="1714" y="199"/>
                </a:lnTo>
                <a:lnTo>
                  <a:pt x="1728" y="212"/>
                </a:lnTo>
                <a:lnTo>
                  <a:pt x="1741" y="225"/>
                </a:lnTo>
                <a:lnTo>
                  <a:pt x="1754" y="238"/>
                </a:lnTo>
                <a:lnTo>
                  <a:pt x="1754" y="265"/>
                </a:lnTo>
                <a:lnTo>
                  <a:pt x="1754" y="304"/>
                </a:lnTo>
                <a:lnTo>
                  <a:pt x="1741" y="318"/>
                </a:lnTo>
                <a:lnTo>
                  <a:pt x="1728" y="344"/>
                </a:lnTo>
                <a:lnTo>
                  <a:pt x="1714" y="357"/>
                </a:lnTo>
                <a:lnTo>
                  <a:pt x="1714" y="370"/>
                </a:lnTo>
                <a:lnTo>
                  <a:pt x="1714" y="384"/>
                </a:lnTo>
                <a:lnTo>
                  <a:pt x="1701" y="397"/>
                </a:lnTo>
                <a:lnTo>
                  <a:pt x="1701" y="423"/>
                </a:lnTo>
                <a:lnTo>
                  <a:pt x="1701" y="436"/>
                </a:lnTo>
                <a:lnTo>
                  <a:pt x="1701" y="463"/>
                </a:lnTo>
                <a:lnTo>
                  <a:pt x="1701" y="503"/>
                </a:lnTo>
                <a:lnTo>
                  <a:pt x="1701" y="529"/>
                </a:lnTo>
                <a:lnTo>
                  <a:pt x="1688" y="569"/>
                </a:lnTo>
                <a:lnTo>
                  <a:pt x="1688" y="608"/>
                </a:lnTo>
                <a:lnTo>
                  <a:pt x="1688" y="648"/>
                </a:lnTo>
                <a:lnTo>
                  <a:pt x="1688" y="701"/>
                </a:lnTo>
                <a:lnTo>
                  <a:pt x="1701" y="740"/>
                </a:lnTo>
                <a:lnTo>
                  <a:pt x="1701" y="793"/>
                </a:lnTo>
                <a:lnTo>
                  <a:pt x="1701" y="859"/>
                </a:lnTo>
                <a:lnTo>
                  <a:pt x="1701" y="965"/>
                </a:lnTo>
                <a:lnTo>
                  <a:pt x="1701" y="1071"/>
                </a:lnTo>
                <a:lnTo>
                  <a:pt x="1701" y="1176"/>
                </a:lnTo>
                <a:lnTo>
                  <a:pt x="1688" y="1282"/>
                </a:lnTo>
                <a:lnTo>
                  <a:pt x="1674" y="1375"/>
                </a:lnTo>
                <a:lnTo>
                  <a:pt x="1661" y="1454"/>
                </a:lnTo>
                <a:lnTo>
                  <a:pt x="1648" y="1533"/>
                </a:lnTo>
                <a:lnTo>
                  <a:pt x="1635" y="1613"/>
                </a:lnTo>
                <a:lnTo>
                  <a:pt x="1608" y="1692"/>
                </a:lnTo>
                <a:lnTo>
                  <a:pt x="1595" y="1758"/>
                </a:lnTo>
                <a:lnTo>
                  <a:pt x="1568" y="1811"/>
                </a:lnTo>
                <a:lnTo>
                  <a:pt x="1542" y="1877"/>
                </a:lnTo>
                <a:lnTo>
                  <a:pt x="1515" y="1930"/>
                </a:lnTo>
                <a:lnTo>
                  <a:pt x="1475" y="1969"/>
                </a:lnTo>
                <a:lnTo>
                  <a:pt x="1449" y="2009"/>
                </a:lnTo>
                <a:lnTo>
                  <a:pt x="1409" y="2049"/>
                </a:lnTo>
                <a:lnTo>
                  <a:pt x="1382" y="2075"/>
                </a:lnTo>
                <a:lnTo>
                  <a:pt x="1342" y="2101"/>
                </a:lnTo>
                <a:lnTo>
                  <a:pt x="1316" y="2128"/>
                </a:lnTo>
                <a:lnTo>
                  <a:pt x="1289" y="2141"/>
                </a:lnTo>
                <a:lnTo>
                  <a:pt x="1262" y="2154"/>
                </a:lnTo>
                <a:lnTo>
                  <a:pt x="1236" y="2168"/>
                </a:lnTo>
                <a:lnTo>
                  <a:pt x="1209" y="2181"/>
                </a:lnTo>
                <a:lnTo>
                  <a:pt x="1183" y="2181"/>
                </a:lnTo>
                <a:lnTo>
                  <a:pt x="1169" y="2181"/>
                </a:lnTo>
                <a:lnTo>
                  <a:pt x="1143" y="2168"/>
                </a:lnTo>
                <a:lnTo>
                  <a:pt x="1130" y="2168"/>
                </a:lnTo>
                <a:lnTo>
                  <a:pt x="1116" y="2154"/>
                </a:lnTo>
                <a:lnTo>
                  <a:pt x="1116" y="2128"/>
                </a:lnTo>
                <a:lnTo>
                  <a:pt x="1103" y="2115"/>
                </a:lnTo>
                <a:lnTo>
                  <a:pt x="1103" y="2088"/>
                </a:lnTo>
                <a:lnTo>
                  <a:pt x="1116" y="2049"/>
                </a:lnTo>
              </a:path>
            </a:pathLst>
          </a:custGeom>
          <a:solidFill>
            <a:srgbClr val="FF0000"/>
          </a:solidFill>
          <a:ln w="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SLIDE_MODEL_TYPE" val="cover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4628</Words>
  <Application>WPS 演示</Application>
  <PresentationFormat>全屏显示(4:3)</PresentationFormat>
  <Paragraphs>312</Paragraphs>
  <Slides>59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59</vt:i4>
      </vt:variant>
    </vt:vector>
  </HeadingPairs>
  <TitlesOfParts>
    <vt:vector size="69" baseType="lpstr">
      <vt:lpstr>Arial</vt:lpstr>
      <vt:lpstr>宋体</vt:lpstr>
      <vt:lpstr>Wingdings</vt:lpstr>
      <vt:lpstr>Calibri</vt:lpstr>
      <vt:lpstr>微软雅黑</vt:lpstr>
      <vt:lpstr>Calibri</vt:lpstr>
      <vt:lpstr>Arial Unicode MS</vt:lpstr>
      <vt:lpstr>华文楷体</vt:lpstr>
      <vt:lpstr>Arial</vt:lpstr>
      <vt:lpstr>第一PPT模板网-WWW.1PPT.COM</vt:lpstr>
      <vt:lpstr>宇宙生命之谜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   词语辨析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Administrator</cp:lastModifiedBy>
  <cp:revision>366</cp:revision>
  <dcterms:created xsi:type="dcterms:W3CDTF">2018-01-19T05:09:00Z</dcterms:created>
  <dcterms:modified xsi:type="dcterms:W3CDTF">2021-07-21T06:11:52Z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2052-11.1.0.9564</vt:lpwstr>
  </property>
</Properties>
</file>