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10" r:id="rId3"/>
    <p:sldId id="412" r:id="rId5"/>
    <p:sldId id="414" r:id="rId6"/>
    <p:sldId id="416" r:id="rId7"/>
    <p:sldId id="418" r:id="rId8"/>
    <p:sldId id="419" r:id="rId9"/>
    <p:sldId id="421" r:id="rId10"/>
    <p:sldId id="423" r:id="rId11"/>
    <p:sldId id="463" r:id="rId12"/>
    <p:sldId id="426" r:id="rId13"/>
    <p:sldId id="464" r:id="rId14"/>
    <p:sldId id="428" r:id="rId15"/>
    <p:sldId id="465" r:id="rId16"/>
    <p:sldId id="431" r:id="rId17"/>
    <p:sldId id="433" r:id="rId18"/>
    <p:sldId id="467" r:id="rId19"/>
    <p:sldId id="468" r:id="rId20"/>
    <p:sldId id="469" r:id="rId21"/>
    <p:sldId id="470" r:id="rId22"/>
    <p:sldId id="443" r:id="rId23"/>
    <p:sldId id="444" r:id="rId24"/>
    <p:sldId id="432" r:id="rId25"/>
    <p:sldId id="446" r:id="rId26"/>
    <p:sldId id="447" r:id="rId27"/>
    <p:sldId id="448" r:id="rId28"/>
    <p:sldId id="449" r:id="rId29"/>
    <p:sldId id="450" r:id="rId30"/>
    <p:sldId id="451" r:id="rId31"/>
    <p:sldId id="452" r:id="rId32"/>
    <p:sldId id="420" r:id="rId33"/>
    <p:sldId id="456" r:id="rId34"/>
    <p:sldId id="457" r:id="rId35"/>
    <p:sldId id="458" r:id="rId36"/>
    <p:sldId id="455" r:id="rId37"/>
    <p:sldId id="454" r:id="rId38"/>
  </p:sldIdLst>
  <p:sldSz cx="12192000" cy="6858000"/>
  <p:notesSz cx="6858000" cy="9144000"/>
  <p:custDataLst>
    <p:tags r:id="rId43"/>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微软雅黑" panose="020B0503020204020204" pitchFamily="34"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 lastIdx="0" clrIdx="0"/>
  <p:cmAuthor id="2" name="作者" initials="作"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40000"/>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778"/>
    <p:restoredTop sz="94660"/>
  </p:normalViewPr>
  <p:slideViewPr>
    <p:cSldViewPr snapToGrid="0" showGuides="1">
      <p:cViewPr varScale="1">
        <p:scale>
          <a:sx n="93" d="100"/>
          <a:sy n="93" d="100"/>
        </p:scale>
        <p:origin x="-102" y="-234"/>
      </p:cViewPr>
      <p:guideLst>
        <p:guide orient="horz" pos="2160"/>
        <p:guide pos="3840"/>
      </p:guideLst>
    </p:cSldViewPr>
  </p:slideViewPr>
  <p:notesTextViewPr>
    <p:cViewPr>
      <p:scale>
        <a:sx n="3" d="2"/>
        <a:sy n="3" d="2"/>
      </p:scale>
      <p:origin x="0" y="0"/>
    </p:cViewPr>
  </p:notesTextViewPr>
  <p:gridSpacing cx="72006" cy="72006"/>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3" Type="http://schemas.openxmlformats.org/officeDocument/2006/relationships/tags" Target="tags/tag307.xml"/><Relationship Id="rId42" Type="http://schemas.openxmlformats.org/officeDocument/2006/relationships/commentAuthors" Target="commentAuthors.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notesMaster" Target="notesMasters/notesMaster1.xml"/><Relationship Id="rId39" Type="http://schemas.openxmlformats.org/officeDocument/2006/relationships/presProps" Target="presProps.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auto"/>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auto"/>
            <a:fld id="{D2A48B96-639E-45A3-A0BA-2464DFDB1FAA}" type="datetimeFigureOut">
              <a:rPr lang="zh-CN" altLang="en-US" strike="noStrike" noProof="1" smtClean="0">
                <a:latin typeface="+mn-lt"/>
                <a:ea typeface="+mn-ea"/>
                <a:cs typeface="+mn-cs"/>
              </a:rPr>
            </a:fld>
            <a:endParaRPr lang="zh-CN" altLang="en-US" strike="noStrike" noProof="1"/>
          </a:p>
        </p:txBody>
      </p:sp>
      <p:sp>
        <p:nvSpPr>
          <p:cNvPr id="20484"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20485" name="备注占位符 4"/>
          <p:cNvSpPr>
            <a:spLocks noGrp="1"/>
          </p:cNvSpPr>
          <p:nvPr>
            <p:ph type="body" sz="quarter"/>
          </p:nvPr>
        </p:nvSpPr>
        <p:spPr>
          <a:xfrm>
            <a:off x="685800" y="4400550"/>
            <a:ext cx="5486400" cy="3600450"/>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auto"/>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auto"/>
            <a:fld id="{A6837353-30EB-4A48-80EB-173D804AEFBD}" type="slidenum">
              <a:rPr lang="zh-CN" altLang="en-US" strike="noStrike" noProof="1" smtClean="0">
                <a:latin typeface="+mn-lt"/>
                <a:ea typeface="+mn-ea"/>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幻灯片图像占位符 1"/>
          <p:cNvSpPr>
            <a:spLocks noGrp="1" noRot="1"/>
          </p:cNvSpPr>
          <p:nvPr>
            <p:ph type="sldImg"/>
          </p:nvPr>
        </p:nvSpPr>
        <p:spPr>
          <a:ln/>
        </p:spPr>
      </p:sp>
      <p:sp>
        <p:nvSpPr>
          <p:cNvPr id="22530" name="文本占位符 2"/>
          <p:cNvSpPr>
            <a:spLocks noGrp="1"/>
          </p:cNvSpPr>
          <p:nvPr>
            <p:ph type="body"/>
          </p:nvPr>
        </p:nvSpPr>
        <p:spPr>
          <a:ln/>
        </p:spPr>
        <p:txBody>
          <a:bodyPr vert="horz" lIns="91440" tIns="45720" rIns="91440" bIns="45720" anchor="t"/>
          <a:p>
            <a:pPr lvl="0"/>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smtClean="0"/>
              <a:t>单击此处编辑母版标题样式</a:t>
            </a:r>
            <a:endParaRPr lang="zh-CN" altLang="en-US" strike="noStrike" noProof="1"/>
          </a:p>
        </p:txBody>
      </p:sp>
      <p:sp>
        <p:nvSpPr>
          <p:cNvPr id="3" name="日期占位符 2"/>
          <p:cNvSpPr>
            <a:spLocks noGrp="1"/>
          </p:cNvSpPr>
          <p:nvPr>
            <p:ph type="dt" sz="half" idx="10"/>
          </p:nvPr>
        </p:nvSpPr>
        <p:spPr/>
        <p:txBody>
          <a:bodyPr/>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1"/>
          </p:nvPr>
        </p:nvSpPr>
        <p:spPr/>
        <p:txBody>
          <a:bodyPr/>
          <a:p>
            <a:pPr fontAlgn="auto"/>
            <a:endParaRPr lang="zh-CN" altLang="en-US" strike="noStrike" noProof="1"/>
          </a:p>
        </p:txBody>
      </p:sp>
      <p:sp>
        <p:nvSpPr>
          <p:cNvPr id="5" name="灯片编号占位符 4"/>
          <p:cNvSpPr>
            <a:spLocks noGrp="1"/>
          </p:cNvSpPr>
          <p:nvPr>
            <p:ph type="sldNum" sz="quarter" idx="12"/>
          </p:nvPr>
        </p:nvSpPr>
        <p:spPr/>
        <p:txBody>
          <a:bodyPr/>
          <a:p>
            <a:pPr fontAlgn="auto"/>
            <a:fld id="{49AE70B2-8BF9-45C0-BB95-33D1B9D3A854}" type="slidenum">
              <a:rPr lang="zh-CN" altLang="en-US" strike="noStrike" noProof="1" smtClean="0">
                <a:latin typeface="+mn-lt"/>
                <a:ea typeface="+mn-ea"/>
                <a:cs typeface="+mn-cs"/>
              </a:rPr>
            </a:fld>
            <a:endParaRPr lang="zh-CN" altLang="en-US" strike="noStrike" noProof="1"/>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tags" Target="../tags/tag6.xml"/><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BEBEBE"/>
        </a:solidFill>
        <a:effectLst/>
      </p:bgPr>
    </p:bg>
    <p:spTree>
      <p:nvGrpSpPr>
        <p:cNvPr id="1" name=""/>
        <p:cNvGrpSpPr/>
        <p:nvPr/>
      </p:nvGrpSpPr>
      <p:grpSpPr/>
      <p:sp>
        <p:nvSpPr>
          <p:cNvPr id="1026" name="标题占位符 1"/>
          <p:cNvSpPr>
            <a:spLocks noGrp="1"/>
          </p:cNvSpPr>
          <p:nvPr>
            <p:ph type="title"/>
            <p:custDataLst>
              <p:tags r:id="rId2"/>
            </p:custDataLst>
          </p:nvPr>
        </p:nvSpPr>
        <p:spPr>
          <a:xfrm>
            <a:off x="671513" y="442913"/>
            <a:ext cx="10852150" cy="442912"/>
          </a:xfrm>
          <a:prstGeom prst="rect">
            <a:avLst/>
          </a:prstGeom>
          <a:noFill/>
          <a:ln w="9525">
            <a:noFill/>
          </a:ln>
        </p:spPr>
        <p:txBody>
          <a:bodyPr lIns="101600" tIns="38100" rIns="76200" bIns="38100"/>
          <a:p>
            <a:pPr lvl="0"/>
            <a:r>
              <a:rPr lang="zh-CN" altLang="en-US"/>
              <a:t>单击此处编辑母版标题样式</a:t>
            </a:r>
            <a:endParaRPr lang="zh-CN" altLang="en-US"/>
          </a:p>
        </p:txBody>
      </p:sp>
      <p:sp>
        <p:nvSpPr>
          <p:cNvPr id="1027" name="文本占位符 2"/>
          <p:cNvSpPr>
            <a:spLocks noGrp="1"/>
          </p:cNvSpPr>
          <p:nvPr>
            <p:ph type="body"/>
            <p:custDataLst>
              <p:tags r:id="rId3"/>
            </p:custDataLst>
          </p:nvPr>
        </p:nvSpPr>
        <p:spPr>
          <a:xfrm>
            <a:off x="671513" y="952500"/>
            <a:ext cx="10852150" cy="5389563"/>
          </a:xfrm>
          <a:prstGeom prst="rect">
            <a:avLst/>
          </a:prstGeom>
          <a:noFill/>
          <a:ln w="9525">
            <a:noFill/>
          </a:ln>
        </p:spPr>
        <p:txBody>
          <a:bodyPr lIns="101600" tIns="0" rIns="82550" bIns="0"/>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4"/>
            </p:custDataLst>
          </p:nvPr>
        </p:nvSpPr>
        <p:spPr>
          <a:xfrm>
            <a:off x="881063" y="6350000"/>
            <a:ext cx="2698750" cy="315913"/>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pPr fontAlgn="auto"/>
            <a:fld id="{760FBDFE-C587-4B4C-A407-44438C67B59E}" type="datetimeFigureOut">
              <a:rPr lang="zh-CN" altLang="en-US" strike="noStrike" noProof="1" smtClean="0">
                <a:latin typeface="+mn-lt"/>
                <a:ea typeface="+mn-ea"/>
                <a:cs typeface="+mn-cs"/>
              </a:rPr>
            </a:fld>
            <a:endParaRPr lang="zh-CN" altLang="en-US" strike="noStrike" noProof="1"/>
          </a:p>
        </p:txBody>
      </p:sp>
      <p:sp>
        <p:nvSpPr>
          <p:cNvPr id="5" name="页脚占位符 4"/>
          <p:cNvSpPr>
            <a:spLocks noGrp="1"/>
          </p:cNvSpPr>
          <p:nvPr>
            <p:ph type="ftr" sz="quarter" idx="3"/>
            <p:custDataLst>
              <p:tags r:id="rId5"/>
            </p:custDataLst>
          </p:nvPr>
        </p:nvSpPr>
        <p:spPr>
          <a:xfrm>
            <a:off x="4116388" y="6350000"/>
            <a:ext cx="3959225" cy="315913"/>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pPr fontAlgn="auto"/>
            <a:endParaRPr lang="zh-CN" altLang="en-US" strike="noStrike" noProof="1"/>
          </a:p>
        </p:txBody>
      </p:sp>
      <p:sp>
        <p:nvSpPr>
          <p:cNvPr id="6" name="灯片编号占位符 5"/>
          <p:cNvSpPr>
            <a:spLocks noGrp="1"/>
          </p:cNvSpPr>
          <p:nvPr>
            <p:ph type="sldNum" sz="quarter" idx="4"/>
            <p:custDataLst>
              <p:tags r:id="rId6"/>
            </p:custDataLst>
          </p:nvPr>
        </p:nvSpPr>
        <p:spPr>
          <a:xfrm>
            <a:off x="8610600" y="6350000"/>
            <a:ext cx="2700338" cy="315913"/>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pPr fontAlgn="auto"/>
            <a:fld id="{49AE70B2-8BF9-45C0-BB95-33D1B9D3A854}" type="slidenum">
              <a:rPr lang="zh-CN" altLang="en-US" strike="noStrike" noProof="1" smtClean="0">
                <a:latin typeface="+mn-lt"/>
                <a:ea typeface="+mn-ea"/>
                <a:cs typeface="+mn-cs"/>
              </a:rPr>
            </a:fld>
            <a:endParaRPr lang="zh-CN" altLang="en-US" strike="noStrike" noProof="1"/>
          </a:p>
        </p:txBody>
      </p:sp>
      <p:sp>
        <p:nvSpPr>
          <p:cNvPr id="7" name="KSO_TEMPLATE" hidden="1"/>
          <p:cNvSpPr/>
          <p:nvPr userDrawn="1">
            <p:custDataLst>
              <p:tags r:id="rId7"/>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endParaRPr>
          </a:p>
        </p:txBody>
      </p:sp>
    </p:spTree>
  </p:cSld>
  <p:clrMap bg1="lt1" tx1="dk1" bg2="lt2" tx2="dk2" accent1="accent1" accent2="accent2" accent3="accent3" accent4="accent4" accent5="accent5" accent6="accent6" hlink="hlink" folHlink="folHlink"/>
  <p:sldLayoutIdLst>
    <p:sldLayoutId id="2147483649" r:id="rId1"/>
  </p:sldLayoutIdLst>
  <p:transition/>
  <p:hf sldNum="0" hdr="0" ftr="0" dt="0"/>
  <p:txStyles>
    <p:titleStyle>
      <a:lvl1pPr algn="l" defTabSz="914400" rtl="0" eaLnBrk="1" fontAlgn="auto" latinLnBrk="0" hangingPunct="1">
        <a:lnSpc>
          <a:spcPct val="100000"/>
        </a:lnSpc>
        <a:spcBef>
          <a:spcPct val="0"/>
        </a:spcBef>
        <a:buNone/>
        <a:defRPr sz="2400" b="1" u="none" strike="noStrike" kern="1200" cap="none" spc="200" normalizeH="0" baseline="0">
          <a:solidFill>
            <a:schemeClr val="accent1"/>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tags" Target="../tags/tag7.xml"/></Relationships>
</file>

<file path=ppt/slides/_rels/slide10.xml.rels><?xml version="1.0" encoding="UTF-8" standalone="yes"?>
<Relationships xmlns="http://schemas.openxmlformats.org/package/2006/relationships"><Relationship Id="rId9" Type="http://schemas.openxmlformats.org/officeDocument/2006/relationships/tags" Target="../tags/tag81.xml"/><Relationship Id="rId8" Type="http://schemas.openxmlformats.org/officeDocument/2006/relationships/tags" Target="../tags/tag80.xml"/><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image" Target="../media/image10.jpeg"/><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0" Type="http://schemas.openxmlformats.org/officeDocument/2006/relationships/slideLayout" Target="../slideLayouts/slideLayout1.xml"/><Relationship Id="rId1" Type="http://schemas.openxmlformats.org/officeDocument/2006/relationships/tags" Target="../tags/tag74.xml"/></Relationships>
</file>

<file path=ppt/slides/_rels/slide11.xml.rels><?xml version="1.0" encoding="UTF-8" standalone="yes"?>
<Relationships xmlns="http://schemas.openxmlformats.org/package/2006/relationships"><Relationship Id="rId9" Type="http://schemas.openxmlformats.org/officeDocument/2006/relationships/tags" Target="../tags/tag90.xml"/><Relationship Id="rId8" Type="http://schemas.openxmlformats.org/officeDocument/2006/relationships/tags" Target="../tags/tag89.xml"/><Relationship Id="rId7" Type="http://schemas.openxmlformats.org/officeDocument/2006/relationships/tags" Target="../tags/tag88.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tags" Target="../tags/tag83.xml"/><Relationship Id="rId18" Type="http://schemas.openxmlformats.org/officeDocument/2006/relationships/slideLayout" Target="../slideLayouts/slideLayout1.xml"/><Relationship Id="rId17" Type="http://schemas.openxmlformats.org/officeDocument/2006/relationships/tags" Target="../tags/tag98.xml"/><Relationship Id="rId16" Type="http://schemas.openxmlformats.org/officeDocument/2006/relationships/tags" Target="../tags/tag97.xml"/><Relationship Id="rId15" Type="http://schemas.openxmlformats.org/officeDocument/2006/relationships/tags" Target="../tags/tag96.xml"/><Relationship Id="rId14" Type="http://schemas.openxmlformats.org/officeDocument/2006/relationships/tags" Target="../tags/tag95.xml"/><Relationship Id="rId13" Type="http://schemas.openxmlformats.org/officeDocument/2006/relationships/tags" Target="../tags/tag94.xml"/><Relationship Id="rId12" Type="http://schemas.openxmlformats.org/officeDocument/2006/relationships/tags" Target="../tags/tag93.xml"/><Relationship Id="rId11" Type="http://schemas.openxmlformats.org/officeDocument/2006/relationships/tags" Target="../tags/tag92.xml"/><Relationship Id="rId10" Type="http://schemas.openxmlformats.org/officeDocument/2006/relationships/tags" Target="../tags/tag91.xml"/><Relationship Id="rId1" Type="http://schemas.openxmlformats.org/officeDocument/2006/relationships/tags" Target="../tags/tag82.xml"/></Relationships>
</file>

<file path=ppt/slides/_rels/slide12.xml.rels><?xml version="1.0" encoding="UTF-8" standalone="yes"?>
<Relationships xmlns="http://schemas.openxmlformats.org/package/2006/relationships"><Relationship Id="rId9" Type="http://schemas.openxmlformats.org/officeDocument/2006/relationships/tags" Target="../tags/tag106.xml"/><Relationship Id="rId8" Type="http://schemas.openxmlformats.org/officeDocument/2006/relationships/tags" Target="../tags/tag105.xml"/><Relationship Id="rId7" Type="http://schemas.openxmlformats.org/officeDocument/2006/relationships/tags" Target="../tags/tag104.xml"/><Relationship Id="rId6" Type="http://schemas.openxmlformats.org/officeDocument/2006/relationships/tags" Target="../tags/tag103.xml"/><Relationship Id="rId5" Type="http://schemas.openxmlformats.org/officeDocument/2006/relationships/image" Target="../media/image10.jpeg"/><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0" Type="http://schemas.openxmlformats.org/officeDocument/2006/relationships/slideLayout" Target="../slideLayouts/slideLayout1.xml"/><Relationship Id="rId1" Type="http://schemas.openxmlformats.org/officeDocument/2006/relationships/tags" Target="../tags/tag99.xml"/></Relationships>
</file>

<file path=ppt/slides/_rels/slide13.xml.rels><?xml version="1.0" encoding="UTF-8" standalone="yes"?>
<Relationships xmlns="http://schemas.openxmlformats.org/package/2006/relationships"><Relationship Id="rId9" Type="http://schemas.openxmlformats.org/officeDocument/2006/relationships/tags" Target="../tags/tag115.xml"/><Relationship Id="rId8" Type="http://schemas.openxmlformats.org/officeDocument/2006/relationships/tags" Target="../tags/tag114.xml"/><Relationship Id="rId7" Type="http://schemas.openxmlformats.org/officeDocument/2006/relationships/tags" Target="../tags/tag113.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7" Type="http://schemas.openxmlformats.org/officeDocument/2006/relationships/slideLayout" Target="../slideLayouts/slideLayout1.xml"/><Relationship Id="rId16" Type="http://schemas.openxmlformats.org/officeDocument/2006/relationships/tags" Target="../tags/tag122.xml"/><Relationship Id="rId15" Type="http://schemas.openxmlformats.org/officeDocument/2006/relationships/tags" Target="../tags/tag121.xml"/><Relationship Id="rId14" Type="http://schemas.openxmlformats.org/officeDocument/2006/relationships/tags" Target="../tags/tag120.xml"/><Relationship Id="rId13" Type="http://schemas.openxmlformats.org/officeDocument/2006/relationships/tags" Target="../tags/tag119.xml"/><Relationship Id="rId12" Type="http://schemas.openxmlformats.org/officeDocument/2006/relationships/tags" Target="../tags/tag118.xml"/><Relationship Id="rId11" Type="http://schemas.openxmlformats.org/officeDocument/2006/relationships/tags" Target="../tags/tag117.xml"/><Relationship Id="rId10" Type="http://schemas.openxmlformats.org/officeDocument/2006/relationships/tags" Target="../tags/tag116.xml"/><Relationship Id="rId1" Type="http://schemas.openxmlformats.org/officeDocument/2006/relationships/tags" Target="../tags/tag107.xml"/></Relationships>
</file>

<file path=ppt/slides/_rels/slide14.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 Type="http://schemas.openxmlformats.org/officeDocument/2006/relationships/tags" Target="../tags/tag124.xml"/><Relationship Id="rId1" Type="http://schemas.openxmlformats.org/officeDocument/2006/relationships/tags" Target="../tags/tag123.xml"/></Relationships>
</file>

<file path=ppt/slides/_rels/slide15.xml.rels><?xml version="1.0" encoding="UTF-8" standalone="yes"?>
<Relationships xmlns="http://schemas.openxmlformats.org/package/2006/relationships"><Relationship Id="rId9" Type="http://schemas.openxmlformats.org/officeDocument/2006/relationships/tags" Target="../tags/tag135.xml"/><Relationship Id="rId8" Type="http://schemas.openxmlformats.org/officeDocument/2006/relationships/image" Target="../media/image4.png"/><Relationship Id="rId7" Type="http://schemas.openxmlformats.org/officeDocument/2006/relationships/image" Target="../media/image3.png"/><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tags" Target="../tags/tag132.xml"/><Relationship Id="rId3" Type="http://schemas.openxmlformats.org/officeDocument/2006/relationships/tags" Target="../tags/tag131.xml"/><Relationship Id="rId2" Type="http://schemas.openxmlformats.org/officeDocument/2006/relationships/tags" Target="../tags/tag130.xml"/><Relationship Id="rId10" Type="http://schemas.openxmlformats.org/officeDocument/2006/relationships/slideLayout" Target="../slideLayouts/slideLayout1.xml"/><Relationship Id="rId1" Type="http://schemas.openxmlformats.org/officeDocument/2006/relationships/tags" Target="../tags/tag129.xml"/></Relationships>
</file>

<file path=ppt/slides/_rels/slide16.xml.rels><?xml version="1.0" encoding="UTF-8" standalone="yes"?>
<Relationships xmlns="http://schemas.openxmlformats.org/package/2006/relationships"><Relationship Id="rId9" Type="http://schemas.openxmlformats.org/officeDocument/2006/relationships/tags" Target="../tags/tag144.xml"/><Relationship Id="rId8" Type="http://schemas.openxmlformats.org/officeDocument/2006/relationships/tags" Target="../tags/tag143.xml"/><Relationship Id="rId7" Type="http://schemas.openxmlformats.org/officeDocument/2006/relationships/tags" Target="../tags/tag142.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 Id="rId3" Type="http://schemas.openxmlformats.org/officeDocument/2006/relationships/tags" Target="../tags/tag138.xml"/><Relationship Id="rId2" Type="http://schemas.openxmlformats.org/officeDocument/2006/relationships/tags" Target="../tags/tag137.xml"/><Relationship Id="rId14" Type="http://schemas.openxmlformats.org/officeDocument/2006/relationships/slideLayout" Target="../slideLayouts/slideLayout1.xml"/><Relationship Id="rId13" Type="http://schemas.openxmlformats.org/officeDocument/2006/relationships/tags" Target="../tags/tag148.xml"/><Relationship Id="rId12" Type="http://schemas.openxmlformats.org/officeDocument/2006/relationships/tags" Target="../tags/tag147.xml"/><Relationship Id="rId11" Type="http://schemas.openxmlformats.org/officeDocument/2006/relationships/tags" Target="../tags/tag146.xml"/><Relationship Id="rId10" Type="http://schemas.openxmlformats.org/officeDocument/2006/relationships/tags" Target="../tags/tag145.xml"/><Relationship Id="rId1" Type="http://schemas.openxmlformats.org/officeDocument/2006/relationships/tags" Target="../tags/tag136.xml"/></Relationships>
</file>

<file path=ppt/slides/_rels/slide17.xml.rels><?xml version="1.0" encoding="UTF-8" standalone="yes"?>
<Relationships xmlns="http://schemas.openxmlformats.org/package/2006/relationships"><Relationship Id="rId9" Type="http://schemas.openxmlformats.org/officeDocument/2006/relationships/tags" Target="../tags/tag157.xml"/><Relationship Id="rId8" Type="http://schemas.openxmlformats.org/officeDocument/2006/relationships/tags" Target="../tags/tag156.xml"/><Relationship Id="rId7" Type="http://schemas.openxmlformats.org/officeDocument/2006/relationships/tags" Target="../tags/tag155.xml"/><Relationship Id="rId6" Type="http://schemas.openxmlformats.org/officeDocument/2006/relationships/tags" Target="../tags/tag154.xml"/><Relationship Id="rId5" Type="http://schemas.openxmlformats.org/officeDocument/2006/relationships/tags" Target="../tags/tag153.xml"/><Relationship Id="rId4" Type="http://schemas.openxmlformats.org/officeDocument/2006/relationships/tags" Target="../tags/tag152.xml"/><Relationship Id="rId3" Type="http://schemas.openxmlformats.org/officeDocument/2006/relationships/tags" Target="../tags/tag151.xml"/><Relationship Id="rId2" Type="http://schemas.openxmlformats.org/officeDocument/2006/relationships/tags" Target="../tags/tag150.xml"/><Relationship Id="rId12" Type="http://schemas.openxmlformats.org/officeDocument/2006/relationships/slideLayout" Target="../slideLayouts/slideLayout1.xml"/><Relationship Id="rId11" Type="http://schemas.openxmlformats.org/officeDocument/2006/relationships/tags" Target="../tags/tag159.xml"/><Relationship Id="rId10" Type="http://schemas.openxmlformats.org/officeDocument/2006/relationships/tags" Target="../tags/tag158.xml"/><Relationship Id="rId1" Type="http://schemas.openxmlformats.org/officeDocument/2006/relationships/tags" Target="../tags/tag149.xml"/></Relationships>
</file>

<file path=ppt/slides/_rels/slide18.xml.rels><?xml version="1.0" encoding="UTF-8" standalone="yes"?>
<Relationships xmlns="http://schemas.openxmlformats.org/package/2006/relationships"><Relationship Id="rId9" Type="http://schemas.openxmlformats.org/officeDocument/2006/relationships/tags" Target="../tags/tag168.xml"/><Relationship Id="rId8" Type="http://schemas.openxmlformats.org/officeDocument/2006/relationships/tags" Target="../tags/tag167.xml"/><Relationship Id="rId7" Type="http://schemas.openxmlformats.org/officeDocument/2006/relationships/tags" Target="../tags/tag166.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tags" Target="../tags/tag161.xml"/><Relationship Id="rId13" Type="http://schemas.openxmlformats.org/officeDocument/2006/relationships/slideLayout" Target="../slideLayouts/slideLayout1.xml"/><Relationship Id="rId12" Type="http://schemas.openxmlformats.org/officeDocument/2006/relationships/tags" Target="../tags/tag171.xml"/><Relationship Id="rId11" Type="http://schemas.openxmlformats.org/officeDocument/2006/relationships/tags" Target="../tags/tag170.xml"/><Relationship Id="rId10" Type="http://schemas.openxmlformats.org/officeDocument/2006/relationships/tags" Target="../tags/tag169.xml"/><Relationship Id="rId1" Type="http://schemas.openxmlformats.org/officeDocument/2006/relationships/tags" Target="../tags/tag160.xml"/></Relationships>
</file>

<file path=ppt/slides/_rels/slide19.xml.rels><?xml version="1.0" encoding="UTF-8" standalone="yes"?>
<Relationships xmlns="http://schemas.openxmlformats.org/package/2006/relationships"><Relationship Id="rId9" Type="http://schemas.openxmlformats.org/officeDocument/2006/relationships/tags" Target="../tags/tag180.xml"/><Relationship Id="rId8" Type="http://schemas.openxmlformats.org/officeDocument/2006/relationships/tags" Target="../tags/tag179.xml"/><Relationship Id="rId7" Type="http://schemas.openxmlformats.org/officeDocument/2006/relationships/tags" Target="../tags/tag178.xml"/><Relationship Id="rId6" Type="http://schemas.openxmlformats.org/officeDocument/2006/relationships/tags" Target="../tags/tag177.xml"/><Relationship Id="rId5" Type="http://schemas.openxmlformats.org/officeDocument/2006/relationships/tags" Target="../tags/tag176.xml"/><Relationship Id="rId4" Type="http://schemas.openxmlformats.org/officeDocument/2006/relationships/tags" Target="../tags/tag175.xml"/><Relationship Id="rId3" Type="http://schemas.openxmlformats.org/officeDocument/2006/relationships/tags" Target="../tags/tag174.xml"/><Relationship Id="rId2" Type="http://schemas.openxmlformats.org/officeDocument/2006/relationships/tags" Target="../tags/tag173.xml"/><Relationship Id="rId13" Type="http://schemas.openxmlformats.org/officeDocument/2006/relationships/slideLayout" Target="../slideLayouts/slideLayout1.xml"/><Relationship Id="rId12" Type="http://schemas.openxmlformats.org/officeDocument/2006/relationships/tags" Target="../tags/tag183.xml"/><Relationship Id="rId11" Type="http://schemas.openxmlformats.org/officeDocument/2006/relationships/tags" Target="../tags/tag182.xml"/><Relationship Id="rId10" Type="http://schemas.openxmlformats.org/officeDocument/2006/relationships/tags" Target="../tags/tag181.xml"/><Relationship Id="rId1" Type="http://schemas.openxmlformats.org/officeDocument/2006/relationships/tags" Target="../tags/tag172.xml"/></Relationships>
</file>

<file path=ppt/slides/_rels/slide2.xml.rels><?xml version="1.0" encoding="UTF-8" standalone="yes"?>
<Relationships xmlns="http://schemas.openxmlformats.org/package/2006/relationships"><Relationship Id="rId9" Type="http://schemas.openxmlformats.org/officeDocument/2006/relationships/tags" Target="../tags/tag18.xml"/><Relationship Id="rId8" Type="http://schemas.openxmlformats.org/officeDocument/2006/relationships/image" Target="../media/image4.png"/><Relationship Id="rId7" Type="http://schemas.openxmlformats.org/officeDocument/2006/relationships/image" Target="../media/image3.png"/><Relationship Id="rId6" Type="http://schemas.openxmlformats.org/officeDocument/2006/relationships/tags" Target="../tags/tag17.xml"/><Relationship Id="rId5" Type="http://schemas.openxmlformats.org/officeDocument/2006/relationships/tags" Target="../tags/tag16.xml"/><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0" Type="http://schemas.openxmlformats.org/officeDocument/2006/relationships/slideLayout" Target="../slideLayouts/slideLayout1.xml"/><Relationship Id="rId1" Type="http://schemas.openxmlformats.org/officeDocument/2006/relationships/tags" Target="../tags/tag12.xml"/></Relationships>
</file>

<file path=ppt/slides/_rels/slide20.xml.rels><?xml version="1.0" encoding="UTF-8" standalone="yes"?>
<Relationships xmlns="http://schemas.openxmlformats.org/package/2006/relationships"><Relationship Id="rId9" Type="http://schemas.openxmlformats.org/officeDocument/2006/relationships/tags" Target="../tags/tag192.xml"/><Relationship Id="rId8" Type="http://schemas.openxmlformats.org/officeDocument/2006/relationships/tags" Target="../tags/tag191.xml"/><Relationship Id="rId7" Type="http://schemas.openxmlformats.org/officeDocument/2006/relationships/tags" Target="../tags/tag190.xml"/><Relationship Id="rId6" Type="http://schemas.openxmlformats.org/officeDocument/2006/relationships/tags" Target="../tags/tag189.xml"/><Relationship Id="rId5" Type="http://schemas.openxmlformats.org/officeDocument/2006/relationships/tags" Target="../tags/tag188.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3" Type="http://schemas.openxmlformats.org/officeDocument/2006/relationships/slideLayout" Target="../slideLayouts/slideLayout1.xml"/><Relationship Id="rId12" Type="http://schemas.openxmlformats.org/officeDocument/2006/relationships/tags" Target="../tags/tag195.xml"/><Relationship Id="rId11" Type="http://schemas.openxmlformats.org/officeDocument/2006/relationships/tags" Target="../tags/tag194.xml"/><Relationship Id="rId10" Type="http://schemas.openxmlformats.org/officeDocument/2006/relationships/tags" Target="../tags/tag193.xml"/><Relationship Id="rId1" Type="http://schemas.openxmlformats.org/officeDocument/2006/relationships/tags" Target="../tags/tag184.xml"/></Relationships>
</file>

<file path=ppt/slides/_rels/slide21.xml.rels><?xml version="1.0" encoding="UTF-8" standalone="yes"?>
<Relationships xmlns="http://schemas.openxmlformats.org/package/2006/relationships"><Relationship Id="rId9" Type="http://schemas.openxmlformats.org/officeDocument/2006/relationships/tags" Target="../tags/tag204.xml"/><Relationship Id="rId8" Type="http://schemas.openxmlformats.org/officeDocument/2006/relationships/tags" Target="../tags/tag203.xml"/><Relationship Id="rId7" Type="http://schemas.openxmlformats.org/officeDocument/2006/relationships/tags" Target="../tags/tag202.xml"/><Relationship Id="rId6" Type="http://schemas.openxmlformats.org/officeDocument/2006/relationships/tags" Target="../tags/tag201.xml"/><Relationship Id="rId5" Type="http://schemas.openxmlformats.org/officeDocument/2006/relationships/tags" Target="../tags/tag200.xml"/><Relationship Id="rId4" Type="http://schemas.openxmlformats.org/officeDocument/2006/relationships/tags" Target="../tags/tag199.xml"/><Relationship Id="rId3" Type="http://schemas.openxmlformats.org/officeDocument/2006/relationships/tags" Target="../tags/tag198.xml"/><Relationship Id="rId2" Type="http://schemas.openxmlformats.org/officeDocument/2006/relationships/tags" Target="../tags/tag197.xml"/><Relationship Id="rId13" Type="http://schemas.openxmlformats.org/officeDocument/2006/relationships/slideLayout" Target="../slideLayouts/slideLayout1.xml"/><Relationship Id="rId12" Type="http://schemas.openxmlformats.org/officeDocument/2006/relationships/tags" Target="../tags/tag207.xml"/><Relationship Id="rId11" Type="http://schemas.openxmlformats.org/officeDocument/2006/relationships/tags" Target="../tags/tag206.xml"/><Relationship Id="rId10" Type="http://schemas.openxmlformats.org/officeDocument/2006/relationships/tags" Target="../tags/tag205.xml"/><Relationship Id="rId1" Type="http://schemas.openxmlformats.org/officeDocument/2006/relationships/tags" Target="../tags/tag196.xml"/></Relationships>
</file>

<file path=ppt/slides/_rels/slide22.xml.rels><?xml version="1.0" encoding="UTF-8" standalone="yes"?>
<Relationships xmlns="http://schemas.openxmlformats.org/package/2006/relationships"><Relationship Id="rId9" Type="http://schemas.openxmlformats.org/officeDocument/2006/relationships/tags" Target="../tags/tag214.xml"/><Relationship Id="rId8" Type="http://schemas.openxmlformats.org/officeDocument/2006/relationships/image" Target="../media/image4.png"/><Relationship Id="rId7" Type="http://schemas.openxmlformats.org/officeDocument/2006/relationships/image" Target="../media/image3.png"/><Relationship Id="rId6" Type="http://schemas.openxmlformats.org/officeDocument/2006/relationships/tags" Target="../tags/tag213.xml"/><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 Type="http://schemas.openxmlformats.org/officeDocument/2006/relationships/tags" Target="../tags/tag209.xml"/><Relationship Id="rId10" Type="http://schemas.openxmlformats.org/officeDocument/2006/relationships/slideLayout" Target="../slideLayouts/slideLayout1.xml"/><Relationship Id="rId1" Type="http://schemas.openxmlformats.org/officeDocument/2006/relationships/tags" Target="../tags/tag208.xml"/></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221.xml"/><Relationship Id="rId6" Type="http://schemas.openxmlformats.org/officeDocument/2006/relationships/tags" Target="../tags/tag220.xml"/><Relationship Id="rId5" Type="http://schemas.openxmlformats.org/officeDocument/2006/relationships/tags" Target="../tags/tag219.xml"/><Relationship Id="rId4" Type="http://schemas.openxmlformats.org/officeDocument/2006/relationships/tags" Target="../tags/tag218.xml"/><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s>
</file>

<file path=ppt/slides/_rels/slide24.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228.xml"/><Relationship Id="rId6" Type="http://schemas.openxmlformats.org/officeDocument/2006/relationships/tags" Target="../tags/tag227.xml"/><Relationship Id="rId5" Type="http://schemas.openxmlformats.org/officeDocument/2006/relationships/tags" Target="../tags/tag226.xml"/><Relationship Id="rId4" Type="http://schemas.openxmlformats.org/officeDocument/2006/relationships/tags" Target="../tags/tag225.xml"/><Relationship Id="rId3" Type="http://schemas.openxmlformats.org/officeDocument/2006/relationships/tags" Target="../tags/tag224.xml"/><Relationship Id="rId2" Type="http://schemas.openxmlformats.org/officeDocument/2006/relationships/tags" Target="../tags/tag223.xml"/><Relationship Id="rId1" Type="http://schemas.openxmlformats.org/officeDocument/2006/relationships/tags" Target="../tags/tag222.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235.xml"/><Relationship Id="rId6" Type="http://schemas.openxmlformats.org/officeDocument/2006/relationships/tags" Target="../tags/tag234.xml"/><Relationship Id="rId5" Type="http://schemas.openxmlformats.org/officeDocument/2006/relationships/tags" Target="../tags/tag233.xml"/><Relationship Id="rId4" Type="http://schemas.openxmlformats.org/officeDocument/2006/relationships/tags" Target="../tags/tag232.xml"/><Relationship Id="rId3" Type="http://schemas.openxmlformats.org/officeDocument/2006/relationships/tags" Target="../tags/tag231.xml"/><Relationship Id="rId2" Type="http://schemas.openxmlformats.org/officeDocument/2006/relationships/tags" Target="../tags/tag230.xml"/><Relationship Id="rId1" Type="http://schemas.openxmlformats.org/officeDocument/2006/relationships/tags" Target="../tags/tag229.xml"/></Relationships>
</file>

<file path=ppt/slides/_rels/slide26.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242.xml"/><Relationship Id="rId6" Type="http://schemas.openxmlformats.org/officeDocument/2006/relationships/tags" Target="../tags/tag241.xml"/><Relationship Id="rId5" Type="http://schemas.openxmlformats.org/officeDocument/2006/relationships/tags" Target="../tags/tag240.xml"/><Relationship Id="rId4" Type="http://schemas.openxmlformats.org/officeDocument/2006/relationships/tags" Target="../tags/tag239.xml"/><Relationship Id="rId3" Type="http://schemas.openxmlformats.org/officeDocument/2006/relationships/tags" Target="../tags/tag238.xml"/><Relationship Id="rId2" Type="http://schemas.openxmlformats.org/officeDocument/2006/relationships/tags" Target="../tags/tag237.xml"/><Relationship Id="rId1" Type="http://schemas.openxmlformats.org/officeDocument/2006/relationships/tags" Target="../tags/tag236.xml"/></Relationships>
</file>

<file path=ppt/slides/_rels/slide27.xml.rels><?xml version="1.0" encoding="UTF-8" standalone="yes"?>
<Relationships xmlns="http://schemas.openxmlformats.org/package/2006/relationships"><Relationship Id="rId9" Type="http://schemas.openxmlformats.org/officeDocument/2006/relationships/tags" Target="../tags/tag251.xml"/><Relationship Id="rId8" Type="http://schemas.openxmlformats.org/officeDocument/2006/relationships/tags" Target="../tags/tag250.xml"/><Relationship Id="rId7" Type="http://schemas.openxmlformats.org/officeDocument/2006/relationships/tags" Target="../tags/tag249.xml"/><Relationship Id="rId6" Type="http://schemas.openxmlformats.org/officeDocument/2006/relationships/tags" Target="../tags/tag248.xml"/><Relationship Id="rId5" Type="http://schemas.openxmlformats.org/officeDocument/2006/relationships/tags" Target="../tags/tag247.xml"/><Relationship Id="rId4" Type="http://schemas.openxmlformats.org/officeDocument/2006/relationships/tags" Target="../tags/tag246.xml"/><Relationship Id="rId3" Type="http://schemas.openxmlformats.org/officeDocument/2006/relationships/tags" Target="../tags/tag245.xml"/><Relationship Id="rId2" Type="http://schemas.openxmlformats.org/officeDocument/2006/relationships/tags" Target="../tags/tag244.xml"/><Relationship Id="rId10" Type="http://schemas.openxmlformats.org/officeDocument/2006/relationships/slideLayout" Target="../slideLayouts/slideLayout1.xml"/><Relationship Id="rId1" Type="http://schemas.openxmlformats.org/officeDocument/2006/relationships/tags" Target="../tags/tag243.xml"/></Relationships>
</file>

<file path=ppt/slides/_rels/slide28.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258.xml"/><Relationship Id="rId6" Type="http://schemas.openxmlformats.org/officeDocument/2006/relationships/tags" Target="../tags/tag257.xml"/><Relationship Id="rId5" Type="http://schemas.openxmlformats.org/officeDocument/2006/relationships/tags" Target="../tags/tag256.xml"/><Relationship Id="rId4" Type="http://schemas.openxmlformats.org/officeDocument/2006/relationships/tags" Target="../tags/tag255.xml"/><Relationship Id="rId3" Type="http://schemas.openxmlformats.org/officeDocument/2006/relationships/tags" Target="../tags/tag254.xml"/><Relationship Id="rId2" Type="http://schemas.openxmlformats.org/officeDocument/2006/relationships/tags" Target="../tags/tag253.xml"/><Relationship Id="rId1" Type="http://schemas.openxmlformats.org/officeDocument/2006/relationships/tags" Target="../tags/tag252.xml"/></Relationships>
</file>

<file path=ppt/slides/_rels/slide29.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265.xml"/><Relationship Id="rId6" Type="http://schemas.openxmlformats.org/officeDocument/2006/relationships/tags" Target="../tags/tag264.xml"/><Relationship Id="rId5" Type="http://schemas.openxmlformats.org/officeDocument/2006/relationships/tags" Target="../tags/tag263.xml"/><Relationship Id="rId4" Type="http://schemas.openxmlformats.org/officeDocument/2006/relationships/tags" Target="../tags/tag262.xml"/><Relationship Id="rId3" Type="http://schemas.openxmlformats.org/officeDocument/2006/relationships/tags" Target="../tags/tag261.xml"/><Relationship Id="rId2" Type="http://schemas.openxmlformats.org/officeDocument/2006/relationships/tags" Target="../tags/tag260.xml"/><Relationship Id="rId1" Type="http://schemas.openxmlformats.org/officeDocument/2006/relationships/tags" Target="../tags/tag259.xml"/></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4.xml"/><Relationship Id="rId7" Type="http://schemas.openxmlformats.org/officeDocument/2006/relationships/tags" Target="../tags/tag23.xml"/><Relationship Id="rId6" Type="http://schemas.openxmlformats.org/officeDocument/2006/relationships/image" Target="../media/image6.jpeg"/><Relationship Id="rId5" Type="http://schemas.openxmlformats.org/officeDocument/2006/relationships/tags" Target="../tags/tag22.xml"/><Relationship Id="rId4" Type="http://schemas.openxmlformats.org/officeDocument/2006/relationships/image" Target="../media/image5.jpeg"/><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s>
</file>

<file path=ppt/slides/_rels/slide30.xml.rels><?xml version="1.0" encoding="UTF-8" standalone="yes"?>
<Relationships xmlns="http://schemas.openxmlformats.org/package/2006/relationships"><Relationship Id="rId9" Type="http://schemas.openxmlformats.org/officeDocument/2006/relationships/tags" Target="../tags/tag272.xml"/><Relationship Id="rId8" Type="http://schemas.openxmlformats.org/officeDocument/2006/relationships/image" Target="../media/image4.png"/><Relationship Id="rId7" Type="http://schemas.openxmlformats.org/officeDocument/2006/relationships/image" Target="../media/image3.png"/><Relationship Id="rId6" Type="http://schemas.openxmlformats.org/officeDocument/2006/relationships/tags" Target="../tags/tag271.xml"/><Relationship Id="rId5" Type="http://schemas.openxmlformats.org/officeDocument/2006/relationships/tags" Target="../tags/tag270.xml"/><Relationship Id="rId4" Type="http://schemas.openxmlformats.org/officeDocument/2006/relationships/tags" Target="../tags/tag269.xml"/><Relationship Id="rId3" Type="http://schemas.openxmlformats.org/officeDocument/2006/relationships/tags" Target="../tags/tag268.xml"/><Relationship Id="rId2" Type="http://schemas.openxmlformats.org/officeDocument/2006/relationships/tags" Target="../tags/tag267.xml"/><Relationship Id="rId10" Type="http://schemas.openxmlformats.org/officeDocument/2006/relationships/slideLayout" Target="../slideLayouts/slideLayout1.xml"/><Relationship Id="rId1" Type="http://schemas.openxmlformats.org/officeDocument/2006/relationships/tags" Target="../tags/tag266.xml"/></Relationships>
</file>

<file path=ppt/slides/_rels/slide31.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280.xml"/><Relationship Id="rId7" Type="http://schemas.openxmlformats.org/officeDocument/2006/relationships/tags" Target="../tags/tag279.xml"/><Relationship Id="rId6" Type="http://schemas.openxmlformats.org/officeDocument/2006/relationships/tags" Target="../tags/tag278.xml"/><Relationship Id="rId5" Type="http://schemas.openxmlformats.org/officeDocument/2006/relationships/tags" Target="../tags/tag277.xml"/><Relationship Id="rId4" Type="http://schemas.openxmlformats.org/officeDocument/2006/relationships/tags" Target="../tags/tag276.xml"/><Relationship Id="rId3" Type="http://schemas.openxmlformats.org/officeDocument/2006/relationships/tags" Target="../tags/tag275.xml"/><Relationship Id="rId2" Type="http://schemas.openxmlformats.org/officeDocument/2006/relationships/tags" Target="../tags/tag274.xml"/><Relationship Id="rId1" Type="http://schemas.openxmlformats.org/officeDocument/2006/relationships/tags" Target="../tags/tag273.xml"/></Relationships>
</file>

<file path=ppt/slides/_rels/slide32.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 Id="rId3" Type="http://schemas.openxmlformats.org/officeDocument/2006/relationships/tags" Target="../tags/tag283.xml"/><Relationship Id="rId2" Type="http://schemas.openxmlformats.org/officeDocument/2006/relationships/tags" Target="../tags/tag282.xml"/><Relationship Id="rId1" Type="http://schemas.openxmlformats.org/officeDocument/2006/relationships/tags" Target="../tags/tag281.xml"/></Relationships>
</file>

<file path=ppt/slides/_rels/slide33.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292.xml"/><Relationship Id="rId5" Type="http://schemas.openxmlformats.org/officeDocument/2006/relationships/tags" Target="../tags/tag291.xml"/><Relationship Id="rId4" Type="http://schemas.openxmlformats.org/officeDocument/2006/relationships/tags" Target="../tags/tag290.xml"/><Relationship Id="rId3" Type="http://schemas.openxmlformats.org/officeDocument/2006/relationships/tags" Target="../tags/tag289.xml"/><Relationship Id="rId2" Type="http://schemas.openxmlformats.org/officeDocument/2006/relationships/tags" Target="../tags/tag288.xml"/><Relationship Id="rId1" Type="http://schemas.openxmlformats.org/officeDocument/2006/relationships/tags" Target="../tags/tag287.xml"/></Relationships>
</file>

<file path=ppt/slides/_rels/slide34.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300.xml"/><Relationship Id="rId7" Type="http://schemas.openxmlformats.org/officeDocument/2006/relationships/tags" Target="../tags/tag299.xml"/><Relationship Id="rId6" Type="http://schemas.openxmlformats.org/officeDocument/2006/relationships/tags" Target="../tags/tag298.xml"/><Relationship Id="rId5" Type="http://schemas.openxmlformats.org/officeDocument/2006/relationships/tags" Target="../tags/tag297.xml"/><Relationship Id="rId4" Type="http://schemas.openxmlformats.org/officeDocument/2006/relationships/tags" Target="../tags/tag296.xml"/><Relationship Id="rId3" Type="http://schemas.openxmlformats.org/officeDocument/2006/relationships/tags" Target="../tags/tag295.xml"/><Relationship Id="rId2" Type="http://schemas.openxmlformats.org/officeDocument/2006/relationships/tags" Target="../tags/tag294.xml"/><Relationship Id="rId1" Type="http://schemas.openxmlformats.org/officeDocument/2006/relationships/tags" Target="../tags/tag293.xml"/></Relationships>
</file>

<file path=ppt/slides/_rels/slide35.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3" Type="http://schemas.openxmlformats.org/officeDocument/2006/relationships/tags" Target="../tags/tag303.xml"/><Relationship Id="rId2" Type="http://schemas.openxmlformats.org/officeDocument/2006/relationships/tags" Target="../tags/tag302.xml"/><Relationship Id="rId1" Type="http://schemas.openxmlformats.org/officeDocument/2006/relationships/tags" Target="../tags/tag301.xml"/></Relationships>
</file>

<file path=ppt/slides/_rels/slide4.xml.rels><?xml version="1.0" encoding="UTF-8" standalone="yes"?>
<Relationships xmlns="http://schemas.openxmlformats.org/package/2006/relationships"><Relationship Id="rId9" Type="http://schemas.openxmlformats.org/officeDocument/2006/relationships/image" Target="../media/image7.png"/><Relationship Id="rId8" Type="http://schemas.openxmlformats.org/officeDocument/2006/relationships/tags" Target="../tags/tag32.xml"/><Relationship Id="rId7" Type="http://schemas.openxmlformats.org/officeDocument/2006/relationships/tags" Target="../tags/tag31.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3" Type="http://schemas.openxmlformats.org/officeDocument/2006/relationships/tags" Target="../tags/tag27.xml"/><Relationship Id="rId2" Type="http://schemas.openxmlformats.org/officeDocument/2006/relationships/tags" Target="../tags/tag26.xml"/><Relationship Id="rId12" Type="http://schemas.openxmlformats.org/officeDocument/2006/relationships/slideLayout" Target="../slideLayouts/slideLayout1.xml"/><Relationship Id="rId11" Type="http://schemas.openxmlformats.org/officeDocument/2006/relationships/tags" Target="../tags/tag33.xml"/><Relationship Id="rId10" Type="http://schemas.openxmlformats.org/officeDocument/2006/relationships/image" Target="../media/image8.png"/><Relationship Id="rId1" Type="http://schemas.openxmlformats.org/officeDocument/2006/relationships/tags" Target="../tags/tag25.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39.xml"/><Relationship Id="rId7" Type="http://schemas.openxmlformats.org/officeDocument/2006/relationships/image" Target="../media/image9.png"/><Relationship Id="rId6" Type="http://schemas.openxmlformats.org/officeDocument/2006/relationships/image" Target="../media/image3.png"/><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45.xml"/><Relationship Id="rId7" Type="http://schemas.openxmlformats.org/officeDocument/2006/relationships/image" Target="../media/image9.png"/><Relationship Id="rId6" Type="http://schemas.openxmlformats.org/officeDocument/2006/relationships/image" Target="../media/image3.png"/><Relationship Id="rId5" Type="http://schemas.openxmlformats.org/officeDocument/2006/relationships/tags" Target="../tags/tag44.xml"/><Relationship Id="rId4" Type="http://schemas.openxmlformats.org/officeDocument/2006/relationships/tags" Target="../tags/tag43.xml"/><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s>
</file>

<file path=ppt/slides/_rels/slide7.xml.rels><?xml version="1.0" encoding="UTF-8" standalone="yes"?>
<Relationships xmlns="http://schemas.openxmlformats.org/package/2006/relationships"><Relationship Id="rId9" Type="http://schemas.openxmlformats.org/officeDocument/2006/relationships/tags" Target="../tags/tag52.xml"/><Relationship Id="rId8" Type="http://schemas.openxmlformats.org/officeDocument/2006/relationships/image" Target="../media/image4.png"/><Relationship Id="rId7" Type="http://schemas.openxmlformats.org/officeDocument/2006/relationships/image" Target="../media/image3.png"/><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3" Type="http://schemas.openxmlformats.org/officeDocument/2006/relationships/tags" Target="../tags/tag48.xml"/><Relationship Id="rId2" Type="http://schemas.openxmlformats.org/officeDocument/2006/relationships/tags" Target="../tags/tag47.xml"/><Relationship Id="rId10" Type="http://schemas.openxmlformats.org/officeDocument/2006/relationships/slideLayout" Target="../slideLayouts/slideLayout1.xml"/><Relationship Id="rId1" Type="http://schemas.openxmlformats.org/officeDocument/2006/relationships/tags" Target="../tags/tag46.xml"/></Relationships>
</file>

<file path=ppt/slides/_rels/slide8.xml.rels><?xml version="1.0" encoding="UTF-8" standalone="yes"?>
<Relationships xmlns="http://schemas.openxmlformats.org/package/2006/relationships"><Relationship Id="rId9" Type="http://schemas.openxmlformats.org/officeDocument/2006/relationships/tags" Target="../tags/tag60.xml"/><Relationship Id="rId8" Type="http://schemas.openxmlformats.org/officeDocument/2006/relationships/tags" Target="../tags/tag59.xml"/><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image" Target="../media/image10.jpeg"/><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1" Type="http://schemas.openxmlformats.org/officeDocument/2006/relationships/slideLayout" Target="../slideLayouts/slideLayout1.xml"/><Relationship Id="rId10" Type="http://schemas.openxmlformats.org/officeDocument/2006/relationships/tags" Target="../tags/tag61.xml"/><Relationship Id="rId1" Type="http://schemas.openxmlformats.org/officeDocument/2006/relationships/tags" Target="../tags/tag53.xml"/></Relationships>
</file>

<file path=ppt/slides/_rels/slide9.xml.rels><?xml version="1.0" encoding="UTF-8" standalone="yes"?>
<Relationships xmlns="http://schemas.openxmlformats.org/package/2006/relationships"><Relationship Id="rId9" Type="http://schemas.openxmlformats.org/officeDocument/2006/relationships/tags" Target="../tags/tag70.xml"/><Relationship Id="rId8" Type="http://schemas.openxmlformats.org/officeDocument/2006/relationships/tags" Target="../tags/tag69.xml"/><Relationship Id="rId7" Type="http://schemas.openxmlformats.org/officeDocument/2006/relationships/tags" Target="../tags/tag68.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3" Type="http://schemas.openxmlformats.org/officeDocument/2006/relationships/tags" Target="../tags/tag64.xml"/><Relationship Id="rId2" Type="http://schemas.openxmlformats.org/officeDocument/2006/relationships/tags" Target="../tags/tag63.xml"/><Relationship Id="rId13" Type="http://schemas.openxmlformats.org/officeDocument/2006/relationships/slideLayout" Target="../slideLayouts/slideLayout1.xml"/><Relationship Id="rId12" Type="http://schemas.openxmlformats.org/officeDocument/2006/relationships/tags" Target="../tags/tag73.xml"/><Relationship Id="rId11" Type="http://schemas.openxmlformats.org/officeDocument/2006/relationships/tags" Target="../tags/tag72.xml"/><Relationship Id="rId10" Type="http://schemas.openxmlformats.org/officeDocument/2006/relationships/tags" Target="../tags/tag71.xml"/><Relationship Id="rId1" Type="http://schemas.openxmlformats.org/officeDocument/2006/relationships/tags" Target="../tags/tag6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505" name="图片 7"/>
          <p:cNvPicPr preferRelativeResize="0">
            <a:picLocks noChangeAspect="1"/>
          </p:cNvPicPr>
          <p:nvPr>
            <p:custDataLst>
              <p:tags r:id="rId1"/>
            </p:custDataLst>
          </p:nvPr>
        </p:nvPicPr>
        <p:blipFill>
          <a:blip r:embed="rId2"/>
          <a:stretch>
            <a:fillRect/>
          </a:stretch>
        </p:blipFill>
        <p:spPr>
          <a:xfrm>
            <a:off x="3268663" y="1308100"/>
            <a:ext cx="5799137" cy="5611813"/>
          </a:xfrm>
          <a:prstGeom prst="rect">
            <a:avLst/>
          </a:prstGeom>
          <a:blipFill rotWithShape="1">
            <a:blip r:embed="rId3"/>
            <a:stretch>
              <a:fillRect/>
            </a:stretch>
          </a:blipFill>
          <a:ln w="9525">
            <a:noFill/>
          </a:ln>
        </p:spPr>
      </p:pic>
      <p:sp>
        <p:nvSpPr>
          <p:cNvPr id="10" name="任意形状 8"/>
          <p:cNvSpPr/>
          <p:nvPr userDrawn="1">
            <p:custDataLst>
              <p:tags r:id="rId4"/>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9" name="任意形状 8"/>
          <p:cNvSpPr/>
          <p:nvPr userDrawn="1">
            <p:custDataLst>
              <p:tags r:id="rId5"/>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6" name="Object 901"/>
          <p:cNvSpPr txBox="1"/>
          <p:nvPr>
            <p:custDataLst>
              <p:tags r:id="rId6"/>
            </p:custDataLst>
          </p:nvPr>
        </p:nvSpPr>
        <p:spPr>
          <a:xfrm>
            <a:off x="2328863" y="0"/>
            <a:ext cx="7397750" cy="1308100"/>
          </a:xfrm>
          <a:prstGeom prst="rect">
            <a:avLst/>
          </a:prstGeom>
        </p:spPr>
        <p:txBody>
          <a:bodyPr vert="horz" lIns="63500" tIns="25400" rIns="63500" bIns="25400" rtlCol="0" anchor="b" anchorCtr="0"/>
          <a:p>
            <a:r>
              <a:rPr lang="zh-CN" altLang="zh-CN" sz="5400" b="1">
                <a:solidFill>
                  <a:srgbClr val="E40000"/>
                </a:solidFill>
                <a:latin typeface="微软雅黑" panose="020B0503020204020204" pitchFamily="34" charset="-122"/>
              </a:rPr>
              <a:t>社会历史的决定性基础</a:t>
            </a:r>
            <a:endParaRPr lang="zh-CN" altLang="zh-CN" sz="5400" b="1">
              <a:solidFill>
                <a:srgbClr val="E40000"/>
              </a:solidFill>
              <a:latin typeface="微软雅黑" panose="020B0503020204020204" pitchFamily="34" charset="-122"/>
            </a:endParaRPr>
          </a:p>
        </p:txBody>
      </p:sp>
    </p:spTree>
    <p:custDataLst>
      <p:tags r:id="rId7"/>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1505"/>
                                        </p:tgtEl>
                                        <p:attrNameLst>
                                          <p:attrName>style.visibility</p:attrName>
                                        </p:attrNameLst>
                                      </p:cBhvr>
                                      <p:to>
                                        <p:strVal val="visible"/>
                                      </p:to>
                                    </p:set>
                                    <p:animEffect transition="in" filter="diamond(in)">
                                      <p:cBhvr>
                                        <p:cTn id="7" dur="2000"/>
                                        <p:tgtEl>
                                          <p:spTgt spid="2150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矩形 8"/>
          <p:cNvSpPr/>
          <p:nvPr userDrawn="1">
            <p:custDataLst>
              <p:tags r:id="rId1"/>
            </p:custDataLst>
          </p:nvPr>
        </p:nvSpPr>
        <p:spPr>
          <a:xfrm>
            <a:off x="0" y="0"/>
            <a:ext cx="2500313" cy="6858000"/>
          </a:xfrm>
          <a:prstGeom prst="rect">
            <a:avLst/>
          </a:prstGeom>
          <a:solidFill>
            <a:schemeClr val="dk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fontAlgn="auto"/>
            <a:endParaRPr lang="en-US" altLang="zh-CN" strike="noStrike" noProof="1">
              <a:solidFill>
                <a:schemeClr val="lt1"/>
              </a:solidFill>
              <a:latin typeface="微软雅黑" panose="020B0503020204020204" pitchFamily="34" charset="-122"/>
              <a:ea typeface="微软雅黑" panose="020B0503020204020204" pitchFamily="34" charset="-122"/>
              <a:sym typeface="+mn-ea"/>
            </a:endParaRPr>
          </a:p>
        </p:txBody>
      </p:sp>
      <p:sp>
        <p:nvSpPr>
          <p:cNvPr id="8" name="任意形状 8"/>
          <p:cNvSpPr/>
          <p:nvPr userDrawn="1">
            <p:custDataLst>
              <p:tags r:id="rId2"/>
            </p:custDataLst>
          </p:nvPr>
        </p:nvSpPr>
        <p:spPr>
          <a:xfrm rot="16200000">
            <a:off x="-20637" y="25400"/>
            <a:ext cx="1741488" cy="170021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0" name="任意形状 9"/>
          <p:cNvSpPr/>
          <p:nvPr userDrawn="1">
            <p:custDataLst>
              <p:tags r:id="rId3"/>
            </p:custDataLst>
          </p:nvPr>
        </p:nvSpPr>
        <p:spPr>
          <a:xfrm rot="10800000">
            <a:off x="0" y="5913438"/>
            <a:ext cx="97631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DADADA">
                  <a:lumMod val="90000"/>
                  <a:alpha val="24000"/>
                </a:srgbClr>
              </a:gs>
              <a:gs pos="100000">
                <a:srgbClr val="FFFFF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pic>
        <p:nvPicPr>
          <p:cNvPr id="4" name="图片 3" descr="D:\meihua_service_cache\jpg/0ef7d1725d1782f0163a5185073d8bf6.jpg0ef7d1725d1782f0163a5185073d8bf6"/>
          <p:cNvPicPr>
            <a:picLocks noChangeAspect="1"/>
          </p:cNvPicPr>
          <p:nvPr>
            <p:custDataLst>
              <p:tags r:id="rId4"/>
            </p:custDataLst>
          </p:nvPr>
        </p:nvPicPr>
        <p:blipFill>
          <a:blip r:embed="rId5"/>
          <a:srcRect l="21875" r="21875"/>
          <a:stretch>
            <a:fillRect/>
          </a:stretch>
        </p:blipFill>
        <p:spPr>
          <a:xfrm>
            <a:off x="914407" y="609605"/>
            <a:ext cx="5638845" cy="5638845"/>
          </a:xfrm>
          <a:custGeom>
            <a:avLst/>
            <a:gdLst/>
            <a:ahLst/>
            <a:cxnLst>
              <a:cxn ang="3">
                <a:pos x="hc" y="t"/>
              </a:cxn>
              <a:cxn ang="cd2">
                <a:pos x="l" y="vc"/>
              </a:cxn>
              <a:cxn ang="cd4">
                <a:pos x="hc" y="b"/>
              </a:cxn>
              <a:cxn ang="0">
                <a:pos x="r" y="vc"/>
              </a:cxn>
            </a:cxnLst>
            <a:rect l="l" t="t" r="r" b="b"/>
            <a:pathLst>
              <a:path w="8880" h="8880">
                <a:moveTo>
                  <a:pt x="0" y="0"/>
                </a:moveTo>
                <a:lnTo>
                  <a:pt x="8880" y="0"/>
                </a:lnTo>
                <a:lnTo>
                  <a:pt x="8880" y="8880"/>
                </a:lnTo>
                <a:lnTo>
                  <a:pt x="0" y="8880"/>
                </a:lnTo>
                <a:lnTo>
                  <a:pt x="0" y="0"/>
                </a:lnTo>
                <a:close/>
              </a:path>
            </a:pathLst>
          </a:custGeom>
        </p:spPr>
      </p:pic>
      <p:sp>
        <p:nvSpPr>
          <p:cNvPr id="6" name="矩形 5"/>
          <p:cNvSpPr/>
          <p:nvPr>
            <p:custDataLst>
              <p:tags r:id="rId6"/>
            </p:custDataLst>
          </p:nvPr>
        </p:nvSpPr>
        <p:spPr>
          <a:xfrm>
            <a:off x="12107863" y="2611438"/>
            <a:ext cx="84138" cy="1290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7"/>
            </p:custDataLst>
          </p:nvPr>
        </p:nvSpPr>
        <p:spPr>
          <a:xfrm>
            <a:off x="6800850" y="609600"/>
            <a:ext cx="3810000" cy="946150"/>
          </a:xfrm>
          <a:prstGeom prst="rect">
            <a:avLst/>
          </a:prstGeom>
          <a:noFill/>
        </p:spPr>
        <p:txBody>
          <a:bodyPr wrap="square" rtlCol="0" anchor="b">
            <a:noAutofit/>
          </a:bodyPr>
          <a:lstStyle/>
          <a:p>
            <a:pPr fontAlgn="auto">
              <a:buSzTx/>
            </a:pPr>
            <a:r>
              <a:rPr lang="zh-CN" sz="4800" b="1" spc="300" noProof="1">
                <a:solidFill>
                  <a:schemeClr val="accent1"/>
                </a:solidFill>
                <a:latin typeface="微软雅黑" panose="020B0503020204020204" pitchFamily="34" charset="-122"/>
                <a:ea typeface="微软雅黑" panose="020B0503020204020204" pitchFamily="34" charset="-122"/>
                <a:cs typeface="+mn-cs"/>
              </a:rPr>
              <a:t>文体知识</a:t>
            </a:r>
            <a:endParaRPr lang="zh-CN" sz="4800" b="1" spc="300" noProof="1">
              <a:solidFill>
                <a:schemeClr val="accent1"/>
              </a:solidFill>
              <a:latin typeface="微软雅黑" panose="020B0503020204020204" pitchFamily="34" charset="-122"/>
              <a:ea typeface="微软雅黑" panose="020B0503020204020204" pitchFamily="34" charset="-122"/>
            </a:endParaRPr>
          </a:p>
        </p:txBody>
      </p:sp>
      <p:sp>
        <p:nvSpPr>
          <p:cNvPr id="2" name="Title 6"/>
          <p:cNvSpPr txBox="1"/>
          <p:nvPr>
            <p:custDataLst>
              <p:tags r:id="rId8"/>
            </p:custDataLst>
          </p:nvPr>
        </p:nvSpPr>
        <p:spPr>
          <a:xfrm>
            <a:off x="6681788" y="1746250"/>
            <a:ext cx="5006975" cy="4194175"/>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8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书信是一种向特定对象传递信息、交流思想感情的应用文书。在古代，书信作为主要的通信来源，它不仅促进交流，同时也传递着人们思想的情怀，还起到了报平安的作用。</a:t>
            </a:r>
            <a:endParaRPr lang="zh-CN" sz="28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9"/>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1"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circle(in)">
                                      <p:cBhvr>
                                        <p:cTn id="1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3"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6" name="矩形 15"/>
          <p:cNvSpPr/>
          <p:nvPr>
            <p:custDataLst>
              <p:tags r:id="rId3"/>
            </p:custDataLst>
          </p:nvPr>
        </p:nvSpPr>
        <p:spPr>
          <a:xfrm>
            <a:off x="550863" y="1831975"/>
            <a:ext cx="11361738" cy="4500563"/>
          </a:xfrm>
          <a:prstGeom prst="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20000"/>
              </a:lnSpc>
            </a:pPr>
            <a:endParaRPr kumimoji="1" lang="zh-CN" altLang="en-US" sz="1600" b="1" strike="noStrike" noProof="1">
              <a:solidFill>
                <a:schemeClr val="lt1"/>
              </a:solidFill>
              <a:latin typeface="微软雅黑" panose="020B0503020204020204" pitchFamily="34" charset="-122"/>
              <a:ea typeface="微软雅黑" panose="020B0503020204020204" pitchFamily="34" charset="-122"/>
            </a:endParaRPr>
          </a:p>
        </p:txBody>
      </p:sp>
      <p:sp>
        <p:nvSpPr>
          <p:cNvPr id="17" name="矩形 16"/>
          <p:cNvSpPr/>
          <p:nvPr>
            <p:custDataLst>
              <p:tags r:id="rId4"/>
            </p:custDataLst>
          </p:nvPr>
        </p:nvSpPr>
        <p:spPr>
          <a:xfrm>
            <a:off x="334963" y="1673225"/>
            <a:ext cx="11322050" cy="4408488"/>
          </a:xfrm>
          <a:prstGeom prst="rect">
            <a:avLst/>
          </a:prstGeom>
          <a:solidFill>
            <a:schemeClr val="lt1">
              <a:alpha val="51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20000"/>
              </a:lnSpc>
            </a:pPr>
            <a:endParaRPr kumimoji="1" lang="zh-CN" altLang="en-US" sz="1600" b="1" strike="noStrike" noProof="1">
              <a:solidFill>
                <a:schemeClr val="lt1"/>
              </a:solidFill>
              <a:latin typeface="微软雅黑" panose="020B0503020204020204" pitchFamily="34" charset="-122"/>
              <a:ea typeface="微软雅黑" panose="020B0503020204020204" pitchFamily="34" charset="-122"/>
            </a:endParaRPr>
          </a:p>
        </p:txBody>
      </p:sp>
      <p:sp>
        <p:nvSpPr>
          <p:cNvPr id="91" name="任意多边形: 形状 90"/>
          <p:cNvSpPr/>
          <p:nvPr>
            <p:custDataLst>
              <p:tags r:id="rId5"/>
            </p:custDataLst>
          </p:nvPr>
        </p:nvSpPr>
        <p:spPr>
          <a:xfrm>
            <a:off x="10752138" y="5811838"/>
            <a:ext cx="1262063" cy="658813"/>
          </a:xfrm>
          <a:custGeom>
            <a:avLst/>
            <a:gdLst>
              <a:gd name="connsiteX0" fmla="*/ 1233285 w 1261746"/>
              <a:gd name="connsiteY0" fmla="*/ 602227 h 659131"/>
              <a:gd name="connsiteX1" fmla="*/ 1261746 w 1261746"/>
              <a:gd name="connsiteY1" fmla="*/ 630679 h 659131"/>
              <a:gd name="connsiteX2" fmla="*/ 1233285 w 1261746"/>
              <a:gd name="connsiteY2" fmla="*/ 659131 h 659131"/>
              <a:gd name="connsiteX3" fmla="*/ 1204824 w 1261746"/>
              <a:gd name="connsiteY3" fmla="*/ 630679 h 659131"/>
              <a:gd name="connsiteX4" fmla="*/ 1233285 w 1261746"/>
              <a:gd name="connsiteY4" fmla="*/ 602227 h 659131"/>
              <a:gd name="connsiteX5" fmla="*/ 1112803 w 1261746"/>
              <a:gd name="connsiteY5" fmla="*/ 602227 h 659131"/>
              <a:gd name="connsiteX6" fmla="*/ 1141264 w 1261746"/>
              <a:gd name="connsiteY6" fmla="*/ 630679 h 659131"/>
              <a:gd name="connsiteX7" fmla="*/ 1112803 w 1261746"/>
              <a:gd name="connsiteY7" fmla="*/ 659131 h 659131"/>
              <a:gd name="connsiteX8" fmla="*/ 1084342 w 1261746"/>
              <a:gd name="connsiteY8" fmla="*/ 630679 h 659131"/>
              <a:gd name="connsiteX9" fmla="*/ 1112803 w 1261746"/>
              <a:gd name="connsiteY9" fmla="*/ 602227 h 659131"/>
              <a:gd name="connsiteX10" fmla="*/ 992320 w 1261746"/>
              <a:gd name="connsiteY10" fmla="*/ 602227 h 659131"/>
              <a:gd name="connsiteX11" fmla="*/ 1020781 w 1261746"/>
              <a:gd name="connsiteY11" fmla="*/ 630679 h 659131"/>
              <a:gd name="connsiteX12" fmla="*/ 992320 w 1261746"/>
              <a:gd name="connsiteY12" fmla="*/ 659131 h 659131"/>
              <a:gd name="connsiteX13" fmla="*/ 963859 w 1261746"/>
              <a:gd name="connsiteY13" fmla="*/ 630679 h 659131"/>
              <a:gd name="connsiteX14" fmla="*/ 992320 w 1261746"/>
              <a:gd name="connsiteY14" fmla="*/ 602227 h 659131"/>
              <a:gd name="connsiteX15" fmla="*/ 871838 w 1261746"/>
              <a:gd name="connsiteY15" fmla="*/ 602227 h 659131"/>
              <a:gd name="connsiteX16" fmla="*/ 900299 w 1261746"/>
              <a:gd name="connsiteY16" fmla="*/ 630679 h 659131"/>
              <a:gd name="connsiteX17" fmla="*/ 871838 w 1261746"/>
              <a:gd name="connsiteY17" fmla="*/ 659131 h 659131"/>
              <a:gd name="connsiteX18" fmla="*/ 843377 w 1261746"/>
              <a:gd name="connsiteY18" fmla="*/ 630679 h 659131"/>
              <a:gd name="connsiteX19" fmla="*/ 871838 w 1261746"/>
              <a:gd name="connsiteY19" fmla="*/ 602227 h 659131"/>
              <a:gd name="connsiteX20" fmla="*/ 751356 w 1261746"/>
              <a:gd name="connsiteY20" fmla="*/ 602227 h 659131"/>
              <a:gd name="connsiteX21" fmla="*/ 779817 w 1261746"/>
              <a:gd name="connsiteY21" fmla="*/ 630679 h 659131"/>
              <a:gd name="connsiteX22" fmla="*/ 751356 w 1261746"/>
              <a:gd name="connsiteY22" fmla="*/ 659131 h 659131"/>
              <a:gd name="connsiteX23" fmla="*/ 722895 w 1261746"/>
              <a:gd name="connsiteY23" fmla="*/ 630679 h 659131"/>
              <a:gd name="connsiteX24" fmla="*/ 751356 w 1261746"/>
              <a:gd name="connsiteY24" fmla="*/ 602227 h 659131"/>
              <a:gd name="connsiteX25" fmla="*/ 630873 w 1261746"/>
              <a:gd name="connsiteY25" fmla="*/ 602227 h 659131"/>
              <a:gd name="connsiteX26" fmla="*/ 659334 w 1261746"/>
              <a:gd name="connsiteY26" fmla="*/ 630679 h 659131"/>
              <a:gd name="connsiteX27" fmla="*/ 630873 w 1261746"/>
              <a:gd name="connsiteY27" fmla="*/ 659131 h 659131"/>
              <a:gd name="connsiteX28" fmla="*/ 602412 w 1261746"/>
              <a:gd name="connsiteY28" fmla="*/ 630679 h 659131"/>
              <a:gd name="connsiteX29" fmla="*/ 630873 w 1261746"/>
              <a:gd name="connsiteY29" fmla="*/ 602227 h 659131"/>
              <a:gd name="connsiteX30" fmla="*/ 510391 w 1261746"/>
              <a:gd name="connsiteY30" fmla="*/ 602227 h 659131"/>
              <a:gd name="connsiteX31" fmla="*/ 538852 w 1261746"/>
              <a:gd name="connsiteY31" fmla="*/ 630679 h 659131"/>
              <a:gd name="connsiteX32" fmla="*/ 510391 w 1261746"/>
              <a:gd name="connsiteY32" fmla="*/ 659131 h 659131"/>
              <a:gd name="connsiteX33" fmla="*/ 481930 w 1261746"/>
              <a:gd name="connsiteY33" fmla="*/ 630679 h 659131"/>
              <a:gd name="connsiteX34" fmla="*/ 510391 w 1261746"/>
              <a:gd name="connsiteY34" fmla="*/ 602227 h 659131"/>
              <a:gd name="connsiteX35" fmla="*/ 389908 w 1261746"/>
              <a:gd name="connsiteY35" fmla="*/ 602227 h 659131"/>
              <a:gd name="connsiteX36" fmla="*/ 418369 w 1261746"/>
              <a:gd name="connsiteY36" fmla="*/ 630679 h 659131"/>
              <a:gd name="connsiteX37" fmla="*/ 389908 w 1261746"/>
              <a:gd name="connsiteY37" fmla="*/ 659131 h 659131"/>
              <a:gd name="connsiteX38" fmla="*/ 361447 w 1261746"/>
              <a:gd name="connsiteY38" fmla="*/ 630679 h 659131"/>
              <a:gd name="connsiteX39" fmla="*/ 389908 w 1261746"/>
              <a:gd name="connsiteY39" fmla="*/ 602227 h 659131"/>
              <a:gd name="connsiteX40" fmla="*/ 269426 w 1261746"/>
              <a:gd name="connsiteY40" fmla="*/ 602227 h 659131"/>
              <a:gd name="connsiteX41" fmla="*/ 297887 w 1261746"/>
              <a:gd name="connsiteY41" fmla="*/ 630679 h 659131"/>
              <a:gd name="connsiteX42" fmla="*/ 269426 w 1261746"/>
              <a:gd name="connsiteY42" fmla="*/ 659131 h 659131"/>
              <a:gd name="connsiteX43" fmla="*/ 240965 w 1261746"/>
              <a:gd name="connsiteY43" fmla="*/ 630679 h 659131"/>
              <a:gd name="connsiteX44" fmla="*/ 269426 w 1261746"/>
              <a:gd name="connsiteY44" fmla="*/ 602227 h 659131"/>
              <a:gd name="connsiteX45" fmla="*/ 148943 w 1261746"/>
              <a:gd name="connsiteY45" fmla="*/ 602227 h 659131"/>
              <a:gd name="connsiteX46" fmla="*/ 177404 w 1261746"/>
              <a:gd name="connsiteY46" fmla="*/ 630679 h 659131"/>
              <a:gd name="connsiteX47" fmla="*/ 148943 w 1261746"/>
              <a:gd name="connsiteY47" fmla="*/ 659131 h 659131"/>
              <a:gd name="connsiteX48" fmla="*/ 120482 w 1261746"/>
              <a:gd name="connsiteY48" fmla="*/ 630679 h 659131"/>
              <a:gd name="connsiteX49" fmla="*/ 148943 w 1261746"/>
              <a:gd name="connsiteY49" fmla="*/ 602227 h 659131"/>
              <a:gd name="connsiteX50" fmla="*/ 28461 w 1261746"/>
              <a:gd name="connsiteY50" fmla="*/ 602227 h 659131"/>
              <a:gd name="connsiteX51" fmla="*/ 56922 w 1261746"/>
              <a:gd name="connsiteY51" fmla="*/ 630679 h 659131"/>
              <a:gd name="connsiteX52" fmla="*/ 28461 w 1261746"/>
              <a:gd name="connsiteY52" fmla="*/ 659131 h 659131"/>
              <a:gd name="connsiteX53" fmla="*/ 0 w 1261746"/>
              <a:gd name="connsiteY53" fmla="*/ 630679 h 659131"/>
              <a:gd name="connsiteX54" fmla="*/ 28461 w 1261746"/>
              <a:gd name="connsiteY54" fmla="*/ 602227 h 659131"/>
              <a:gd name="connsiteX55" fmla="*/ 1233285 w 1261746"/>
              <a:gd name="connsiteY55" fmla="*/ 481781 h 659131"/>
              <a:gd name="connsiteX56" fmla="*/ 1261746 w 1261746"/>
              <a:gd name="connsiteY56" fmla="*/ 510233 h 659131"/>
              <a:gd name="connsiteX57" fmla="*/ 1233285 w 1261746"/>
              <a:gd name="connsiteY57" fmla="*/ 538685 h 659131"/>
              <a:gd name="connsiteX58" fmla="*/ 1204824 w 1261746"/>
              <a:gd name="connsiteY58" fmla="*/ 510233 h 659131"/>
              <a:gd name="connsiteX59" fmla="*/ 1233285 w 1261746"/>
              <a:gd name="connsiteY59" fmla="*/ 481781 h 659131"/>
              <a:gd name="connsiteX60" fmla="*/ 1112803 w 1261746"/>
              <a:gd name="connsiteY60" fmla="*/ 481781 h 659131"/>
              <a:gd name="connsiteX61" fmla="*/ 1141264 w 1261746"/>
              <a:gd name="connsiteY61" fmla="*/ 510233 h 659131"/>
              <a:gd name="connsiteX62" fmla="*/ 1112803 w 1261746"/>
              <a:gd name="connsiteY62" fmla="*/ 538685 h 659131"/>
              <a:gd name="connsiteX63" fmla="*/ 1084342 w 1261746"/>
              <a:gd name="connsiteY63" fmla="*/ 510233 h 659131"/>
              <a:gd name="connsiteX64" fmla="*/ 1112803 w 1261746"/>
              <a:gd name="connsiteY64" fmla="*/ 481781 h 659131"/>
              <a:gd name="connsiteX65" fmla="*/ 992320 w 1261746"/>
              <a:gd name="connsiteY65" fmla="*/ 481781 h 659131"/>
              <a:gd name="connsiteX66" fmla="*/ 1020781 w 1261746"/>
              <a:gd name="connsiteY66" fmla="*/ 510233 h 659131"/>
              <a:gd name="connsiteX67" fmla="*/ 992320 w 1261746"/>
              <a:gd name="connsiteY67" fmla="*/ 538685 h 659131"/>
              <a:gd name="connsiteX68" fmla="*/ 963859 w 1261746"/>
              <a:gd name="connsiteY68" fmla="*/ 510233 h 659131"/>
              <a:gd name="connsiteX69" fmla="*/ 992320 w 1261746"/>
              <a:gd name="connsiteY69" fmla="*/ 481781 h 659131"/>
              <a:gd name="connsiteX70" fmla="*/ 871838 w 1261746"/>
              <a:gd name="connsiteY70" fmla="*/ 481781 h 659131"/>
              <a:gd name="connsiteX71" fmla="*/ 900299 w 1261746"/>
              <a:gd name="connsiteY71" fmla="*/ 510233 h 659131"/>
              <a:gd name="connsiteX72" fmla="*/ 871838 w 1261746"/>
              <a:gd name="connsiteY72" fmla="*/ 538685 h 659131"/>
              <a:gd name="connsiteX73" fmla="*/ 843377 w 1261746"/>
              <a:gd name="connsiteY73" fmla="*/ 510233 h 659131"/>
              <a:gd name="connsiteX74" fmla="*/ 871838 w 1261746"/>
              <a:gd name="connsiteY74" fmla="*/ 481781 h 659131"/>
              <a:gd name="connsiteX75" fmla="*/ 751356 w 1261746"/>
              <a:gd name="connsiteY75" fmla="*/ 481781 h 659131"/>
              <a:gd name="connsiteX76" fmla="*/ 779817 w 1261746"/>
              <a:gd name="connsiteY76" fmla="*/ 510233 h 659131"/>
              <a:gd name="connsiteX77" fmla="*/ 751356 w 1261746"/>
              <a:gd name="connsiteY77" fmla="*/ 538685 h 659131"/>
              <a:gd name="connsiteX78" fmla="*/ 722895 w 1261746"/>
              <a:gd name="connsiteY78" fmla="*/ 510233 h 659131"/>
              <a:gd name="connsiteX79" fmla="*/ 751356 w 1261746"/>
              <a:gd name="connsiteY79" fmla="*/ 481781 h 659131"/>
              <a:gd name="connsiteX80" fmla="*/ 630873 w 1261746"/>
              <a:gd name="connsiteY80" fmla="*/ 481781 h 659131"/>
              <a:gd name="connsiteX81" fmla="*/ 659334 w 1261746"/>
              <a:gd name="connsiteY81" fmla="*/ 510233 h 659131"/>
              <a:gd name="connsiteX82" fmla="*/ 630873 w 1261746"/>
              <a:gd name="connsiteY82" fmla="*/ 538685 h 659131"/>
              <a:gd name="connsiteX83" fmla="*/ 602412 w 1261746"/>
              <a:gd name="connsiteY83" fmla="*/ 510233 h 659131"/>
              <a:gd name="connsiteX84" fmla="*/ 630873 w 1261746"/>
              <a:gd name="connsiteY84" fmla="*/ 481781 h 659131"/>
              <a:gd name="connsiteX85" fmla="*/ 510391 w 1261746"/>
              <a:gd name="connsiteY85" fmla="*/ 481781 h 659131"/>
              <a:gd name="connsiteX86" fmla="*/ 538852 w 1261746"/>
              <a:gd name="connsiteY86" fmla="*/ 510233 h 659131"/>
              <a:gd name="connsiteX87" fmla="*/ 510391 w 1261746"/>
              <a:gd name="connsiteY87" fmla="*/ 538685 h 659131"/>
              <a:gd name="connsiteX88" fmla="*/ 481930 w 1261746"/>
              <a:gd name="connsiteY88" fmla="*/ 510233 h 659131"/>
              <a:gd name="connsiteX89" fmla="*/ 510391 w 1261746"/>
              <a:gd name="connsiteY89" fmla="*/ 481781 h 659131"/>
              <a:gd name="connsiteX90" fmla="*/ 389908 w 1261746"/>
              <a:gd name="connsiteY90" fmla="*/ 481781 h 659131"/>
              <a:gd name="connsiteX91" fmla="*/ 418369 w 1261746"/>
              <a:gd name="connsiteY91" fmla="*/ 510233 h 659131"/>
              <a:gd name="connsiteX92" fmla="*/ 389908 w 1261746"/>
              <a:gd name="connsiteY92" fmla="*/ 538685 h 659131"/>
              <a:gd name="connsiteX93" fmla="*/ 361447 w 1261746"/>
              <a:gd name="connsiteY93" fmla="*/ 510233 h 659131"/>
              <a:gd name="connsiteX94" fmla="*/ 389908 w 1261746"/>
              <a:gd name="connsiteY94" fmla="*/ 481781 h 659131"/>
              <a:gd name="connsiteX95" fmla="*/ 269426 w 1261746"/>
              <a:gd name="connsiteY95" fmla="*/ 481781 h 659131"/>
              <a:gd name="connsiteX96" fmla="*/ 297887 w 1261746"/>
              <a:gd name="connsiteY96" fmla="*/ 510233 h 659131"/>
              <a:gd name="connsiteX97" fmla="*/ 269426 w 1261746"/>
              <a:gd name="connsiteY97" fmla="*/ 538685 h 659131"/>
              <a:gd name="connsiteX98" fmla="*/ 240965 w 1261746"/>
              <a:gd name="connsiteY98" fmla="*/ 510233 h 659131"/>
              <a:gd name="connsiteX99" fmla="*/ 269426 w 1261746"/>
              <a:gd name="connsiteY99" fmla="*/ 481781 h 659131"/>
              <a:gd name="connsiteX100" fmla="*/ 148943 w 1261746"/>
              <a:gd name="connsiteY100" fmla="*/ 481781 h 659131"/>
              <a:gd name="connsiteX101" fmla="*/ 177404 w 1261746"/>
              <a:gd name="connsiteY101" fmla="*/ 510233 h 659131"/>
              <a:gd name="connsiteX102" fmla="*/ 148943 w 1261746"/>
              <a:gd name="connsiteY102" fmla="*/ 538685 h 659131"/>
              <a:gd name="connsiteX103" fmla="*/ 120482 w 1261746"/>
              <a:gd name="connsiteY103" fmla="*/ 510233 h 659131"/>
              <a:gd name="connsiteX104" fmla="*/ 148943 w 1261746"/>
              <a:gd name="connsiteY104" fmla="*/ 481781 h 659131"/>
              <a:gd name="connsiteX105" fmla="*/ 28461 w 1261746"/>
              <a:gd name="connsiteY105" fmla="*/ 481781 h 659131"/>
              <a:gd name="connsiteX106" fmla="*/ 56922 w 1261746"/>
              <a:gd name="connsiteY106" fmla="*/ 510233 h 659131"/>
              <a:gd name="connsiteX107" fmla="*/ 28461 w 1261746"/>
              <a:gd name="connsiteY107" fmla="*/ 538685 h 659131"/>
              <a:gd name="connsiteX108" fmla="*/ 0 w 1261746"/>
              <a:gd name="connsiteY108" fmla="*/ 510233 h 659131"/>
              <a:gd name="connsiteX109" fmla="*/ 28461 w 1261746"/>
              <a:gd name="connsiteY109" fmla="*/ 481781 h 659131"/>
              <a:gd name="connsiteX110" fmla="*/ 1233285 w 1261746"/>
              <a:gd name="connsiteY110" fmla="*/ 361336 h 659131"/>
              <a:gd name="connsiteX111" fmla="*/ 1261746 w 1261746"/>
              <a:gd name="connsiteY111" fmla="*/ 389788 h 659131"/>
              <a:gd name="connsiteX112" fmla="*/ 1233285 w 1261746"/>
              <a:gd name="connsiteY112" fmla="*/ 418240 h 659131"/>
              <a:gd name="connsiteX113" fmla="*/ 1204824 w 1261746"/>
              <a:gd name="connsiteY113" fmla="*/ 389788 h 659131"/>
              <a:gd name="connsiteX114" fmla="*/ 1233285 w 1261746"/>
              <a:gd name="connsiteY114" fmla="*/ 361336 h 659131"/>
              <a:gd name="connsiteX115" fmla="*/ 1112803 w 1261746"/>
              <a:gd name="connsiteY115" fmla="*/ 361336 h 659131"/>
              <a:gd name="connsiteX116" fmla="*/ 1141264 w 1261746"/>
              <a:gd name="connsiteY116" fmla="*/ 389788 h 659131"/>
              <a:gd name="connsiteX117" fmla="*/ 1112803 w 1261746"/>
              <a:gd name="connsiteY117" fmla="*/ 418240 h 659131"/>
              <a:gd name="connsiteX118" fmla="*/ 1084342 w 1261746"/>
              <a:gd name="connsiteY118" fmla="*/ 389788 h 659131"/>
              <a:gd name="connsiteX119" fmla="*/ 1112803 w 1261746"/>
              <a:gd name="connsiteY119" fmla="*/ 361336 h 659131"/>
              <a:gd name="connsiteX120" fmla="*/ 992320 w 1261746"/>
              <a:gd name="connsiteY120" fmla="*/ 361336 h 659131"/>
              <a:gd name="connsiteX121" fmla="*/ 1020781 w 1261746"/>
              <a:gd name="connsiteY121" fmla="*/ 389788 h 659131"/>
              <a:gd name="connsiteX122" fmla="*/ 992320 w 1261746"/>
              <a:gd name="connsiteY122" fmla="*/ 418240 h 659131"/>
              <a:gd name="connsiteX123" fmla="*/ 963859 w 1261746"/>
              <a:gd name="connsiteY123" fmla="*/ 389788 h 659131"/>
              <a:gd name="connsiteX124" fmla="*/ 992320 w 1261746"/>
              <a:gd name="connsiteY124" fmla="*/ 361336 h 659131"/>
              <a:gd name="connsiteX125" fmla="*/ 871838 w 1261746"/>
              <a:gd name="connsiteY125" fmla="*/ 361336 h 659131"/>
              <a:gd name="connsiteX126" fmla="*/ 900299 w 1261746"/>
              <a:gd name="connsiteY126" fmla="*/ 389788 h 659131"/>
              <a:gd name="connsiteX127" fmla="*/ 871838 w 1261746"/>
              <a:gd name="connsiteY127" fmla="*/ 418240 h 659131"/>
              <a:gd name="connsiteX128" fmla="*/ 843377 w 1261746"/>
              <a:gd name="connsiteY128" fmla="*/ 389788 h 659131"/>
              <a:gd name="connsiteX129" fmla="*/ 871838 w 1261746"/>
              <a:gd name="connsiteY129" fmla="*/ 361336 h 659131"/>
              <a:gd name="connsiteX130" fmla="*/ 751356 w 1261746"/>
              <a:gd name="connsiteY130" fmla="*/ 361336 h 659131"/>
              <a:gd name="connsiteX131" fmla="*/ 779817 w 1261746"/>
              <a:gd name="connsiteY131" fmla="*/ 389788 h 659131"/>
              <a:gd name="connsiteX132" fmla="*/ 751356 w 1261746"/>
              <a:gd name="connsiteY132" fmla="*/ 418240 h 659131"/>
              <a:gd name="connsiteX133" fmla="*/ 722895 w 1261746"/>
              <a:gd name="connsiteY133" fmla="*/ 389788 h 659131"/>
              <a:gd name="connsiteX134" fmla="*/ 751356 w 1261746"/>
              <a:gd name="connsiteY134" fmla="*/ 361336 h 659131"/>
              <a:gd name="connsiteX135" fmla="*/ 630873 w 1261746"/>
              <a:gd name="connsiteY135" fmla="*/ 361336 h 659131"/>
              <a:gd name="connsiteX136" fmla="*/ 659334 w 1261746"/>
              <a:gd name="connsiteY136" fmla="*/ 389788 h 659131"/>
              <a:gd name="connsiteX137" fmla="*/ 630873 w 1261746"/>
              <a:gd name="connsiteY137" fmla="*/ 418240 h 659131"/>
              <a:gd name="connsiteX138" fmla="*/ 602412 w 1261746"/>
              <a:gd name="connsiteY138" fmla="*/ 389788 h 659131"/>
              <a:gd name="connsiteX139" fmla="*/ 630873 w 1261746"/>
              <a:gd name="connsiteY139" fmla="*/ 361336 h 659131"/>
              <a:gd name="connsiteX140" fmla="*/ 510391 w 1261746"/>
              <a:gd name="connsiteY140" fmla="*/ 361336 h 659131"/>
              <a:gd name="connsiteX141" fmla="*/ 538852 w 1261746"/>
              <a:gd name="connsiteY141" fmla="*/ 389788 h 659131"/>
              <a:gd name="connsiteX142" fmla="*/ 510391 w 1261746"/>
              <a:gd name="connsiteY142" fmla="*/ 418240 h 659131"/>
              <a:gd name="connsiteX143" fmla="*/ 481930 w 1261746"/>
              <a:gd name="connsiteY143" fmla="*/ 389788 h 659131"/>
              <a:gd name="connsiteX144" fmla="*/ 510391 w 1261746"/>
              <a:gd name="connsiteY144" fmla="*/ 361336 h 659131"/>
              <a:gd name="connsiteX145" fmla="*/ 389908 w 1261746"/>
              <a:gd name="connsiteY145" fmla="*/ 361336 h 659131"/>
              <a:gd name="connsiteX146" fmla="*/ 418369 w 1261746"/>
              <a:gd name="connsiteY146" fmla="*/ 389788 h 659131"/>
              <a:gd name="connsiteX147" fmla="*/ 389908 w 1261746"/>
              <a:gd name="connsiteY147" fmla="*/ 418240 h 659131"/>
              <a:gd name="connsiteX148" fmla="*/ 361447 w 1261746"/>
              <a:gd name="connsiteY148" fmla="*/ 389788 h 659131"/>
              <a:gd name="connsiteX149" fmla="*/ 389908 w 1261746"/>
              <a:gd name="connsiteY149" fmla="*/ 361336 h 659131"/>
              <a:gd name="connsiteX150" fmla="*/ 269426 w 1261746"/>
              <a:gd name="connsiteY150" fmla="*/ 361336 h 659131"/>
              <a:gd name="connsiteX151" fmla="*/ 297887 w 1261746"/>
              <a:gd name="connsiteY151" fmla="*/ 389788 h 659131"/>
              <a:gd name="connsiteX152" fmla="*/ 269426 w 1261746"/>
              <a:gd name="connsiteY152" fmla="*/ 418240 h 659131"/>
              <a:gd name="connsiteX153" fmla="*/ 240965 w 1261746"/>
              <a:gd name="connsiteY153" fmla="*/ 389788 h 659131"/>
              <a:gd name="connsiteX154" fmla="*/ 269426 w 1261746"/>
              <a:gd name="connsiteY154" fmla="*/ 361336 h 659131"/>
              <a:gd name="connsiteX155" fmla="*/ 148943 w 1261746"/>
              <a:gd name="connsiteY155" fmla="*/ 361336 h 659131"/>
              <a:gd name="connsiteX156" fmla="*/ 177404 w 1261746"/>
              <a:gd name="connsiteY156" fmla="*/ 389788 h 659131"/>
              <a:gd name="connsiteX157" fmla="*/ 148943 w 1261746"/>
              <a:gd name="connsiteY157" fmla="*/ 418240 h 659131"/>
              <a:gd name="connsiteX158" fmla="*/ 120482 w 1261746"/>
              <a:gd name="connsiteY158" fmla="*/ 389788 h 659131"/>
              <a:gd name="connsiteX159" fmla="*/ 148943 w 1261746"/>
              <a:gd name="connsiteY159" fmla="*/ 361336 h 659131"/>
              <a:gd name="connsiteX160" fmla="*/ 28461 w 1261746"/>
              <a:gd name="connsiteY160" fmla="*/ 361336 h 659131"/>
              <a:gd name="connsiteX161" fmla="*/ 56922 w 1261746"/>
              <a:gd name="connsiteY161" fmla="*/ 389788 h 659131"/>
              <a:gd name="connsiteX162" fmla="*/ 28461 w 1261746"/>
              <a:gd name="connsiteY162" fmla="*/ 418240 h 659131"/>
              <a:gd name="connsiteX163" fmla="*/ 0 w 1261746"/>
              <a:gd name="connsiteY163" fmla="*/ 389788 h 659131"/>
              <a:gd name="connsiteX164" fmla="*/ 28461 w 1261746"/>
              <a:gd name="connsiteY164" fmla="*/ 361336 h 659131"/>
              <a:gd name="connsiteX165" fmla="*/ 1233285 w 1261746"/>
              <a:gd name="connsiteY165" fmla="*/ 240891 h 659131"/>
              <a:gd name="connsiteX166" fmla="*/ 1261746 w 1261746"/>
              <a:gd name="connsiteY166" fmla="*/ 269343 h 659131"/>
              <a:gd name="connsiteX167" fmla="*/ 1233285 w 1261746"/>
              <a:gd name="connsiteY167" fmla="*/ 297795 h 659131"/>
              <a:gd name="connsiteX168" fmla="*/ 1204824 w 1261746"/>
              <a:gd name="connsiteY168" fmla="*/ 269343 h 659131"/>
              <a:gd name="connsiteX169" fmla="*/ 1233285 w 1261746"/>
              <a:gd name="connsiteY169" fmla="*/ 240891 h 659131"/>
              <a:gd name="connsiteX170" fmla="*/ 1112803 w 1261746"/>
              <a:gd name="connsiteY170" fmla="*/ 240891 h 659131"/>
              <a:gd name="connsiteX171" fmla="*/ 1141264 w 1261746"/>
              <a:gd name="connsiteY171" fmla="*/ 269343 h 659131"/>
              <a:gd name="connsiteX172" fmla="*/ 1112803 w 1261746"/>
              <a:gd name="connsiteY172" fmla="*/ 297795 h 659131"/>
              <a:gd name="connsiteX173" fmla="*/ 1084342 w 1261746"/>
              <a:gd name="connsiteY173" fmla="*/ 269343 h 659131"/>
              <a:gd name="connsiteX174" fmla="*/ 1112803 w 1261746"/>
              <a:gd name="connsiteY174" fmla="*/ 240891 h 659131"/>
              <a:gd name="connsiteX175" fmla="*/ 992320 w 1261746"/>
              <a:gd name="connsiteY175" fmla="*/ 240891 h 659131"/>
              <a:gd name="connsiteX176" fmla="*/ 1020781 w 1261746"/>
              <a:gd name="connsiteY176" fmla="*/ 269343 h 659131"/>
              <a:gd name="connsiteX177" fmla="*/ 992320 w 1261746"/>
              <a:gd name="connsiteY177" fmla="*/ 297795 h 659131"/>
              <a:gd name="connsiteX178" fmla="*/ 963859 w 1261746"/>
              <a:gd name="connsiteY178" fmla="*/ 269343 h 659131"/>
              <a:gd name="connsiteX179" fmla="*/ 992320 w 1261746"/>
              <a:gd name="connsiteY179" fmla="*/ 240891 h 659131"/>
              <a:gd name="connsiteX180" fmla="*/ 871838 w 1261746"/>
              <a:gd name="connsiteY180" fmla="*/ 240891 h 659131"/>
              <a:gd name="connsiteX181" fmla="*/ 900299 w 1261746"/>
              <a:gd name="connsiteY181" fmla="*/ 269343 h 659131"/>
              <a:gd name="connsiteX182" fmla="*/ 871838 w 1261746"/>
              <a:gd name="connsiteY182" fmla="*/ 297795 h 659131"/>
              <a:gd name="connsiteX183" fmla="*/ 843377 w 1261746"/>
              <a:gd name="connsiteY183" fmla="*/ 269343 h 659131"/>
              <a:gd name="connsiteX184" fmla="*/ 871838 w 1261746"/>
              <a:gd name="connsiteY184" fmla="*/ 240891 h 659131"/>
              <a:gd name="connsiteX185" fmla="*/ 751356 w 1261746"/>
              <a:gd name="connsiteY185" fmla="*/ 240891 h 659131"/>
              <a:gd name="connsiteX186" fmla="*/ 779817 w 1261746"/>
              <a:gd name="connsiteY186" fmla="*/ 269343 h 659131"/>
              <a:gd name="connsiteX187" fmla="*/ 751356 w 1261746"/>
              <a:gd name="connsiteY187" fmla="*/ 297795 h 659131"/>
              <a:gd name="connsiteX188" fmla="*/ 722895 w 1261746"/>
              <a:gd name="connsiteY188" fmla="*/ 269343 h 659131"/>
              <a:gd name="connsiteX189" fmla="*/ 751356 w 1261746"/>
              <a:gd name="connsiteY189" fmla="*/ 240891 h 659131"/>
              <a:gd name="connsiteX190" fmla="*/ 630873 w 1261746"/>
              <a:gd name="connsiteY190" fmla="*/ 240891 h 659131"/>
              <a:gd name="connsiteX191" fmla="*/ 659334 w 1261746"/>
              <a:gd name="connsiteY191" fmla="*/ 269343 h 659131"/>
              <a:gd name="connsiteX192" fmla="*/ 630873 w 1261746"/>
              <a:gd name="connsiteY192" fmla="*/ 297795 h 659131"/>
              <a:gd name="connsiteX193" fmla="*/ 602412 w 1261746"/>
              <a:gd name="connsiteY193" fmla="*/ 269343 h 659131"/>
              <a:gd name="connsiteX194" fmla="*/ 630873 w 1261746"/>
              <a:gd name="connsiteY194" fmla="*/ 240891 h 659131"/>
              <a:gd name="connsiteX195" fmla="*/ 510391 w 1261746"/>
              <a:gd name="connsiteY195" fmla="*/ 240891 h 659131"/>
              <a:gd name="connsiteX196" fmla="*/ 538852 w 1261746"/>
              <a:gd name="connsiteY196" fmla="*/ 269343 h 659131"/>
              <a:gd name="connsiteX197" fmla="*/ 510391 w 1261746"/>
              <a:gd name="connsiteY197" fmla="*/ 297795 h 659131"/>
              <a:gd name="connsiteX198" fmla="*/ 481930 w 1261746"/>
              <a:gd name="connsiteY198" fmla="*/ 269343 h 659131"/>
              <a:gd name="connsiteX199" fmla="*/ 510391 w 1261746"/>
              <a:gd name="connsiteY199" fmla="*/ 240891 h 659131"/>
              <a:gd name="connsiteX200" fmla="*/ 389908 w 1261746"/>
              <a:gd name="connsiteY200" fmla="*/ 240891 h 659131"/>
              <a:gd name="connsiteX201" fmla="*/ 418369 w 1261746"/>
              <a:gd name="connsiteY201" fmla="*/ 269343 h 659131"/>
              <a:gd name="connsiteX202" fmla="*/ 389908 w 1261746"/>
              <a:gd name="connsiteY202" fmla="*/ 297795 h 659131"/>
              <a:gd name="connsiteX203" fmla="*/ 361447 w 1261746"/>
              <a:gd name="connsiteY203" fmla="*/ 269343 h 659131"/>
              <a:gd name="connsiteX204" fmla="*/ 389908 w 1261746"/>
              <a:gd name="connsiteY204" fmla="*/ 240891 h 659131"/>
              <a:gd name="connsiteX205" fmla="*/ 269426 w 1261746"/>
              <a:gd name="connsiteY205" fmla="*/ 240891 h 659131"/>
              <a:gd name="connsiteX206" fmla="*/ 297887 w 1261746"/>
              <a:gd name="connsiteY206" fmla="*/ 269343 h 659131"/>
              <a:gd name="connsiteX207" fmla="*/ 269426 w 1261746"/>
              <a:gd name="connsiteY207" fmla="*/ 297795 h 659131"/>
              <a:gd name="connsiteX208" fmla="*/ 240965 w 1261746"/>
              <a:gd name="connsiteY208" fmla="*/ 269343 h 659131"/>
              <a:gd name="connsiteX209" fmla="*/ 269426 w 1261746"/>
              <a:gd name="connsiteY209" fmla="*/ 240891 h 659131"/>
              <a:gd name="connsiteX210" fmla="*/ 148943 w 1261746"/>
              <a:gd name="connsiteY210" fmla="*/ 240891 h 659131"/>
              <a:gd name="connsiteX211" fmla="*/ 177404 w 1261746"/>
              <a:gd name="connsiteY211" fmla="*/ 269343 h 659131"/>
              <a:gd name="connsiteX212" fmla="*/ 148943 w 1261746"/>
              <a:gd name="connsiteY212" fmla="*/ 297795 h 659131"/>
              <a:gd name="connsiteX213" fmla="*/ 120482 w 1261746"/>
              <a:gd name="connsiteY213" fmla="*/ 269343 h 659131"/>
              <a:gd name="connsiteX214" fmla="*/ 148943 w 1261746"/>
              <a:gd name="connsiteY214" fmla="*/ 240891 h 659131"/>
              <a:gd name="connsiteX215" fmla="*/ 28461 w 1261746"/>
              <a:gd name="connsiteY215" fmla="*/ 240891 h 659131"/>
              <a:gd name="connsiteX216" fmla="*/ 56922 w 1261746"/>
              <a:gd name="connsiteY216" fmla="*/ 269343 h 659131"/>
              <a:gd name="connsiteX217" fmla="*/ 28461 w 1261746"/>
              <a:gd name="connsiteY217" fmla="*/ 297795 h 659131"/>
              <a:gd name="connsiteX218" fmla="*/ 0 w 1261746"/>
              <a:gd name="connsiteY218" fmla="*/ 269343 h 659131"/>
              <a:gd name="connsiteX219" fmla="*/ 28461 w 1261746"/>
              <a:gd name="connsiteY219" fmla="*/ 240891 h 659131"/>
              <a:gd name="connsiteX220" fmla="*/ 1233285 w 1261746"/>
              <a:gd name="connsiteY220" fmla="*/ 120445 h 659131"/>
              <a:gd name="connsiteX221" fmla="*/ 1261746 w 1261746"/>
              <a:gd name="connsiteY221" fmla="*/ 148897 h 659131"/>
              <a:gd name="connsiteX222" fmla="*/ 1233285 w 1261746"/>
              <a:gd name="connsiteY222" fmla="*/ 177349 h 659131"/>
              <a:gd name="connsiteX223" fmla="*/ 1204824 w 1261746"/>
              <a:gd name="connsiteY223" fmla="*/ 148897 h 659131"/>
              <a:gd name="connsiteX224" fmla="*/ 1233285 w 1261746"/>
              <a:gd name="connsiteY224" fmla="*/ 120445 h 659131"/>
              <a:gd name="connsiteX225" fmla="*/ 1112803 w 1261746"/>
              <a:gd name="connsiteY225" fmla="*/ 120445 h 659131"/>
              <a:gd name="connsiteX226" fmla="*/ 1141264 w 1261746"/>
              <a:gd name="connsiteY226" fmla="*/ 148897 h 659131"/>
              <a:gd name="connsiteX227" fmla="*/ 1112803 w 1261746"/>
              <a:gd name="connsiteY227" fmla="*/ 177349 h 659131"/>
              <a:gd name="connsiteX228" fmla="*/ 1084342 w 1261746"/>
              <a:gd name="connsiteY228" fmla="*/ 148897 h 659131"/>
              <a:gd name="connsiteX229" fmla="*/ 1112803 w 1261746"/>
              <a:gd name="connsiteY229" fmla="*/ 120445 h 659131"/>
              <a:gd name="connsiteX230" fmla="*/ 992320 w 1261746"/>
              <a:gd name="connsiteY230" fmla="*/ 120445 h 659131"/>
              <a:gd name="connsiteX231" fmla="*/ 1020781 w 1261746"/>
              <a:gd name="connsiteY231" fmla="*/ 148897 h 659131"/>
              <a:gd name="connsiteX232" fmla="*/ 992320 w 1261746"/>
              <a:gd name="connsiteY232" fmla="*/ 177349 h 659131"/>
              <a:gd name="connsiteX233" fmla="*/ 963859 w 1261746"/>
              <a:gd name="connsiteY233" fmla="*/ 148897 h 659131"/>
              <a:gd name="connsiteX234" fmla="*/ 992320 w 1261746"/>
              <a:gd name="connsiteY234" fmla="*/ 120445 h 659131"/>
              <a:gd name="connsiteX235" fmla="*/ 871838 w 1261746"/>
              <a:gd name="connsiteY235" fmla="*/ 120445 h 659131"/>
              <a:gd name="connsiteX236" fmla="*/ 900299 w 1261746"/>
              <a:gd name="connsiteY236" fmla="*/ 148897 h 659131"/>
              <a:gd name="connsiteX237" fmla="*/ 871838 w 1261746"/>
              <a:gd name="connsiteY237" fmla="*/ 177349 h 659131"/>
              <a:gd name="connsiteX238" fmla="*/ 843377 w 1261746"/>
              <a:gd name="connsiteY238" fmla="*/ 148897 h 659131"/>
              <a:gd name="connsiteX239" fmla="*/ 871838 w 1261746"/>
              <a:gd name="connsiteY239" fmla="*/ 120445 h 659131"/>
              <a:gd name="connsiteX240" fmla="*/ 751356 w 1261746"/>
              <a:gd name="connsiteY240" fmla="*/ 120445 h 659131"/>
              <a:gd name="connsiteX241" fmla="*/ 779817 w 1261746"/>
              <a:gd name="connsiteY241" fmla="*/ 148897 h 659131"/>
              <a:gd name="connsiteX242" fmla="*/ 751356 w 1261746"/>
              <a:gd name="connsiteY242" fmla="*/ 177349 h 659131"/>
              <a:gd name="connsiteX243" fmla="*/ 722895 w 1261746"/>
              <a:gd name="connsiteY243" fmla="*/ 148897 h 659131"/>
              <a:gd name="connsiteX244" fmla="*/ 751356 w 1261746"/>
              <a:gd name="connsiteY244" fmla="*/ 120445 h 659131"/>
              <a:gd name="connsiteX245" fmla="*/ 630873 w 1261746"/>
              <a:gd name="connsiteY245" fmla="*/ 120445 h 659131"/>
              <a:gd name="connsiteX246" fmla="*/ 659334 w 1261746"/>
              <a:gd name="connsiteY246" fmla="*/ 148897 h 659131"/>
              <a:gd name="connsiteX247" fmla="*/ 630873 w 1261746"/>
              <a:gd name="connsiteY247" fmla="*/ 177349 h 659131"/>
              <a:gd name="connsiteX248" fmla="*/ 602412 w 1261746"/>
              <a:gd name="connsiteY248" fmla="*/ 148897 h 659131"/>
              <a:gd name="connsiteX249" fmla="*/ 630873 w 1261746"/>
              <a:gd name="connsiteY249" fmla="*/ 120445 h 659131"/>
              <a:gd name="connsiteX250" fmla="*/ 510391 w 1261746"/>
              <a:gd name="connsiteY250" fmla="*/ 120445 h 659131"/>
              <a:gd name="connsiteX251" fmla="*/ 538852 w 1261746"/>
              <a:gd name="connsiteY251" fmla="*/ 148897 h 659131"/>
              <a:gd name="connsiteX252" fmla="*/ 510391 w 1261746"/>
              <a:gd name="connsiteY252" fmla="*/ 177349 h 659131"/>
              <a:gd name="connsiteX253" fmla="*/ 481930 w 1261746"/>
              <a:gd name="connsiteY253" fmla="*/ 148897 h 659131"/>
              <a:gd name="connsiteX254" fmla="*/ 510391 w 1261746"/>
              <a:gd name="connsiteY254" fmla="*/ 120445 h 659131"/>
              <a:gd name="connsiteX255" fmla="*/ 389908 w 1261746"/>
              <a:gd name="connsiteY255" fmla="*/ 120445 h 659131"/>
              <a:gd name="connsiteX256" fmla="*/ 418369 w 1261746"/>
              <a:gd name="connsiteY256" fmla="*/ 148897 h 659131"/>
              <a:gd name="connsiteX257" fmla="*/ 389908 w 1261746"/>
              <a:gd name="connsiteY257" fmla="*/ 177349 h 659131"/>
              <a:gd name="connsiteX258" fmla="*/ 361447 w 1261746"/>
              <a:gd name="connsiteY258" fmla="*/ 148897 h 659131"/>
              <a:gd name="connsiteX259" fmla="*/ 389908 w 1261746"/>
              <a:gd name="connsiteY259" fmla="*/ 120445 h 659131"/>
              <a:gd name="connsiteX260" fmla="*/ 269426 w 1261746"/>
              <a:gd name="connsiteY260" fmla="*/ 120445 h 659131"/>
              <a:gd name="connsiteX261" fmla="*/ 297887 w 1261746"/>
              <a:gd name="connsiteY261" fmla="*/ 148897 h 659131"/>
              <a:gd name="connsiteX262" fmla="*/ 269426 w 1261746"/>
              <a:gd name="connsiteY262" fmla="*/ 177349 h 659131"/>
              <a:gd name="connsiteX263" fmla="*/ 240965 w 1261746"/>
              <a:gd name="connsiteY263" fmla="*/ 148897 h 659131"/>
              <a:gd name="connsiteX264" fmla="*/ 269426 w 1261746"/>
              <a:gd name="connsiteY264" fmla="*/ 120445 h 659131"/>
              <a:gd name="connsiteX265" fmla="*/ 148943 w 1261746"/>
              <a:gd name="connsiteY265" fmla="*/ 120445 h 659131"/>
              <a:gd name="connsiteX266" fmla="*/ 177404 w 1261746"/>
              <a:gd name="connsiteY266" fmla="*/ 148897 h 659131"/>
              <a:gd name="connsiteX267" fmla="*/ 148943 w 1261746"/>
              <a:gd name="connsiteY267" fmla="*/ 177349 h 659131"/>
              <a:gd name="connsiteX268" fmla="*/ 120482 w 1261746"/>
              <a:gd name="connsiteY268" fmla="*/ 148897 h 659131"/>
              <a:gd name="connsiteX269" fmla="*/ 148943 w 1261746"/>
              <a:gd name="connsiteY269" fmla="*/ 120445 h 659131"/>
              <a:gd name="connsiteX270" fmla="*/ 28461 w 1261746"/>
              <a:gd name="connsiteY270" fmla="*/ 120445 h 659131"/>
              <a:gd name="connsiteX271" fmla="*/ 56922 w 1261746"/>
              <a:gd name="connsiteY271" fmla="*/ 148897 h 659131"/>
              <a:gd name="connsiteX272" fmla="*/ 28461 w 1261746"/>
              <a:gd name="connsiteY272" fmla="*/ 177349 h 659131"/>
              <a:gd name="connsiteX273" fmla="*/ 0 w 1261746"/>
              <a:gd name="connsiteY273" fmla="*/ 148897 h 659131"/>
              <a:gd name="connsiteX274" fmla="*/ 28461 w 1261746"/>
              <a:gd name="connsiteY274" fmla="*/ 120445 h 659131"/>
              <a:gd name="connsiteX275" fmla="*/ 1233285 w 1261746"/>
              <a:gd name="connsiteY275" fmla="*/ 0 h 659131"/>
              <a:gd name="connsiteX276" fmla="*/ 1261746 w 1261746"/>
              <a:gd name="connsiteY276" fmla="*/ 28452 h 659131"/>
              <a:gd name="connsiteX277" fmla="*/ 1233285 w 1261746"/>
              <a:gd name="connsiteY277" fmla="*/ 56904 h 659131"/>
              <a:gd name="connsiteX278" fmla="*/ 1204824 w 1261746"/>
              <a:gd name="connsiteY278" fmla="*/ 28452 h 659131"/>
              <a:gd name="connsiteX279" fmla="*/ 1233285 w 1261746"/>
              <a:gd name="connsiteY279" fmla="*/ 0 h 659131"/>
              <a:gd name="connsiteX280" fmla="*/ 1112803 w 1261746"/>
              <a:gd name="connsiteY280" fmla="*/ 0 h 659131"/>
              <a:gd name="connsiteX281" fmla="*/ 1141264 w 1261746"/>
              <a:gd name="connsiteY281" fmla="*/ 28452 h 659131"/>
              <a:gd name="connsiteX282" fmla="*/ 1112803 w 1261746"/>
              <a:gd name="connsiteY282" fmla="*/ 56904 h 659131"/>
              <a:gd name="connsiteX283" fmla="*/ 1084342 w 1261746"/>
              <a:gd name="connsiteY283" fmla="*/ 28452 h 659131"/>
              <a:gd name="connsiteX284" fmla="*/ 1112803 w 1261746"/>
              <a:gd name="connsiteY284" fmla="*/ 0 h 659131"/>
              <a:gd name="connsiteX285" fmla="*/ 992320 w 1261746"/>
              <a:gd name="connsiteY285" fmla="*/ 0 h 659131"/>
              <a:gd name="connsiteX286" fmla="*/ 1020781 w 1261746"/>
              <a:gd name="connsiteY286" fmla="*/ 28452 h 659131"/>
              <a:gd name="connsiteX287" fmla="*/ 992320 w 1261746"/>
              <a:gd name="connsiteY287" fmla="*/ 56904 h 659131"/>
              <a:gd name="connsiteX288" fmla="*/ 963859 w 1261746"/>
              <a:gd name="connsiteY288" fmla="*/ 28452 h 659131"/>
              <a:gd name="connsiteX289" fmla="*/ 992320 w 1261746"/>
              <a:gd name="connsiteY289" fmla="*/ 0 h 659131"/>
              <a:gd name="connsiteX290" fmla="*/ 871838 w 1261746"/>
              <a:gd name="connsiteY290" fmla="*/ 0 h 659131"/>
              <a:gd name="connsiteX291" fmla="*/ 900299 w 1261746"/>
              <a:gd name="connsiteY291" fmla="*/ 28452 h 659131"/>
              <a:gd name="connsiteX292" fmla="*/ 871838 w 1261746"/>
              <a:gd name="connsiteY292" fmla="*/ 56904 h 659131"/>
              <a:gd name="connsiteX293" fmla="*/ 843377 w 1261746"/>
              <a:gd name="connsiteY293" fmla="*/ 28452 h 659131"/>
              <a:gd name="connsiteX294" fmla="*/ 871838 w 1261746"/>
              <a:gd name="connsiteY294" fmla="*/ 0 h 659131"/>
              <a:gd name="connsiteX295" fmla="*/ 751356 w 1261746"/>
              <a:gd name="connsiteY295" fmla="*/ 0 h 659131"/>
              <a:gd name="connsiteX296" fmla="*/ 779817 w 1261746"/>
              <a:gd name="connsiteY296" fmla="*/ 28452 h 659131"/>
              <a:gd name="connsiteX297" fmla="*/ 751356 w 1261746"/>
              <a:gd name="connsiteY297" fmla="*/ 56904 h 659131"/>
              <a:gd name="connsiteX298" fmla="*/ 722895 w 1261746"/>
              <a:gd name="connsiteY298" fmla="*/ 28452 h 659131"/>
              <a:gd name="connsiteX299" fmla="*/ 751356 w 1261746"/>
              <a:gd name="connsiteY299" fmla="*/ 0 h 659131"/>
              <a:gd name="connsiteX300" fmla="*/ 630873 w 1261746"/>
              <a:gd name="connsiteY300" fmla="*/ 0 h 659131"/>
              <a:gd name="connsiteX301" fmla="*/ 659334 w 1261746"/>
              <a:gd name="connsiteY301" fmla="*/ 28452 h 659131"/>
              <a:gd name="connsiteX302" fmla="*/ 630873 w 1261746"/>
              <a:gd name="connsiteY302" fmla="*/ 56904 h 659131"/>
              <a:gd name="connsiteX303" fmla="*/ 602412 w 1261746"/>
              <a:gd name="connsiteY303" fmla="*/ 28452 h 659131"/>
              <a:gd name="connsiteX304" fmla="*/ 630873 w 1261746"/>
              <a:gd name="connsiteY304" fmla="*/ 0 h 659131"/>
              <a:gd name="connsiteX305" fmla="*/ 510391 w 1261746"/>
              <a:gd name="connsiteY305" fmla="*/ 0 h 659131"/>
              <a:gd name="connsiteX306" fmla="*/ 538852 w 1261746"/>
              <a:gd name="connsiteY306" fmla="*/ 28452 h 659131"/>
              <a:gd name="connsiteX307" fmla="*/ 510391 w 1261746"/>
              <a:gd name="connsiteY307" fmla="*/ 56904 h 659131"/>
              <a:gd name="connsiteX308" fmla="*/ 481930 w 1261746"/>
              <a:gd name="connsiteY308" fmla="*/ 28452 h 659131"/>
              <a:gd name="connsiteX309" fmla="*/ 510391 w 1261746"/>
              <a:gd name="connsiteY309" fmla="*/ 0 h 659131"/>
              <a:gd name="connsiteX310" fmla="*/ 389908 w 1261746"/>
              <a:gd name="connsiteY310" fmla="*/ 0 h 659131"/>
              <a:gd name="connsiteX311" fmla="*/ 418369 w 1261746"/>
              <a:gd name="connsiteY311" fmla="*/ 28452 h 659131"/>
              <a:gd name="connsiteX312" fmla="*/ 389908 w 1261746"/>
              <a:gd name="connsiteY312" fmla="*/ 56904 h 659131"/>
              <a:gd name="connsiteX313" fmla="*/ 361447 w 1261746"/>
              <a:gd name="connsiteY313" fmla="*/ 28452 h 659131"/>
              <a:gd name="connsiteX314" fmla="*/ 389908 w 1261746"/>
              <a:gd name="connsiteY314" fmla="*/ 0 h 659131"/>
              <a:gd name="connsiteX315" fmla="*/ 269426 w 1261746"/>
              <a:gd name="connsiteY315" fmla="*/ 0 h 659131"/>
              <a:gd name="connsiteX316" fmla="*/ 297887 w 1261746"/>
              <a:gd name="connsiteY316" fmla="*/ 28452 h 659131"/>
              <a:gd name="connsiteX317" fmla="*/ 269426 w 1261746"/>
              <a:gd name="connsiteY317" fmla="*/ 56904 h 659131"/>
              <a:gd name="connsiteX318" fmla="*/ 240965 w 1261746"/>
              <a:gd name="connsiteY318" fmla="*/ 28452 h 659131"/>
              <a:gd name="connsiteX319" fmla="*/ 269426 w 1261746"/>
              <a:gd name="connsiteY319" fmla="*/ 0 h 659131"/>
              <a:gd name="connsiteX320" fmla="*/ 148943 w 1261746"/>
              <a:gd name="connsiteY320" fmla="*/ 0 h 659131"/>
              <a:gd name="connsiteX321" fmla="*/ 177404 w 1261746"/>
              <a:gd name="connsiteY321" fmla="*/ 28452 h 659131"/>
              <a:gd name="connsiteX322" fmla="*/ 148943 w 1261746"/>
              <a:gd name="connsiteY322" fmla="*/ 56904 h 659131"/>
              <a:gd name="connsiteX323" fmla="*/ 120482 w 1261746"/>
              <a:gd name="connsiteY323" fmla="*/ 28452 h 659131"/>
              <a:gd name="connsiteX324" fmla="*/ 148943 w 1261746"/>
              <a:gd name="connsiteY324" fmla="*/ 0 h 659131"/>
              <a:gd name="connsiteX325" fmla="*/ 28461 w 1261746"/>
              <a:gd name="connsiteY325" fmla="*/ 0 h 659131"/>
              <a:gd name="connsiteX326" fmla="*/ 56922 w 1261746"/>
              <a:gd name="connsiteY326" fmla="*/ 28452 h 659131"/>
              <a:gd name="connsiteX327" fmla="*/ 28461 w 1261746"/>
              <a:gd name="connsiteY327" fmla="*/ 56904 h 659131"/>
              <a:gd name="connsiteX328" fmla="*/ 0 w 1261746"/>
              <a:gd name="connsiteY328" fmla="*/ 28452 h 659131"/>
              <a:gd name="connsiteX329" fmla="*/ 28461 w 1261746"/>
              <a:gd name="connsiteY329" fmla="*/ 0 h 65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1261746" h="659131">
                <a:moveTo>
                  <a:pt x="1233285" y="602227"/>
                </a:moveTo>
                <a:cubicBezTo>
                  <a:pt x="1249004" y="602227"/>
                  <a:pt x="1261746" y="614965"/>
                  <a:pt x="1261746" y="630679"/>
                </a:cubicBezTo>
                <a:cubicBezTo>
                  <a:pt x="1261746" y="646393"/>
                  <a:pt x="1249004" y="659131"/>
                  <a:pt x="1233285" y="659131"/>
                </a:cubicBezTo>
                <a:cubicBezTo>
                  <a:pt x="1217566" y="659131"/>
                  <a:pt x="1204824" y="646393"/>
                  <a:pt x="1204824" y="630679"/>
                </a:cubicBezTo>
                <a:cubicBezTo>
                  <a:pt x="1204824" y="614965"/>
                  <a:pt x="1217566" y="602227"/>
                  <a:pt x="1233285" y="602227"/>
                </a:cubicBezTo>
                <a:close/>
                <a:moveTo>
                  <a:pt x="1112803" y="602227"/>
                </a:moveTo>
                <a:cubicBezTo>
                  <a:pt x="1128522" y="602227"/>
                  <a:pt x="1141264" y="614965"/>
                  <a:pt x="1141264" y="630679"/>
                </a:cubicBezTo>
                <a:cubicBezTo>
                  <a:pt x="1141264" y="646393"/>
                  <a:pt x="1128522" y="659131"/>
                  <a:pt x="1112803" y="659131"/>
                </a:cubicBezTo>
                <a:cubicBezTo>
                  <a:pt x="1097084" y="659131"/>
                  <a:pt x="1084342" y="646393"/>
                  <a:pt x="1084342" y="630679"/>
                </a:cubicBezTo>
                <a:cubicBezTo>
                  <a:pt x="1084342" y="614965"/>
                  <a:pt x="1097084" y="602227"/>
                  <a:pt x="1112803" y="602227"/>
                </a:cubicBezTo>
                <a:close/>
                <a:moveTo>
                  <a:pt x="992320" y="602227"/>
                </a:moveTo>
                <a:cubicBezTo>
                  <a:pt x="1008039" y="602227"/>
                  <a:pt x="1020781" y="614965"/>
                  <a:pt x="1020781" y="630679"/>
                </a:cubicBezTo>
                <a:cubicBezTo>
                  <a:pt x="1020781" y="646393"/>
                  <a:pt x="1008039" y="659131"/>
                  <a:pt x="992320" y="659131"/>
                </a:cubicBezTo>
                <a:cubicBezTo>
                  <a:pt x="976601" y="659131"/>
                  <a:pt x="963859" y="646393"/>
                  <a:pt x="963859" y="630679"/>
                </a:cubicBezTo>
                <a:cubicBezTo>
                  <a:pt x="963859" y="614965"/>
                  <a:pt x="976601" y="602227"/>
                  <a:pt x="992320" y="602227"/>
                </a:cubicBezTo>
                <a:close/>
                <a:moveTo>
                  <a:pt x="871838" y="602227"/>
                </a:moveTo>
                <a:cubicBezTo>
                  <a:pt x="887557" y="602227"/>
                  <a:pt x="900299" y="614965"/>
                  <a:pt x="900299" y="630679"/>
                </a:cubicBezTo>
                <a:cubicBezTo>
                  <a:pt x="900299" y="646393"/>
                  <a:pt x="887557" y="659131"/>
                  <a:pt x="871838" y="659131"/>
                </a:cubicBezTo>
                <a:cubicBezTo>
                  <a:pt x="856119" y="659131"/>
                  <a:pt x="843377" y="646393"/>
                  <a:pt x="843377" y="630679"/>
                </a:cubicBezTo>
                <a:cubicBezTo>
                  <a:pt x="843377" y="614965"/>
                  <a:pt x="856119" y="602227"/>
                  <a:pt x="871838" y="602227"/>
                </a:cubicBezTo>
                <a:close/>
                <a:moveTo>
                  <a:pt x="751356" y="602227"/>
                </a:moveTo>
                <a:cubicBezTo>
                  <a:pt x="767075" y="602227"/>
                  <a:pt x="779817" y="614965"/>
                  <a:pt x="779817" y="630679"/>
                </a:cubicBezTo>
                <a:cubicBezTo>
                  <a:pt x="779817" y="646393"/>
                  <a:pt x="767075" y="659131"/>
                  <a:pt x="751356" y="659131"/>
                </a:cubicBezTo>
                <a:cubicBezTo>
                  <a:pt x="735637" y="659131"/>
                  <a:pt x="722895" y="646393"/>
                  <a:pt x="722895" y="630679"/>
                </a:cubicBezTo>
                <a:cubicBezTo>
                  <a:pt x="722895" y="614965"/>
                  <a:pt x="735637" y="602227"/>
                  <a:pt x="751356" y="602227"/>
                </a:cubicBezTo>
                <a:close/>
                <a:moveTo>
                  <a:pt x="630873" y="602227"/>
                </a:moveTo>
                <a:cubicBezTo>
                  <a:pt x="646592" y="602227"/>
                  <a:pt x="659334" y="614965"/>
                  <a:pt x="659334" y="630679"/>
                </a:cubicBezTo>
                <a:cubicBezTo>
                  <a:pt x="659334" y="646393"/>
                  <a:pt x="646592" y="659131"/>
                  <a:pt x="630873" y="659131"/>
                </a:cubicBezTo>
                <a:cubicBezTo>
                  <a:pt x="615154" y="659131"/>
                  <a:pt x="602412" y="646393"/>
                  <a:pt x="602412" y="630679"/>
                </a:cubicBezTo>
                <a:cubicBezTo>
                  <a:pt x="602412" y="614965"/>
                  <a:pt x="615154" y="602227"/>
                  <a:pt x="630873" y="602227"/>
                </a:cubicBezTo>
                <a:close/>
                <a:moveTo>
                  <a:pt x="510391" y="602227"/>
                </a:moveTo>
                <a:cubicBezTo>
                  <a:pt x="526110" y="602227"/>
                  <a:pt x="538852" y="614965"/>
                  <a:pt x="538852" y="630679"/>
                </a:cubicBezTo>
                <a:cubicBezTo>
                  <a:pt x="538852" y="646393"/>
                  <a:pt x="526110" y="659131"/>
                  <a:pt x="510391" y="659131"/>
                </a:cubicBezTo>
                <a:cubicBezTo>
                  <a:pt x="494672" y="659131"/>
                  <a:pt x="481930" y="646393"/>
                  <a:pt x="481930" y="630679"/>
                </a:cubicBezTo>
                <a:cubicBezTo>
                  <a:pt x="481930" y="614965"/>
                  <a:pt x="494672" y="602227"/>
                  <a:pt x="510391" y="602227"/>
                </a:cubicBezTo>
                <a:close/>
                <a:moveTo>
                  <a:pt x="389908" y="602227"/>
                </a:moveTo>
                <a:cubicBezTo>
                  <a:pt x="405627" y="602227"/>
                  <a:pt x="418369" y="614965"/>
                  <a:pt x="418369" y="630679"/>
                </a:cubicBezTo>
                <a:cubicBezTo>
                  <a:pt x="418369" y="646393"/>
                  <a:pt x="405627" y="659131"/>
                  <a:pt x="389908" y="659131"/>
                </a:cubicBezTo>
                <a:cubicBezTo>
                  <a:pt x="374189" y="659131"/>
                  <a:pt x="361447" y="646393"/>
                  <a:pt x="361447" y="630679"/>
                </a:cubicBezTo>
                <a:cubicBezTo>
                  <a:pt x="361447" y="614965"/>
                  <a:pt x="374189" y="602227"/>
                  <a:pt x="389908" y="602227"/>
                </a:cubicBezTo>
                <a:close/>
                <a:moveTo>
                  <a:pt x="269426" y="602227"/>
                </a:moveTo>
                <a:cubicBezTo>
                  <a:pt x="285145" y="602227"/>
                  <a:pt x="297887" y="614965"/>
                  <a:pt x="297887" y="630679"/>
                </a:cubicBezTo>
                <a:cubicBezTo>
                  <a:pt x="297887" y="646393"/>
                  <a:pt x="285145" y="659131"/>
                  <a:pt x="269426" y="659131"/>
                </a:cubicBezTo>
                <a:cubicBezTo>
                  <a:pt x="253707" y="659131"/>
                  <a:pt x="240965" y="646393"/>
                  <a:pt x="240965" y="630679"/>
                </a:cubicBezTo>
                <a:cubicBezTo>
                  <a:pt x="240965" y="614965"/>
                  <a:pt x="253707" y="602227"/>
                  <a:pt x="269426" y="602227"/>
                </a:cubicBezTo>
                <a:close/>
                <a:moveTo>
                  <a:pt x="148943" y="602227"/>
                </a:moveTo>
                <a:cubicBezTo>
                  <a:pt x="164662" y="602227"/>
                  <a:pt x="177404" y="614965"/>
                  <a:pt x="177404" y="630679"/>
                </a:cubicBezTo>
                <a:cubicBezTo>
                  <a:pt x="177404" y="646393"/>
                  <a:pt x="164662" y="659131"/>
                  <a:pt x="148943" y="659131"/>
                </a:cubicBezTo>
                <a:cubicBezTo>
                  <a:pt x="133224" y="659131"/>
                  <a:pt x="120482" y="646393"/>
                  <a:pt x="120482" y="630679"/>
                </a:cubicBezTo>
                <a:cubicBezTo>
                  <a:pt x="120482" y="614965"/>
                  <a:pt x="133224" y="602227"/>
                  <a:pt x="148943" y="602227"/>
                </a:cubicBezTo>
                <a:close/>
                <a:moveTo>
                  <a:pt x="28461" y="602227"/>
                </a:moveTo>
                <a:cubicBezTo>
                  <a:pt x="44180" y="602227"/>
                  <a:pt x="56922" y="614965"/>
                  <a:pt x="56922" y="630679"/>
                </a:cubicBezTo>
                <a:cubicBezTo>
                  <a:pt x="56922" y="646393"/>
                  <a:pt x="44180" y="659131"/>
                  <a:pt x="28461" y="659131"/>
                </a:cubicBezTo>
                <a:cubicBezTo>
                  <a:pt x="12742" y="659131"/>
                  <a:pt x="0" y="646393"/>
                  <a:pt x="0" y="630679"/>
                </a:cubicBezTo>
                <a:cubicBezTo>
                  <a:pt x="0" y="614965"/>
                  <a:pt x="12742" y="602227"/>
                  <a:pt x="28461" y="602227"/>
                </a:cubicBezTo>
                <a:close/>
                <a:moveTo>
                  <a:pt x="1233285" y="481781"/>
                </a:moveTo>
                <a:cubicBezTo>
                  <a:pt x="1249004" y="481781"/>
                  <a:pt x="1261746" y="494519"/>
                  <a:pt x="1261746" y="510233"/>
                </a:cubicBezTo>
                <a:cubicBezTo>
                  <a:pt x="1261746" y="525947"/>
                  <a:pt x="1249004" y="538685"/>
                  <a:pt x="1233285" y="538685"/>
                </a:cubicBezTo>
                <a:cubicBezTo>
                  <a:pt x="1217566" y="538685"/>
                  <a:pt x="1204824" y="525947"/>
                  <a:pt x="1204824" y="510233"/>
                </a:cubicBezTo>
                <a:cubicBezTo>
                  <a:pt x="1204824" y="494519"/>
                  <a:pt x="1217566" y="481781"/>
                  <a:pt x="1233285" y="481781"/>
                </a:cubicBezTo>
                <a:close/>
                <a:moveTo>
                  <a:pt x="1112803" y="481781"/>
                </a:moveTo>
                <a:cubicBezTo>
                  <a:pt x="1128522" y="481781"/>
                  <a:pt x="1141264" y="494519"/>
                  <a:pt x="1141264" y="510233"/>
                </a:cubicBezTo>
                <a:cubicBezTo>
                  <a:pt x="1141264" y="525947"/>
                  <a:pt x="1128522" y="538685"/>
                  <a:pt x="1112803" y="538685"/>
                </a:cubicBezTo>
                <a:cubicBezTo>
                  <a:pt x="1097084" y="538685"/>
                  <a:pt x="1084342" y="525947"/>
                  <a:pt x="1084342" y="510233"/>
                </a:cubicBezTo>
                <a:cubicBezTo>
                  <a:pt x="1084342" y="494519"/>
                  <a:pt x="1097084" y="481781"/>
                  <a:pt x="1112803" y="481781"/>
                </a:cubicBezTo>
                <a:close/>
                <a:moveTo>
                  <a:pt x="992320" y="481781"/>
                </a:moveTo>
                <a:cubicBezTo>
                  <a:pt x="1008039" y="481781"/>
                  <a:pt x="1020781" y="494519"/>
                  <a:pt x="1020781" y="510233"/>
                </a:cubicBezTo>
                <a:cubicBezTo>
                  <a:pt x="1020781" y="525947"/>
                  <a:pt x="1008039" y="538685"/>
                  <a:pt x="992320" y="538685"/>
                </a:cubicBezTo>
                <a:cubicBezTo>
                  <a:pt x="976601" y="538685"/>
                  <a:pt x="963859" y="525947"/>
                  <a:pt x="963859" y="510233"/>
                </a:cubicBezTo>
                <a:cubicBezTo>
                  <a:pt x="963859" y="494519"/>
                  <a:pt x="976601" y="481781"/>
                  <a:pt x="992320" y="481781"/>
                </a:cubicBezTo>
                <a:close/>
                <a:moveTo>
                  <a:pt x="871838" y="481781"/>
                </a:moveTo>
                <a:cubicBezTo>
                  <a:pt x="887557" y="481781"/>
                  <a:pt x="900299" y="494519"/>
                  <a:pt x="900299" y="510233"/>
                </a:cubicBezTo>
                <a:cubicBezTo>
                  <a:pt x="900299" y="525947"/>
                  <a:pt x="887557" y="538685"/>
                  <a:pt x="871838" y="538685"/>
                </a:cubicBezTo>
                <a:cubicBezTo>
                  <a:pt x="856119" y="538685"/>
                  <a:pt x="843377" y="525947"/>
                  <a:pt x="843377" y="510233"/>
                </a:cubicBezTo>
                <a:cubicBezTo>
                  <a:pt x="843377" y="494519"/>
                  <a:pt x="856119" y="481781"/>
                  <a:pt x="871838" y="481781"/>
                </a:cubicBezTo>
                <a:close/>
                <a:moveTo>
                  <a:pt x="751356" y="481781"/>
                </a:moveTo>
                <a:cubicBezTo>
                  <a:pt x="767075" y="481781"/>
                  <a:pt x="779817" y="494519"/>
                  <a:pt x="779817" y="510233"/>
                </a:cubicBezTo>
                <a:cubicBezTo>
                  <a:pt x="779817" y="525947"/>
                  <a:pt x="767075" y="538685"/>
                  <a:pt x="751356" y="538685"/>
                </a:cubicBezTo>
                <a:cubicBezTo>
                  <a:pt x="735637" y="538685"/>
                  <a:pt x="722895" y="525947"/>
                  <a:pt x="722895" y="510233"/>
                </a:cubicBezTo>
                <a:cubicBezTo>
                  <a:pt x="722895" y="494519"/>
                  <a:pt x="735637" y="481781"/>
                  <a:pt x="751356" y="481781"/>
                </a:cubicBezTo>
                <a:close/>
                <a:moveTo>
                  <a:pt x="630873" y="481781"/>
                </a:moveTo>
                <a:cubicBezTo>
                  <a:pt x="646592" y="481781"/>
                  <a:pt x="659334" y="494519"/>
                  <a:pt x="659334" y="510233"/>
                </a:cubicBezTo>
                <a:cubicBezTo>
                  <a:pt x="659334" y="525947"/>
                  <a:pt x="646592" y="538685"/>
                  <a:pt x="630873" y="538685"/>
                </a:cubicBezTo>
                <a:cubicBezTo>
                  <a:pt x="615154" y="538685"/>
                  <a:pt x="602412" y="525947"/>
                  <a:pt x="602412" y="510233"/>
                </a:cubicBezTo>
                <a:cubicBezTo>
                  <a:pt x="602412" y="494519"/>
                  <a:pt x="615154" y="481781"/>
                  <a:pt x="630873" y="481781"/>
                </a:cubicBezTo>
                <a:close/>
                <a:moveTo>
                  <a:pt x="510391" y="481781"/>
                </a:moveTo>
                <a:cubicBezTo>
                  <a:pt x="526110" y="481781"/>
                  <a:pt x="538852" y="494519"/>
                  <a:pt x="538852" y="510233"/>
                </a:cubicBezTo>
                <a:cubicBezTo>
                  <a:pt x="538852" y="525947"/>
                  <a:pt x="526110" y="538685"/>
                  <a:pt x="510391" y="538685"/>
                </a:cubicBezTo>
                <a:cubicBezTo>
                  <a:pt x="494672" y="538685"/>
                  <a:pt x="481930" y="525947"/>
                  <a:pt x="481930" y="510233"/>
                </a:cubicBezTo>
                <a:cubicBezTo>
                  <a:pt x="481930" y="494519"/>
                  <a:pt x="494672" y="481781"/>
                  <a:pt x="510391" y="481781"/>
                </a:cubicBezTo>
                <a:close/>
                <a:moveTo>
                  <a:pt x="389908" y="481781"/>
                </a:moveTo>
                <a:cubicBezTo>
                  <a:pt x="405627" y="481781"/>
                  <a:pt x="418369" y="494519"/>
                  <a:pt x="418369" y="510233"/>
                </a:cubicBezTo>
                <a:cubicBezTo>
                  <a:pt x="418369" y="525947"/>
                  <a:pt x="405627" y="538685"/>
                  <a:pt x="389908" y="538685"/>
                </a:cubicBezTo>
                <a:cubicBezTo>
                  <a:pt x="374189" y="538685"/>
                  <a:pt x="361447" y="525947"/>
                  <a:pt x="361447" y="510233"/>
                </a:cubicBezTo>
                <a:cubicBezTo>
                  <a:pt x="361447" y="494519"/>
                  <a:pt x="374189" y="481781"/>
                  <a:pt x="389908" y="481781"/>
                </a:cubicBezTo>
                <a:close/>
                <a:moveTo>
                  <a:pt x="269426" y="481781"/>
                </a:moveTo>
                <a:cubicBezTo>
                  <a:pt x="285145" y="481781"/>
                  <a:pt x="297887" y="494519"/>
                  <a:pt x="297887" y="510233"/>
                </a:cubicBezTo>
                <a:cubicBezTo>
                  <a:pt x="297887" y="525947"/>
                  <a:pt x="285145" y="538685"/>
                  <a:pt x="269426" y="538685"/>
                </a:cubicBezTo>
                <a:cubicBezTo>
                  <a:pt x="253707" y="538685"/>
                  <a:pt x="240965" y="525947"/>
                  <a:pt x="240965" y="510233"/>
                </a:cubicBezTo>
                <a:cubicBezTo>
                  <a:pt x="240965" y="494519"/>
                  <a:pt x="253707" y="481781"/>
                  <a:pt x="269426" y="481781"/>
                </a:cubicBezTo>
                <a:close/>
                <a:moveTo>
                  <a:pt x="148943" y="481781"/>
                </a:moveTo>
                <a:cubicBezTo>
                  <a:pt x="164662" y="481781"/>
                  <a:pt x="177404" y="494519"/>
                  <a:pt x="177404" y="510233"/>
                </a:cubicBezTo>
                <a:cubicBezTo>
                  <a:pt x="177404" y="525947"/>
                  <a:pt x="164662" y="538685"/>
                  <a:pt x="148943" y="538685"/>
                </a:cubicBezTo>
                <a:cubicBezTo>
                  <a:pt x="133224" y="538685"/>
                  <a:pt x="120482" y="525947"/>
                  <a:pt x="120482" y="510233"/>
                </a:cubicBezTo>
                <a:cubicBezTo>
                  <a:pt x="120482" y="494519"/>
                  <a:pt x="133224" y="481781"/>
                  <a:pt x="148943" y="481781"/>
                </a:cubicBezTo>
                <a:close/>
                <a:moveTo>
                  <a:pt x="28461" y="481781"/>
                </a:moveTo>
                <a:cubicBezTo>
                  <a:pt x="44180" y="481781"/>
                  <a:pt x="56922" y="494519"/>
                  <a:pt x="56922" y="510233"/>
                </a:cubicBezTo>
                <a:cubicBezTo>
                  <a:pt x="56922" y="525947"/>
                  <a:pt x="44180" y="538685"/>
                  <a:pt x="28461" y="538685"/>
                </a:cubicBezTo>
                <a:cubicBezTo>
                  <a:pt x="12742" y="538685"/>
                  <a:pt x="0" y="525947"/>
                  <a:pt x="0" y="510233"/>
                </a:cubicBezTo>
                <a:cubicBezTo>
                  <a:pt x="0" y="494519"/>
                  <a:pt x="12742" y="481781"/>
                  <a:pt x="28461" y="481781"/>
                </a:cubicBezTo>
                <a:close/>
                <a:moveTo>
                  <a:pt x="1233285" y="361336"/>
                </a:moveTo>
                <a:cubicBezTo>
                  <a:pt x="1249004" y="361336"/>
                  <a:pt x="1261746" y="374074"/>
                  <a:pt x="1261746" y="389788"/>
                </a:cubicBezTo>
                <a:cubicBezTo>
                  <a:pt x="1261746" y="405502"/>
                  <a:pt x="1249004" y="418240"/>
                  <a:pt x="1233285" y="418240"/>
                </a:cubicBezTo>
                <a:cubicBezTo>
                  <a:pt x="1217566" y="418240"/>
                  <a:pt x="1204824" y="405502"/>
                  <a:pt x="1204824" y="389788"/>
                </a:cubicBezTo>
                <a:cubicBezTo>
                  <a:pt x="1204824" y="374074"/>
                  <a:pt x="1217566" y="361336"/>
                  <a:pt x="1233285" y="361336"/>
                </a:cubicBezTo>
                <a:close/>
                <a:moveTo>
                  <a:pt x="1112803" y="361336"/>
                </a:moveTo>
                <a:cubicBezTo>
                  <a:pt x="1128522" y="361336"/>
                  <a:pt x="1141264" y="374074"/>
                  <a:pt x="1141264" y="389788"/>
                </a:cubicBezTo>
                <a:cubicBezTo>
                  <a:pt x="1141264" y="405502"/>
                  <a:pt x="1128522" y="418240"/>
                  <a:pt x="1112803" y="418240"/>
                </a:cubicBezTo>
                <a:cubicBezTo>
                  <a:pt x="1097084" y="418240"/>
                  <a:pt x="1084342" y="405502"/>
                  <a:pt x="1084342" y="389788"/>
                </a:cubicBezTo>
                <a:cubicBezTo>
                  <a:pt x="1084342" y="374074"/>
                  <a:pt x="1097084" y="361336"/>
                  <a:pt x="1112803" y="361336"/>
                </a:cubicBezTo>
                <a:close/>
                <a:moveTo>
                  <a:pt x="992320" y="361336"/>
                </a:moveTo>
                <a:cubicBezTo>
                  <a:pt x="1008039" y="361336"/>
                  <a:pt x="1020781" y="374074"/>
                  <a:pt x="1020781" y="389788"/>
                </a:cubicBezTo>
                <a:cubicBezTo>
                  <a:pt x="1020781" y="405502"/>
                  <a:pt x="1008039" y="418240"/>
                  <a:pt x="992320" y="418240"/>
                </a:cubicBezTo>
                <a:cubicBezTo>
                  <a:pt x="976601" y="418240"/>
                  <a:pt x="963859" y="405502"/>
                  <a:pt x="963859" y="389788"/>
                </a:cubicBezTo>
                <a:cubicBezTo>
                  <a:pt x="963859" y="374074"/>
                  <a:pt x="976601" y="361336"/>
                  <a:pt x="992320" y="361336"/>
                </a:cubicBezTo>
                <a:close/>
                <a:moveTo>
                  <a:pt x="871838" y="361336"/>
                </a:moveTo>
                <a:cubicBezTo>
                  <a:pt x="887557" y="361336"/>
                  <a:pt x="900299" y="374074"/>
                  <a:pt x="900299" y="389788"/>
                </a:cubicBezTo>
                <a:cubicBezTo>
                  <a:pt x="900299" y="405502"/>
                  <a:pt x="887557" y="418240"/>
                  <a:pt x="871838" y="418240"/>
                </a:cubicBezTo>
                <a:cubicBezTo>
                  <a:pt x="856119" y="418240"/>
                  <a:pt x="843377" y="405502"/>
                  <a:pt x="843377" y="389788"/>
                </a:cubicBezTo>
                <a:cubicBezTo>
                  <a:pt x="843377" y="374074"/>
                  <a:pt x="856119" y="361336"/>
                  <a:pt x="871838" y="361336"/>
                </a:cubicBezTo>
                <a:close/>
                <a:moveTo>
                  <a:pt x="751356" y="361336"/>
                </a:moveTo>
                <a:cubicBezTo>
                  <a:pt x="767075" y="361336"/>
                  <a:pt x="779817" y="374074"/>
                  <a:pt x="779817" y="389788"/>
                </a:cubicBezTo>
                <a:cubicBezTo>
                  <a:pt x="779817" y="405502"/>
                  <a:pt x="767075" y="418240"/>
                  <a:pt x="751356" y="418240"/>
                </a:cubicBezTo>
                <a:cubicBezTo>
                  <a:pt x="735637" y="418240"/>
                  <a:pt x="722895" y="405502"/>
                  <a:pt x="722895" y="389788"/>
                </a:cubicBezTo>
                <a:cubicBezTo>
                  <a:pt x="722895" y="374074"/>
                  <a:pt x="735637" y="361336"/>
                  <a:pt x="751356" y="361336"/>
                </a:cubicBezTo>
                <a:close/>
                <a:moveTo>
                  <a:pt x="630873" y="361336"/>
                </a:moveTo>
                <a:cubicBezTo>
                  <a:pt x="646592" y="361336"/>
                  <a:pt x="659334" y="374074"/>
                  <a:pt x="659334" y="389788"/>
                </a:cubicBezTo>
                <a:cubicBezTo>
                  <a:pt x="659334" y="405502"/>
                  <a:pt x="646592" y="418240"/>
                  <a:pt x="630873" y="418240"/>
                </a:cubicBezTo>
                <a:cubicBezTo>
                  <a:pt x="615154" y="418240"/>
                  <a:pt x="602412" y="405502"/>
                  <a:pt x="602412" y="389788"/>
                </a:cubicBezTo>
                <a:cubicBezTo>
                  <a:pt x="602412" y="374074"/>
                  <a:pt x="615154" y="361336"/>
                  <a:pt x="630873" y="361336"/>
                </a:cubicBezTo>
                <a:close/>
                <a:moveTo>
                  <a:pt x="510391" y="361336"/>
                </a:moveTo>
                <a:cubicBezTo>
                  <a:pt x="526110" y="361336"/>
                  <a:pt x="538852" y="374074"/>
                  <a:pt x="538852" y="389788"/>
                </a:cubicBezTo>
                <a:cubicBezTo>
                  <a:pt x="538852" y="405502"/>
                  <a:pt x="526110" y="418240"/>
                  <a:pt x="510391" y="418240"/>
                </a:cubicBezTo>
                <a:cubicBezTo>
                  <a:pt x="494672" y="418240"/>
                  <a:pt x="481930" y="405502"/>
                  <a:pt x="481930" y="389788"/>
                </a:cubicBezTo>
                <a:cubicBezTo>
                  <a:pt x="481930" y="374074"/>
                  <a:pt x="494672" y="361336"/>
                  <a:pt x="510391" y="361336"/>
                </a:cubicBezTo>
                <a:close/>
                <a:moveTo>
                  <a:pt x="389908" y="361336"/>
                </a:moveTo>
                <a:cubicBezTo>
                  <a:pt x="405627" y="361336"/>
                  <a:pt x="418369" y="374074"/>
                  <a:pt x="418369" y="389788"/>
                </a:cubicBezTo>
                <a:cubicBezTo>
                  <a:pt x="418369" y="405502"/>
                  <a:pt x="405627" y="418240"/>
                  <a:pt x="389908" y="418240"/>
                </a:cubicBezTo>
                <a:cubicBezTo>
                  <a:pt x="374189" y="418240"/>
                  <a:pt x="361447" y="405502"/>
                  <a:pt x="361447" y="389788"/>
                </a:cubicBezTo>
                <a:cubicBezTo>
                  <a:pt x="361447" y="374074"/>
                  <a:pt x="374189" y="361336"/>
                  <a:pt x="389908" y="361336"/>
                </a:cubicBezTo>
                <a:close/>
                <a:moveTo>
                  <a:pt x="269426" y="361336"/>
                </a:moveTo>
                <a:cubicBezTo>
                  <a:pt x="285145" y="361336"/>
                  <a:pt x="297887" y="374074"/>
                  <a:pt x="297887" y="389788"/>
                </a:cubicBezTo>
                <a:cubicBezTo>
                  <a:pt x="297887" y="405502"/>
                  <a:pt x="285145" y="418240"/>
                  <a:pt x="269426" y="418240"/>
                </a:cubicBezTo>
                <a:cubicBezTo>
                  <a:pt x="253707" y="418240"/>
                  <a:pt x="240965" y="405502"/>
                  <a:pt x="240965" y="389788"/>
                </a:cubicBezTo>
                <a:cubicBezTo>
                  <a:pt x="240965" y="374074"/>
                  <a:pt x="253707" y="361336"/>
                  <a:pt x="269426" y="361336"/>
                </a:cubicBezTo>
                <a:close/>
                <a:moveTo>
                  <a:pt x="148943" y="361336"/>
                </a:moveTo>
                <a:cubicBezTo>
                  <a:pt x="164662" y="361336"/>
                  <a:pt x="177404" y="374074"/>
                  <a:pt x="177404" y="389788"/>
                </a:cubicBezTo>
                <a:cubicBezTo>
                  <a:pt x="177404" y="405502"/>
                  <a:pt x="164662" y="418240"/>
                  <a:pt x="148943" y="418240"/>
                </a:cubicBezTo>
                <a:cubicBezTo>
                  <a:pt x="133224" y="418240"/>
                  <a:pt x="120482" y="405502"/>
                  <a:pt x="120482" y="389788"/>
                </a:cubicBezTo>
                <a:cubicBezTo>
                  <a:pt x="120482" y="374074"/>
                  <a:pt x="133224" y="361336"/>
                  <a:pt x="148943" y="361336"/>
                </a:cubicBezTo>
                <a:close/>
                <a:moveTo>
                  <a:pt x="28461" y="361336"/>
                </a:moveTo>
                <a:cubicBezTo>
                  <a:pt x="44180" y="361336"/>
                  <a:pt x="56922" y="374074"/>
                  <a:pt x="56922" y="389788"/>
                </a:cubicBezTo>
                <a:cubicBezTo>
                  <a:pt x="56922" y="405502"/>
                  <a:pt x="44180" y="418240"/>
                  <a:pt x="28461" y="418240"/>
                </a:cubicBezTo>
                <a:cubicBezTo>
                  <a:pt x="12742" y="418240"/>
                  <a:pt x="0" y="405502"/>
                  <a:pt x="0" y="389788"/>
                </a:cubicBezTo>
                <a:cubicBezTo>
                  <a:pt x="0" y="374074"/>
                  <a:pt x="12742" y="361336"/>
                  <a:pt x="28461" y="361336"/>
                </a:cubicBezTo>
                <a:close/>
                <a:moveTo>
                  <a:pt x="1233285" y="240891"/>
                </a:moveTo>
                <a:cubicBezTo>
                  <a:pt x="1249004" y="240891"/>
                  <a:pt x="1261746" y="253629"/>
                  <a:pt x="1261746" y="269343"/>
                </a:cubicBezTo>
                <a:cubicBezTo>
                  <a:pt x="1261746" y="285057"/>
                  <a:pt x="1249004" y="297795"/>
                  <a:pt x="1233285" y="297795"/>
                </a:cubicBezTo>
                <a:cubicBezTo>
                  <a:pt x="1217566" y="297795"/>
                  <a:pt x="1204824" y="285057"/>
                  <a:pt x="1204824" y="269343"/>
                </a:cubicBezTo>
                <a:cubicBezTo>
                  <a:pt x="1204824" y="253629"/>
                  <a:pt x="1217566" y="240891"/>
                  <a:pt x="1233285" y="240891"/>
                </a:cubicBezTo>
                <a:close/>
                <a:moveTo>
                  <a:pt x="1112803" y="240891"/>
                </a:moveTo>
                <a:cubicBezTo>
                  <a:pt x="1128522" y="240891"/>
                  <a:pt x="1141264" y="253629"/>
                  <a:pt x="1141264" y="269343"/>
                </a:cubicBezTo>
                <a:cubicBezTo>
                  <a:pt x="1141264" y="285057"/>
                  <a:pt x="1128522" y="297795"/>
                  <a:pt x="1112803" y="297795"/>
                </a:cubicBezTo>
                <a:cubicBezTo>
                  <a:pt x="1097084" y="297795"/>
                  <a:pt x="1084342" y="285057"/>
                  <a:pt x="1084342" y="269343"/>
                </a:cubicBezTo>
                <a:cubicBezTo>
                  <a:pt x="1084342" y="253629"/>
                  <a:pt x="1097084" y="240891"/>
                  <a:pt x="1112803" y="240891"/>
                </a:cubicBezTo>
                <a:close/>
                <a:moveTo>
                  <a:pt x="992320" y="240891"/>
                </a:moveTo>
                <a:cubicBezTo>
                  <a:pt x="1008039" y="240891"/>
                  <a:pt x="1020781" y="253629"/>
                  <a:pt x="1020781" y="269343"/>
                </a:cubicBezTo>
                <a:cubicBezTo>
                  <a:pt x="1020781" y="285057"/>
                  <a:pt x="1008039" y="297795"/>
                  <a:pt x="992320" y="297795"/>
                </a:cubicBezTo>
                <a:cubicBezTo>
                  <a:pt x="976601" y="297795"/>
                  <a:pt x="963859" y="285057"/>
                  <a:pt x="963859" y="269343"/>
                </a:cubicBezTo>
                <a:cubicBezTo>
                  <a:pt x="963859" y="253629"/>
                  <a:pt x="976601" y="240891"/>
                  <a:pt x="992320" y="240891"/>
                </a:cubicBezTo>
                <a:close/>
                <a:moveTo>
                  <a:pt x="871838" y="240891"/>
                </a:moveTo>
                <a:cubicBezTo>
                  <a:pt x="887557" y="240891"/>
                  <a:pt x="900299" y="253629"/>
                  <a:pt x="900299" y="269343"/>
                </a:cubicBezTo>
                <a:cubicBezTo>
                  <a:pt x="900299" y="285057"/>
                  <a:pt x="887557" y="297795"/>
                  <a:pt x="871838" y="297795"/>
                </a:cubicBezTo>
                <a:cubicBezTo>
                  <a:pt x="856119" y="297795"/>
                  <a:pt x="843377" y="285057"/>
                  <a:pt x="843377" y="269343"/>
                </a:cubicBezTo>
                <a:cubicBezTo>
                  <a:pt x="843377" y="253629"/>
                  <a:pt x="856119" y="240891"/>
                  <a:pt x="871838" y="240891"/>
                </a:cubicBezTo>
                <a:close/>
                <a:moveTo>
                  <a:pt x="751356" y="240891"/>
                </a:moveTo>
                <a:cubicBezTo>
                  <a:pt x="767075" y="240891"/>
                  <a:pt x="779817" y="253629"/>
                  <a:pt x="779817" y="269343"/>
                </a:cubicBezTo>
                <a:cubicBezTo>
                  <a:pt x="779817" y="285057"/>
                  <a:pt x="767075" y="297795"/>
                  <a:pt x="751356" y="297795"/>
                </a:cubicBezTo>
                <a:cubicBezTo>
                  <a:pt x="735637" y="297795"/>
                  <a:pt x="722895" y="285057"/>
                  <a:pt x="722895" y="269343"/>
                </a:cubicBezTo>
                <a:cubicBezTo>
                  <a:pt x="722895" y="253629"/>
                  <a:pt x="735637" y="240891"/>
                  <a:pt x="751356" y="240891"/>
                </a:cubicBezTo>
                <a:close/>
                <a:moveTo>
                  <a:pt x="630873" y="240891"/>
                </a:moveTo>
                <a:cubicBezTo>
                  <a:pt x="646592" y="240891"/>
                  <a:pt x="659334" y="253629"/>
                  <a:pt x="659334" y="269343"/>
                </a:cubicBezTo>
                <a:cubicBezTo>
                  <a:pt x="659334" y="285057"/>
                  <a:pt x="646592" y="297795"/>
                  <a:pt x="630873" y="297795"/>
                </a:cubicBezTo>
                <a:cubicBezTo>
                  <a:pt x="615154" y="297795"/>
                  <a:pt x="602412" y="285057"/>
                  <a:pt x="602412" y="269343"/>
                </a:cubicBezTo>
                <a:cubicBezTo>
                  <a:pt x="602412" y="253629"/>
                  <a:pt x="615154" y="240891"/>
                  <a:pt x="630873" y="240891"/>
                </a:cubicBezTo>
                <a:close/>
                <a:moveTo>
                  <a:pt x="510391" y="240891"/>
                </a:moveTo>
                <a:cubicBezTo>
                  <a:pt x="526110" y="240891"/>
                  <a:pt x="538852" y="253629"/>
                  <a:pt x="538852" y="269343"/>
                </a:cubicBezTo>
                <a:cubicBezTo>
                  <a:pt x="538852" y="285057"/>
                  <a:pt x="526110" y="297795"/>
                  <a:pt x="510391" y="297795"/>
                </a:cubicBezTo>
                <a:cubicBezTo>
                  <a:pt x="494672" y="297795"/>
                  <a:pt x="481930" y="285057"/>
                  <a:pt x="481930" y="269343"/>
                </a:cubicBezTo>
                <a:cubicBezTo>
                  <a:pt x="481930" y="253629"/>
                  <a:pt x="494672" y="240891"/>
                  <a:pt x="510391" y="240891"/>
                </a:cubicBezTo>
                <a:close/>
                <a:moveTo>
                  <a:pt x="389908" y="240891"/>
                </a:moveTo>
                <a:cubicBezTo>
                  <a:pt x="405627" y="240891"/>
                  <a:pt x="418369" y="253629"/>
                  <a:pt x="418369" y="269343"/>
                </a:cubicBezTo>
                <a:cubicBezTo>
                  <a:pt x="418369" y="285057"/>
                  <a:pt x="405627" y="297795"/>
                  <a:pt x="389908" y="297795"/>
                </a:cubicBezTo>
                <a:cubicBezTo>
                  <a:pt x="374189" y="297795"/>
                  <a:pt x="361447" y="285057"/>
                  <a:pt x="361447" y="269343"/>
                </a:cubicBezTo>
                <a:cubicBezTo>
                  <a:pt x="361447" y="253629"/>
                  <a:pt x="374189" y="240891"/>
                  <a:pt x="389908" y="240891"/>
                </a:cubicBezTo>
                <a:close/>
                <a:moveTo>
                  <a:pt x="269426" y="240891"/>
                </a:moveTo>
                <a:cubicBezTo>
                  <a:pt x="285145" y="240891"/>
                  <a:pt x="297887" y="253629"/>
                  <a:pt x="297887" y="269343"/>
                </a:cubicBezTo>
                <a:cubicBezTo>
                  <a:pt x="297887" y="285057"/>
                  <a:pt x="285145" y="297795"/>
                  <a:pt x="269426" y="297795"/>
                </a:cubicBezTo>
                <a:cubicBezTo>
                  <a:pt x="253707" y="297795"/>
                  <a:pt x="240965" y="285057"/>
                  <a:pt x="240965" y="269343"/>
                </a:cubicBezTo>
                <a:cubicBezTo>
                  <a:pt x="240965" y="253629"/>
                  <a:pt x="253707" y="240891"/>
                  <a:pt x="269426" y="240891"/>
                </a:cubicBezTo>
                <a:close/>
                <a:moveTo>
                  <a:pt x="148943" y="240891"/>
                </a:moveTo>
                <a:cubicBezTo>
                  <a:pt x="164662" y="240891"/>
                  <a:pt x="177404" y="253629"/>
                  <a:pt x="177404" y="269343"/>
                </a:cubicBezTo>
                <a:cubicBezTo>
                  <a:pt x="177404" y="285057"/>
                  <a:pt x="164662" y="297795"/>
                  <a:pt x="148943" y="297795"/>
                </a:cubicBezTo>
                <a:cubicBezTo>
                  <a:pt x="133224" y="297795"/>
                  <a:pt x="120482" y="285057"/>
                  <a:pt x="120482" y="269343"/>
                </a:cubicBezTo>
                <a:cubicBezTo>
                  <a:pt x="120482" y="253629"/>
                  <a:pt x="133224" y="240891"/>
                  <a:pt x="148943" y="240891"/>
                </a:cubicBezTo>
                <a:close/>
                <a:moveTo>
                  <a:pt x="28461" y="240891"/>
                </a:moveTo>
                <a:cubicBezTo>
                  <a:pt x="44180" y="240891"/>
                  <a:pt x="56922" y="253629"/>
                  <a:pt x="56922" y="269343"/>
                </a:cubicBezTo>
                <a:cubicBezTo>
                  <a:pt x="56922" y="285057"/>
                  <a:pt x="44180" y="297795"/>
                  <a:pt x="28461" y="297795"/>
                </a:cubicBezTo>
                <a:cubicBezTo>
                  <a:pt x="12742" y="297795"/>
                  <a:pt x="0" y="285057"/>
                  <a:pt x="0" y="269343"/>
                </a:cubicBezTo>
                <a:cubicBezTo>
                  <a:pt x="0" y="253629"/>
                  <a:pt x="12742" y="240891"/>
                  <a:pt x="28461" y="240891"/>
                </a:cubicBezTo>
                <a:close/>
                <a:moveTo>
                  <a:pt x="1233285" y="120445"/>
                </a:moveTo>
                <a:cubicBezTo>
                  <a:pt x="1249004" y="120445"/>
                  <a:pt x="1261746" y="133183"/>
                  <a:pt x="1261746" y="148897"/>
                </a:cubicBezTo>
                <a:cubicBezTo>
                  <a:pt x="1261746" y="164611"/>
                  <a:pt x="1249004" y="177349"/>
                  <a:pt x="1233285" y="177349"/>
                </a:cubicBezTo>
                <a:cubicBezTo>
                  <a:pt x="1217566" y="177349"/>
                  <a:pt x="1204824" y="164611"/>
                  <a:pt x="1204824" y="148897"/>
                </a:cubicBezTo>
                <a:cubicBezTo>
                  <a:pt x="1204824" y="133183"/>
                  <a:pt x="1217566" y="120445"/>
                  <a:pt x="1233285" y="120445"/>
                </a:cubicBezTo>
                <a:close/>
                <a:moveTo>
                  <a:pt x="1112803" y="120445"/>
                </a:moveTo>
                <a:cubicBezTo>
                  <a:pt x="1128522" y="120445"/>
                  <a:pt x="1141264" y="133183"/>
                  <a:pt x="1141264" y="148897"/>
                </a:cubicBezTo>
                <a:cubicBezTo>
                  <a:pt x="1141264" y="164611"/>
                  <a:pt x="1128522" y="177349"/>
                  <a:pt x="1112803" y="177349"/>
                </a:cubicBezTo>
                <a:cubicBezTo>
                  <a:pt x="1097084" y="177349"/>
                  <a:pt x="1084342" y="164611"/>
                  <a:pt x="1084342" y="148897"/>
                </a:cubicBezTo>
                <a:cubicBezTo>
                  <a:pt x="1084342" y="133183"/>
                  <a:pt x="1097084" y="120445"/>
                  <a:pt x="1112803" y="120445"/>
                </a:cubicBezTo>
                <a:close/>
                <a:moveTo>
                  <a:pt x="992320" y="120445"/>
                </a:moveTo>
                <a:cubicBezTo>
                  <a:pt x="1008039" y="120445"/>
                  <a:pt x="1020781" y="133183"/>
                  <a:pt x="1020781" y="148897"/>
                </a:cubicBezTo>
                <a:cubicBezTo>
                  <a:pt x="1020781" y="164611"/>
                  <a:pt x="1008039" y="177349"/>
                  <a:pt x="992320" y="177349"/>
                </a:cubicBezTo>
                <a:cubicBezTo>
                  <a:pt x="976601" y="177349"/>
                  <a:pt x="963859" y="164611"/>
                  <a:pt x="963859" y="148897"/>
                </a:cubicBezTo>
                <a:cubicBezTo>
                  <a:pt x="963859" y="133183"/>
                  <a:pt x="976601" y="120445"/>
                  <a:pt x="992320" y="120445"/>
                </a:cubicBezTo>
                <a:close/>
                <a:moveTo>
                  <a:pt x="871838" y="120445"/>
                </a:moveTo>
                <a:cubicBezTo>
                  <a:pt x="887557" y="120445"/>
                  <a:pt x="900299" y="133183"/>
                  <a:pt x="900299" y="148897"/>
                </a:cubicBezTo>
                <a:cubicBezTo>
                  <a:pt x="900299" y="164611"/>
                  <a:pt x="887557" y="177349"/>
                  <a:pt x="871838" y="177349"/>
                </a:cubicBezTo>
                <a:cubicBezTo>
                  <a:pt x="856119" y="177349"/>
                  <a:pt x="843377" y="164611"/>
                  <a:pt x="843377" y="148897"/>
                </a:cubicBezTo>
                <a:cubicBezTo>
                  <a:pt x="843377" y="133183"/>
                  <a:pt x="856119" y="120445"/>
                  <a:pt x="871838" y="120445"/>
                </a:cubicBezTo>
                <a:close/>
                <a:moveTo>
                  <a:pt x="751356" y="120445"/>
                </a:moveTo>
                <a:cubicBezTo>
                  <a:pt x="767075" y="120445"/>
                  <a:pt x="779817" y="133183"/>
                  <a:pt x="779817" y="148897"/>
                </a:cubicBezTo>
                <a:cubicBezTo>
                  <a:pt x="779817" y="164611"/>
                  <a:pt x="767075" y="177349"/>
                  <a:pt x="751356" y="177349"/>
                </a:cubicBezTo>
                <a:cubicBezTo>
                  <a:pt x="735637" y="177349"/>
                  <a:pt x="722895" y="164611"/>
                  <a:pt x="722895" y="148897"/>
                </a:cubicBezTo>
                <a:cubicBezTo>
                  <a:pt x="722895" y="133183"/>
                  <a:pt x="735637" y="120445"/>
                  <a:pt x="751356" y="120445"/>
                </a:cubicBezTo>
                <a:close/>
                <a:moveTo>
                  <a:pt x="630873" y="120445"/>
                </a:moveTo>
                <a:cubicBezTo>
                  <a:pt x="646592" y="120445"/>
                  <a:pt x="659334" y="133183"/>
                  <a:pt x="659334" y="148897"/>
                </a:cubicBezTo>
                <a:cubicBezTo>
                  <a:pt x="659334" y="164611"/>
                  <a:pt x="646592" y="177349"/>
                  <a:pt x="630873" y="177349"/>
                </a:cubicBezTo>
                <a:cubicBezTo>
                  <a:pt x="615154" y="177349"/>
                  <a:pt x="602412" y="164611"/>
                  <a:pt x="602412" y="148897"/>
                </a:cubicBezTo>
                <a:cubicBezTo>
                  <a:pt x="602412" y="133183"/>
                  <a:pt x="615154" y="120445"/>
                  <a:pt x="630873" y="120445"/>
                </a:cubicBezTo>
                <a:close/>
                <a:moveTo>
                  <a:pt x="510391" y="120445"/>
                </a:moveTo>
                <a:cubicBezTo>
                  <a:pt x="526110" y="120445"/>
                  <a:pt x="538852" y="133183"/>
                  <a:pt x="538852" y="148897"/>
                </a:cubicBezTo>
                <a:cubicBezTo>
                  <a:pt x="538852" y="164611"/>
                  <a:pt x="526110" y="177349"/>
                  <a:pt x="510391" y="177349"/>
                </a:cubicBezTo>
                <a:cubicBezTo>
                  <a:pt x="494672" y="177349"/>
                  <a:pt x="481930" y="164611"/>
                  <a:pt x="481930" y="148897"/>
                </a:cubicBezTo>
                <a:cubicBezTo>
                  <a:pt x="481930" y="133183"/>
                  <a:pt x="494672" y="120445"/>
                  <a:pt x="510391" y="120445"/>
                </a:cubicBezTo>
                <a:close/>
                <a:moveTo>
                  <a:pt x="389908" y="120445"/>
                </a:moveTo>
                <a:cubicBezTo>
                  <a:pt x="405627" y="120445"/>
                  <a:pt x="418369" y="133183"/>
                  <a:pt x="418369" y="148897"/>
                </a:cubicBezTo>
                <a:cubicBezTo>
                  <a:pt x="418369" y="164611"/>
                  <a:pt x="405627" y="177349"/>
                  <a:pt x="389908" y="177349"/>
                </a:cubicBezTo>
                <a:cubicBezTo>
                  <a:pt x="374189" y="177349"/>
                  <a:pt x="361447" y="164611"/>
                  <a:pt x="361447" y="148897"/>
                </a:cubicBezTo>
                <a:cubicBezTo>
                  <a:pt x="361447" y="133183"/>
                  <a:pt x="374189" y="120445"/>
                  <a:pt x="389908" y="120445"/>
                </a:cubicBezTo>
                <a:close/>
                <a:moveTo>
                  <a:pt x="269426" y="120445"/>
                </a:moveTo>
                <a:cubicBezTo>
                  <a:pt x="285145" y="120445"/>
                  <a:pt x="297887" y="133183"/>
                  <a:pt x="297887" y="148897"/>
                </a:cubicBezTo>
                <a:cubicBezTo>
                  <a:pt x="297887" y="164611"/>
                  <a:pt x="285145" y="177349"/>
                  <a:pt x="269426" y="177349"/>
                </a:cubicBezTo>
                <a:cubicBezTo>
                  <a:pt x="253707" y="177349"/>
                  <a:pt x="240965" y="164611"/>
                  <a:pt x="240965" y="148897"/>
                </a:cubicBezTo>
                <a:cubicBezTo>
                  <a:pt x="240965" y="133183"/>
                  <a:pt x="253707" y="120445"/>
                  <a:pt x="269426" y="120445"/>
                </a:cubicBezTo>
                <a:close/>
                <a:moveTo>
                  <a:pt x="148943" y="120445"/>
                </a:moveTo>
                <a:cubicBezTo>
                  <a:pt x="164662" y="120445"/>
                  <a:pt x="177404" y="133183"/>
                  <a:pt x="177404" y="148897"/>
                </a:cubicBezTo>
                <a:cubicBezTo>
                  <a:pt x="177404" y="164611"/>
                  <a:pt x="164662" y="177349"/>
                  <a:pt x="148943" y="177349"/>
                </a:cubicBezTo>
                <a:cubicBezTo>
                  <a:pt x="133224" y="177349"/>
                  <a:pt x="120482" y="164611"/>
                  <a:pt x="120482" y="148897"/>
                </a:cubicBezTo>
                <a:cubicBezTo>
                  <a:pt x="120482" y="133183"/>
                  <a:pt x="133224" y="120445"/>
                  <a:pt x="148943" y="120445"/>
                </a:cubicBezTo>
                <a:close/>
                <a:moveTo>
                  <a:pt x="28461" y="120445"/>
                </a:moveTo>
                <a:cubicBezTo>
                  <a:pt x="44180" y="120445"/>
                  <a:pt x="56922" y="133183"/>
                  <a:pt x="56922" y="148897"/>
                </a:cubicBezTo>
                <a:cubicBezTo>
                  <a:pt x="56922" y="164611"/>
                  <a:pt x="44180" y="177349"/>
                  <a:pt x="28461" y="177349"/>
                </a:cubicBezTo>
                <a:cubicBezTo>
                  <a:pt x="12742" y="177349"/>
                  <a:pt x="0" y="164611"/>
                  <a:pt x="0" y="148897"/>
                </a:cubicBezTo>
                <a:cubicBezTo>
                  <a:pt x="0" y="133183"/>
                  <a:pt x="12742" y="120445"/>
                  <a:pt x="28461" y="120445"/>
                </a:cubicBezTo>
                <a:close/>
                <a:moveTo>
                  <a:pt x="1233285" y="0"/>
                </a:moveTo>
                <a:cubicBezTo>
                  <a:pt x="1249004" y="0"/>
                  <a:pt x="1261746" y="12738"/>
                  <a:pt x="1261746" y="28452"/>
                </a:cubicBezTo>
                <a:cubicBezTo>
                  <a:pt x="1261746" y="44166"/>
                  <a:pt x="1249004" y="56904"/>
                  <a:pt x="1233285" y="56904"/>
                </a:cubicBezTo>
                <a:cubicBezTo>
                  <a:pt x="1217566" y="56904"/>
                  <a:pt x="1204824" y="44166"/>
                  <a:pt x="1204824" y="28452"/>
                </a:cubicBezTo>
                <a:cubicBezTo>
                  <a:pt x="1204824" y="12738"/>
                  <a:pt x="1217566" y="0"/>
                  <a:pt x="1233285" y="0"/>
                </a:cubicBezTo>
                <a:close/>
                <a:moveTo>
                  <a:pt x="1112803" y="0"/>
                </a:moveTo>
                <a:cubicBezTo>
                  <a:pt x="1128522" y="0"/>
                  <a:pt x="1141264" y="12738"/>
                  <a:pt x="1141264" y="28452"/>
                </a:cubicBezTo>
                <a:cubicBezTo>
                  <a:pt x="1141264" y="44166"/>
                  <a:pt x="1128522" y="56904"/>
                  <a:pt x="1112803" y="56904"/>
                </a:cubicBezTo>
                <a:cubicBezTo>
                  <a:pt x="1097084" y="56904"/>
                  <a:pt x="1084342" y="44166"/>
                  <a:pt x="1084342" y="28452"/>
                </a:cubicBezTo>
                <a:cubicBezTo>
                  <a:pt x="1084342" y="12738"/>
                  <a:pt x="1097084" y="0"/>
                  <a:pt x="1112803" y="0"/>
                </a:cubicBezTo>
                <a:close/>
                <a:moveTo>
                  <a:pt x="992320" y="0"/>
                </a:moveTo>
                <a:cubicBezTo>
                  <a:pt x="1008039" y="0"/>
                  <a:pt x="1020781" y="12738"/>
                  <a:pt x="1020781" y="28452"/>
                </a:cubicBezTo>
                <a:cubicBezTo>
                  <a:pt x="1020781" y="44166"/>
                  <a:pt x="1008039" y="56904"/>
                  <a:pt x="992320" y="56904"/>
                </a:cubicBezTo>
                <a:cubicBezTo>
                  <a:pt x="976601" y="56904"/>
                  <a:pt x="963859" y="44166"/>
                  <a:pt x="963859" y="28452"/>
                </a:cubicBezTo>
                <a:cubicBezTo>
                  <a:pt x="963859" y="12738"/>
                  <a:pt x="976601" y="0"/>
                  <a:pt x="992320" y="0"/>
                </a:cubicBezTo>
                <a:close/>
                <a:moveTo>
                  <a:pt x="871838" y="0"/>
                </a:moveTo>
                <a:cubicBezTo>
                  <a:pt x="887557" y="0"/>
                  <a:pt x="900299" y="12738"/>
                  <a:pt x="900299" y="28452"/>
                </a:cubicBezTo>
                <a:cubicBezTo>
                  <a:pt x="900299" y="44166"/>
                  <a:pt x="887557" y="56904"/>
                  <a:pt x="871838" y="56904"/>
                </a:cubicBezTo>
                <a:cubicBezTo>
                  <a:pt x="856119" y="56904"/>
                  <a:pt x="843377" y="44166"/>
                  <a:pt x="843377" y="28452"/>
                </a:cubicBezTo>
                <a:cubicBezTo>
                  <a:pt x="843377" y="12738"/>
                  <a:pt x="856119" y="0"/>
                  <a:pt x="871838" y="0"/>
                </a:cubicBezTo>
                <a:close/>
                <a:moveTo>
                  <a:pt x="751356" y="0"/>
                </a:moveTo>
                <a:cubicBezTo>
                  <a:pt x="767075" y="0"/>
                  <a:pt x="779817" y="12738"/>
                  <a:pt x="779817" y="28452"/>
                </a:cubicBezTo>
                <a:cubicBezTo>
                  <a:pt x="779817" y="44166"/>
                  <a:pt x="767075" y="56904"/>
                  <a:pt x="751356" y="56904"/>
                </a:cubicBezTo>
                <a:cubicBezTo>
                  <a:pt x="735637" y="56904"/>
                  <a:pt x="722895" y="44166"/>
                  <a:pt x="722895" y="28452"/>
                </a:cubicBezTo>
                <a:cubicBezTo>
                  <a:pt x="722895" y="12738"/>
                  <a:pt x="735637" y="0"/>
                  <a:pt x="751356" y="0"/>
                </a:cubicBezTo>
                <a:close/>
                <a:moveTo>
                  <a:pt x="630873" y="0"/>
                </a:moveTo>
                <a:cubicBezTo>
                  <a:pt x="646592" y="0"/>
                  <a:pt x="659334" y="12738"/>
                  <a:pt x="659334" y="28452"/>
                </a:cubicBezTo>
                <a:cubicBezTo>
                  <a:pt x="659334" y="44166"/>
                  <a:pt x="646592" y="56904"/>
                  <a:pt x="630873" y="56904"/>
                </a:cubicBezTo>
                <a:cubicBezTo>
                  <a:pt x="615154" y="56904"/>
                  <a:pt x="602412" y="44166"/>
                  <a:pt x="602412" y="28452"/>
                </a:cubicBezTo>
                <a:cubicBezTo>
                  <a:pt x="602412" y="12738"/>
                  <a:pt x="615154" y="0"/>
                  <a:pt x="630873" y="0"/>
                </a:cubicBezTo>
                <a:close/>
                <a:moveTo>
                  <a:pt x="510391" y="0"/>
                </a:moveTo>
                <a:cubicBezTo>
                  <a:pt x="526110" y="0"/>
                  <a:pt x="538852" y="12738"/>
                  <a:pt x="538852" y="28452"/>
                </a:cubicBezTo>
                <a:cubicBezTo>
                  <a:pt x="538852" y="44166"/>
                  <a:pt x="526110" y="56904"/>
                  <a:pt x="510391" y="56904"/>
                </a:cubicBezTo>
                <a:cubicBezTo>
                  <a:pt x="494672" y="56904"/>
                  <a:pt x="481930" y="44166"/>
                  <a:pt x="481930" y="28452"/>
                </a:cubicBezTo>
                <a:cubicBezTo>
                  <a:pt x="481930" y="12738"/>
                  <a:pt x="494672" y="0"/>
                  <a:pt x="510391" y="0"/>
                </a:cubicBezTo>
                <a:close/>
                <a:moveTo>
                  <a:pt x="389908" y="0"/>
                </a:moveTo>
                <a:cubicBezTo>
                  <a:pt x="405627" y="0"/>
                  <a:pt x="418369" y="12738"/>
                  <a:pt x="418369" y="28452"/>
                </a:cubicBezTo>
                <a:cubicBezTo>
                  <a:pt x="418369" y="44166"/>
                  <a:pt x="405627" y="56904"/>
                  <a:pt x="389908" y="56904"/>
                </a:cubicBezTo>
                <a:cubicBezTo>
                  <a:pt x="374189" y="56904"/>
                  <a:pt x="361447" y="44166"/>
                  <a:pt x="361447" y="28452"/>
                </a:cubicBezTo>
                <a:cubicBezTo>
                  <a:pt x="361447" y="12738"/>
                  <a:pt x="374189" y="0"/>
                  <a:pt x="389908" y="0"/>
                </a:cubicBezTo>
                <a:close/>
                <a:moveTo>
                  <a:pt x="269426" y="0"/>
                </a:moveTo>
                <a:cubicBezTo>
                  <a:pt x="285145" y="0"/>
                  <a:pt x="297887" y="12738"/>
                  <a:pt x="297887" y="28452"/>
                </a:cubicBezTo>
                <a:cubicBezTo>
                  <a:pt x="297887" y="44166"/>
                  <a:pt x="285145" y="56904"/>
                  <a:pt x="269426" y="56904"/>
                </a:cubicBezTo>
                <a:cubicBezTo>
                  <a:pt x="253707" y="56904"/>
                  <a:pt x="240965" y="44166"/>
                  <a:pt x="240965" y="28452"/>
                </a:cubicBezTo>
                <a:cubicBezTo>
                  <a:pt x="240965" y="12738"/>
                  <a:pt x="253707" y="0"/>
                  <a:pt x="269426" y="0"/>
                </a:cubicBezTo>
                <a:close/>
                <a:moveTo>
                  <a:pt x="148943" y="0"/>
                </a:moveTo>
                <a:cubicBezTo>
                  <a:pt x="164662" y="0"/>
                  <a:pt x="177404" y="12738"/>
                  <a:pt x="177404" y="28452"/>
                </a:cubicBezTo>
                <a:cubicBezTo>
                  <a:pt x="177404" y="44166"/>
                  <a:pt x="164662" y="56904"/>
                  <a:pt x="148943" y="56904"/>
                </a:cubicBezTo>
                <a:cubicBezTo>
                  <a:pt x="133224" y="56904"/>
                  <a:pt x="120482" y="44166"/>
                  <a:pt x="120482" y="28452"/>
                </a:cubicBezTo>
                <a:cubicBezTo>
                  <a:pt x="120482" y="12738"/>
                  <a:pt x="133224" y="0"/>
                  <a:pt x="148943" y="0"/>
                </a:cubicBezTo>
                <a:close/>
                <a:moveTo>
                  <a:pt x="28461" y="0"/>
                </a:moveTo>
                <a:cubicBezTo>
                  <a:pt x="44180" y="0"/>
                  <a:pt x="56922" y="12738"/>
                  <a:pt x="56922" y="28452"/>
                </a:cubicBezTo>
                <a:cubicBezTo>
                  <a:pt x="56922" y="44166"/>
                  <a:pt x="44180" y="56904"/>
                  <a:pt x="28461" y="56904"/>
                </a:cubicBezTo>
                <a:cubicBezTo>
                  <a:pt x="12742" y="56904"/>
                  <a:pt x="0" y="44166"/>
                  <a:pt x="0" y="28452"/>
                </a:cubicBezTo>
                <a:cubicBezTo>
                  <a:pt x="0" y="12738"/>
                  <a:pt x="12742" y="0"/>
                  <a:pt x="28461" y="0"/>
                </a:cubicBezTo>
                <a:close/>
              </a:path>
            </a:pathLst>
          </a:cu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lnSpc>
                <a:spcPct val="120000"/>
              </a:lnSpc>
            </a:pPr>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4" name="任意多边形: 形状 13"/>
          <p:cNvSpPr>
            <a:spLocks noChangeAspect="1"/>
          </p:cNvSpPr>
          <p:nvPr>
            <p:custDataLst>
              <p:tags r:id="rId6"/>
            </p:custDataLst>
          </p:nvPr>
        </p:nvSpPr>
        <p:spPr>
          <a:xfrm rot="10800000">
            <a:off x="11371263" y="776288"/>
            <a:ext cx="282575" cy="573088"/>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lnSpc>
                <a:spcPct val="120000"/>
              </a:lnSpc>
            </a:pPr>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5" name="任意多边形: 形状 14"/>
          <p:cNvSpPr>
            <a:spLocks noChangeAspect="1"/>
          </p:cNvSpPr>
          <p:nvPr>
            <p:custDataLst>
              <p:tags r:id="rId7"/>
            </p:custDataLst>
          </p:nvPr>
        </p:nvSpPr>
        <p:spPr>
          <a:xfrm rot="10800000">
            <a:off x="10996613" y="776288"/>
            <a:ext cx="282575" cy="573088"/>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lnSpc>
                <a:spcPct val="120000"/>
              </a:lnSpc>
            </a:pPr>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2" name="任意多边形: 形状 11"/>
          <p:cNvSpPr>
            <a:spLocks noChangeAspect="1"/>
          </p:cNvSpPr>
          <p:nvPr>
            <p:custDataLst>
              <p:tags r:id="rId8"/>
            </p:custDataLst>
          </p:nvPr>
        </p:nvSpPr>
        <p:spPr>
          <a:xfrm rot="10800000">
            <a:off x="11269663" y="676275"/>
            <a:ext cx="282575" cy="571500"/>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lnSpc>
                <a:spcPct val="120000"/>
              </a:lnSpc>
            </a:pPr>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3" name="任意多边形: 形状 12"/>
          <p:cNvSpPr>
            <a:spLocks noChangeAspect="1"/>
          </p:cNvSpPr>
          <p:nvPr>
            <p:custDataLst>
              <p:tags r:id="rId9"/>
            </p:custDataLst>
          </p:nvPr>
        </p:nvSpPr>
        <p:spPr>
          <a:xfrm rot="10800000">
            <a:off x="10896600" y="676275"/>
            <a:ext cx="284163" cy="571500"/>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lnSpc>
                <a:spcPct val="120000"/>
              </a:lnSpc>
            </a:pPr>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93" name="文本框 92"/>
          <p:cNvSpPr txBox="1"/>
          <p:nvPr>
            <p:custDataLst>
              <p:tags r:id="rId10"/>
            </p:custDataLst>
          </p:nvPr>
        </p:nvSpPr>
        <p:spPr>
          <a:xfrm>
            <a:off x="550863" y="1993900"/>
            <a:ext cx="10852150" cy="593725"/>
          </a:xfrm>
          <a:prstGeom prst="rect">
            <a:avLst/>
          </a:prstGeom>
          <a:noFill/>
        </p:spPr>
        <p:txBody>
          <a:bodyPr wrap="square" lIns="90000" tIns="46800" rIns="90000" bIns="46800" rtlCol="0" anchor="ctr" anchorCtr="0">
            <a:normAutofit/>
          </a:bodyPr>
          <a:lstStyle>
            <a:defPPr>
              <a:defRPr lang="zh-CN"/>
            </a:defPPr>
            <a:lvl1pPr fontAlgn="auto">
              <a:lnSpc>
                <a:spcPct val="130000"/>
              </a:lnSpc>
              <a:spcAft>
                <a:spcPts val="1000"/>
              </a:spcAft>
              <a:defRPr sz="1600" spc="150"/>
            </a:lvl1pPr>
          </a:lstStyle>
          <a:p>
            <a:pPr marL="0" lvl="0" indent="-285750" algn="l" fontAlgn="ctr">
              <a:lnSpc>
                <a:spcPct val="130000"/>
              </a:lnSpc>
              <a:spcBef>
                <a:spcPts val="1000"/>
              </a:spcBef>
              <a:spcAft>
                <a:spcPct val="0"/>
              </a:spcAft>
              <a:buSzTx/>
              <a:buFont typeface="Wingdings" panose="05000000000000000000"/>
              <a:buNone/>
            </a:pP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书信有其固定的格式，一般要遵循以下要求：</a:t>
            </a:r>
            <a:endParaRPr lang="zh-CN" sz="2400" b="1" strike="noStrike"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4" name="文本框 93"/>
          <p:cNvSpPr txBox="1"/>
          <p:nvPr>
            <p:custDataLst>
              <p:tags r:id="rId11"/>
            </p:custDataLst>
          </p:nvPr>
        </p:nvSpPr>
        <p:spPr>
          <a:xfrm>
            <a:off x="334963" y="488950"/>
            <a:ext cx="9982200" cy="946150"/>
          </a:xfrm>
          <a:prstGeom prst="rect">
            <a:avLst/>
          </a:prstGeom>
          <a:noFill/>
        </p:spPr>
        <p:txBody>
          <a:bodyPr wrap="square" lIns="90000" tIns="46800" rIns="90000" bIns="46800" rtlCol="0"/>
          <a:lstStyle/>
          <a:p>
            <a:pPr fontAlgn="auto">
              <a:buSzTx/>
            </a:pPr>
            <a:r>
              <a:rPr lang="zh-CN" sz="4800" b="1" spc="300" noProof="1">
                <a:solidFill>
                  <a:schemeClr val="accent1"/>
                </a:solidFill>
                <a:latin typeface="微软雅黑" panose="020B0503020204020204" pitchFamily="34" charset="-122"/>
                <a:ea typeface="微软雅黑" panose="020B0503020204020204" pitchFamily="34" charset="-122"/>
                <a:cs typeface="+mn-cs"/>
                <a:sym typeface="+mn-ea"/>
              </a:rPr>
              <a:t>文体知识</a:t>
            </a:r>
            <a:endParaRPr lang="zh-CN" sz="4800" b="1" spc="300" noProof="1">
              <a:solidFill>
                <a:schemeClr val="accent1"/>
              </a:solidFill>
              <a:latin typeface="微软雅黑" panose="020B0503020204020204" pitchFamily="34" charset="-122"/>
              <a:ea typeface="微软雅黑" panose="020B0503020204020204" pitchFamily="34" charset="-122"/>
            </a:endParaRPr>
          </a:p>
        </p:txBody>
      </p:sp>
      <p:sp>
        <p:nvSpPr>
          <p:cNvPr id="2" name="Title 6"/>
          <p:cNvSpPr txBox="1"/>
          <p:nvPr>
            <p:custDataLst>
              <p:tags r:id="rId12"/>
            </p:custDataLst>
          </p:nvPr>
        </p:nvSpPr>
        <p:spPr>
          <a:xfrm>
            <a:off x="550863" y="2587625"/>
            <a:ext cx="11017250" cy="566738"/>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trike="noStrike" spc="200" noProof="1">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①开头称呼。</a:t>
            </a: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顶格，有的还可以加上一定的限定、修饰词。</a:t>
            </a:r>
            <a:endPar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Title 6"/>
          <p:cNvSpPr txBox="1"/>
          <p:nvPr>
            <p:custDataLst>
              <p:tags r:id="rId13"/>
            </p:custDataLst>
          </p:nvPr>
        </p:nvSpPr>
        <p:spPr>
          <a:xfrm>
            <a:off x="550863" y="3201988"/>
            <a:ext cx="11017250" cy="655638"/>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trike="noStrike" spc="200" noProof="1">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②问候语。</a:t>
            </a: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如写“你好”“近来身体是否安康”等，可以接正文。</a:t>
            </a:r>
            <a:endPar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itle 6"/>
          <p:cNvSpPr txBox="1"/>
          <p:nvPr>
            <p:custDataLst>
              <p:tags r:id="rId14"/>
            </p:custDataLst>
          </p:nvPr>
        </p:nvSpPr>
        <p:spPr>
          <a:xfrm>
            <a:off x="550863" y="3857625"/>
            <a:ext cx="11017250" cy="519113"/>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trike="noStrike" spc="200" noProof="1">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③正文。</a:t>
            </a: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这是信的主体，可以分为若干段来书写。</a:t>
            </a:r>
            <a:endPar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itle 6"/>
          <p:cNvSpPr txBox="1"/>
          <p:nvPr>
            <p:custDataLst>
              <p:tags r:id="rId15"/>
            </p:custDataLst>
          </p:nvPr>
        </p:nvSpPr>
        <p:spPr>
          <a:xfrm>
            <a:off x="538163" y="4533900"/>
            <a:ext cx="11014075" cy="638175"/>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trike="noStrike" spc="200" noProof="1">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④祝颂语。</a:t>
            </a: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最一般的是“此致”“敬礼”。</a:t>
            </a:r>
            <a:endPar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itle 6"/>
          <p:cNvSpPr txBox="1"/>
          <p:nvPr>
            <p:custDataLst>
              <p:tags r:id="rId16"/>
            </p:custDataLst>
          </p:nvPr>
        </p:nvSpPr>
        <p:spPr>
          <a:xfrm>
            <a:off x="538163" y="5143500"/>
            <a:ext cx="11014075" cy="668338"/>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trike="noStrike" spc="200" noProof="1">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⑤署名和日期。</a:t>
            </a: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写信人的姓名或名字，写在祝颂语下方空一至二行的右侧</a:t>
            </a:r>
            <a:r>
              <a:rPr lang="zh-CN" sz="28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sz="28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7"/>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5"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diamond(in)">
                                      <p:cBhvr>
                                        <p:cTn id="7" dur="2000"/>
                                        <p:tgtEl>
                                          <p:spTgt spid="9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6"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diamond(in)">
                                      <p:cBhvr>
                                        <p:cTn id="12" dur="2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7"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amond(in)">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8" nodeType="clickEffect">
                                  <p:stCondLst>
                                    <p:cond delay="0"/>
                                  </p:stCondLst>
                                  <p:childTnLst>
                                    <p:set>
                                      <p:cBhvr>
                                        <p:cTn id="21" dur="1" fill="hold">
                                          <p:stCondLst>
                                            <p:cond delay="0"/>
                                          </p:stCondLst>
                                        </p:cTn>
                                        <p:tgtEl>
                                          <p:spTgt spid="93"/>
                                        </p:tgtEl>
                                        <p:attrNameLst>
                                          <p:attrName>style.visibility</p:attrName>
                                        </p:attrNameLst>
                                      </p:cBhvr>
                                      <p:to>
                                        <p:strVal val="visible"/>
                                      </p:to>
                                    </p:set>
                                    <p:animEffect transition="in" filter="circle(in)">
                                      <p:cBhvr>
                                        <p:cTn id="22" dur="2000"/>
                                        <p:tgtEl>
                                          <p:spTgt spid="93"/>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circle(in)">
                                      <p:cBhvr>
                                        <p:cTn id="27" dur="20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1"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circle(in)">
                                      <p:cBhvr>
                                        <p:cTn id="32" dur="20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2"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circle(in)">
                                      <p:cBhvr>
                                        <p:cTn id="37" dur="2000"/>
                                        <p:tgtEl>
                                          <p:spTgt spid="11"/>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3"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circle(in)">
                                      <p:cBhvr>
                                        <p:cTn id="42" dur="20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4"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circle(in)">
                                      <p:cBhvr>
                                        <p:cTn id="4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7"/>
      <p:bldP spid="17" grpId="6"/>
      <p:bldP spid="93" grpId="8"/>
      <p:bldP spid="94" grpId="5"/>
      <p:bldP spid="2" grpId="0"/>
      <p:bldP spid="4" grpId="1"/>
      <p:bldP spid="11" grpId="2"/>
      <p:bldP spid="5" grpId="3"/>
      <p:bldP spid="6" grpId="4"/>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矩形 8"/>
          <p:cNvSpPr/>
          <p:nvPr userDrawn="1">
            <p:custDataLst>
              <p:tags r:id="rId1"/>
            </p:custDataLst>
          </p:nvPr>
        </p:nvSpPr>
        <p:spPr>
          <a:xfrm>
            <a:off x="0" y="0"/>
            <a:ext cx="2500313" cy="6858000"/>
          </a:xfrm>
          <a:prstGeom prst="rect">
            <a:avLst/>
          </a:prstGeom>
          <a:solidFill>
            <a:schemeClr val="dk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fontAlgn="auto"/>
            <a:endParaRPr lang="en-US" altLang="zh-CN" strike="noStrike" noProof="1">
              <a:solidFill>
                <a:schemeClr val="lt1"/>
              </a:solidFill>
              <a:latin typeface="微软雅黑" panose="020B0503020204020204" pitchFamily="34" charset="-122"/>
              <a:ea typeface="微软雅黑" panose="020B0503020204020204" pitchFamily="34" charset="-122"/>
              <a:sym typeface="+mn-ea"/>
            </a:endParaRPr>
          </a:p>
        </p:txBody>
      </p:sp>
      <p:sp>
        <p:nvSpPr>
          <p:cNvPr id="8" name="任意形状 8"/>
          <p:cNvSpPr/>
          <p:nvPr userDrawn="1">
            <p:custDataLst>
              <p:tags r:id="rId2"/>
            </p:custDataLst>
          </p:nvPr>
        </p:nvSpPr>
        <p:spPr>
          <a:xfrm rot="16200000">
            <a:off x="-20637" y="25400"/>
            <a:ext cx="1741488" cy="170021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0" name="任意形状 9"/>
          <p:cNvSpPr/>
          <p:nvPr userDrawn="1">
            <p:custDataLst>
              <p:tags r:id="rId3"/>
            </p:custDataLst>
          </p:nvPr>
        </p:nvSpPr>
        <p:spPr>
          <a:xfrm rot="10800000">
            <a:off x="0" y="5913438"/>
            <a:ext cx="97631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DADADA">
                  <a:lumMod val="90000"/>
                  <a:alpha val="24000"/>
                </a:srgbClr>
              </a:gs>
              <a:gs pos="100000">
                <a:srgbClr val="FFFFF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pic>
        <p:nvPicPr>
          <p:cNvPr id="4" name="图片 3" descr="D:\meihua_service_cache\jpg/0ef7d1725d1782f0163a5185073d8bf6.jpg0ef7d1725d1782f0163a5185073d8bf6"/>
          <p:cNvPicPr>
            <a:picLocks noChangeAspect="1"/>
          </p:cNvPicPr>
          <p:nvPr>
            <p:custDataLst>
              <p:tags r:id="rId4"/>
            </p:custDataLst>
          </p:nvPr>
        </p:nvPicPr>
        <p:blipFill>
          <a:blip r:embed="rId5"/>
          <a:srcRect l="21875" r="21875"/>
          <a:stretch>
            <a:fillRect/>
          </a:stretch>
        </p:blipFill>
        <p:spPr>
          <a:xfrm>
            <a:off x="914407" y="609605"/>
            <a:ext cx="5638845" cy="5638845"/>
          </a:xfrm>
          <a:custGeom>
            <a:avLst/>
            <a:gdLst/>
            <a:ahLst/>
            <a:cxnLst>
              <a:cxn ang="3">
                <a:pos x="hc" y="t"/>
              </a:cxn>
              <a:cxn ang="cd2">
                <a:pos x="l" y="vc"/>
              </a:cxn>
              <a:cxn ang="cd4">
                <a:pos x="hc" y="b"/>
              </a:cxn>
              <a:cxn ang="0">
                <a:pos x="r" y="vc"/>
              </a:cxn>
            </a:cxnLst>
            <a:rect l="l" t="t" r="r" b="b"/>
            <a:pathLst>
              <a:path w="8880" h="8880">
                <a:moveTo>
                  <a:pt x="0" y="0"/>
                </a:moveTo>
                <a:lnTo>
                  <a:pt x="8880" y="0"/>
                </a:lnTo>
                <a:lnTo>
                  <a:pt x="8880" y="8880"/>
                </a:lnTo>
                <a:lnTo>
                  <a:pt x="0" y="8880"/>
                </a:lnTo>
                <a:lnTo>
                  <a:pt x="0" y="0"/>
                </a:lnTo>
                <a:close/>
              </a:path>
            </a:pathLst>
          </a:custGeom>
        </p:spPr>
      </p:pic>
      <p:sp>
        <p:nvSpPr>
          <p:cNvPr id="6" name="矩形 5"/>
          <p:cNvSpPr/>
          <p:nvPr>
            <p:custDataLst>
              <p:tags r:id="rId6"/>
            </p:custDataLst>
          </p:nvPr>
        </p:nvSpPr>
        <p:spPr>
          <a:xfrm>
            <a:off x="12107863" y="2611438"/>
            <a:ext cx="84138" cy="1290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7"/>
            </p:custDataLst>
          </p:nvPr>
        </p:nvSpPr>
        <p:spPr>
          <a:xfrm>
            <a:off x="6800850" y="609600"/>
            <a:ext cx="3810000" cy="946150"/>
          </a:xfrm>
          <a:prstGeom prst="rect">
            <a:avLst/>
          </a:prstGeom>
          <a:noFill/>
        </p:spPr>
        <p:txBody>
          <a:bodyPr wrap="square" rtlCol="0" anchor="b">
            <a:noAutofit/>
          </a:bodyPr>
          <a:lstStyle/>
          <a:p>
            <a:pPr fontAlgn="auto">
              <a:buSzTx/>
            </a:pPr>
            <a:r>
              <a:rPr lang="zh-CN" sz="4800" b="1" spc="300" noProof="1">
                <a:solidFill>
                  <a:schemeClr val="accent1"/>
                </a:solidFill>
                <a:latin typeface="微软雅黑" panose="020B0503020204020204" pitchFamily="34" charset="-122"/>
                <a:ea typeface="微软雅黑" panose="020B0503020204020204" pitchFamily="34" charset="-122"/>
                <a:cs typeface="+mn-cs"/>
              </a:rPr>
              <a:t>课文诵读</a:t>
            </a:r>
            <a:endParaRPr lang="zh-CN" sz="4800" b="1" spc="300" noProof="1">
              <a:solidFill>
                <a:schemeClr val="accent1"/>
              </a:solidFill>
              <a:latin typeface="微软雅黑" panose="020B0503020204020204" pitchFamily="34" charset="-122"/>
              <a:ea typeface="微软雅黑" panose="020B0503020204020204" pitchFamily="34" charset="-122"/>
            </a:endParaRPr>
          </a:p>
        </p:txBody>
      </p:sp>
      <p:sp>
        <p:nvSpPr>
          <p:cNvPr id="2" name="Title 6"/>
          <p:cNvSpPr txBox="1"/>
          <p:nvPr>
            <p:custDataLst>
              <p:tags r:id="rId8"/>
            </p:custDataLst>
          </p:nvPr>
        </p:nvSpPr>
        <p:spPr>
          <a:xfrm>
            <a:off x="6681788" y="1746250"/>
            <a:ext cx="5006975" cy="4194175"/>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8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师生合作共同完成课文诵读：师开头和第一二段，生1第三四五六段，生2第七八九段和结束语，声音洪亮，尽量带点感情色彩；其他同学标注重要字词、思考恩格斯在信中阐明的主要观点。</a:t>
            </a:r>
            <a:endParaRPr lang="zh-CN" sz="28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9"/>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1"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circle(in)">
                                      <p:cBhvr>
                                        <p:cTn id="1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3"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6" name="矩形 15"/>
          <p:cNvSpPr/>
          <p:nvPr>
            <p:custDataLst>
              <p:tags r:id="rId3"/>
            </p:custDataLst>
          </p:nvPr>
        </p:nvSpPr>
        <p:spPr>
          <a:xfrm>
            <a:off x="550863" y="1831975"/>
            <a:ext cx="11361738" cy="4500563"/>
          </a:xfrm>
          <a:prstGeom prst="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20000"/>
              </a:lnSpc>
            </a:pPr>
            <a:endParaRPr kumimoji="1" lang="zh-CN" altLang="en-US" sz="1600" b="1" strike="noStrike" noProof="1">
              <a:solidFill>
                <a:schemeClr val="lt1"/>
              </a:solidFill>
              <a:latin typeface="微软雅黑" panose="020B0503020204020204" pitchFamily="34" charset="-122"/>
              <a:ea typeface="微软雅黑" panose="020B0503020204020204" pitchFamily="34" charset="-122"/>
            </a:endParaRPr>
          </a:p>
        </p:txBody>
      </p:sp>
      <p:sp>
        <p:nvSpPr>
          <p:cNvPr id="17" name="矩形 16"/>
          <p:cNvSpPr/>
          <p:nvPr>
            <p:custDataLst>
              <p:tags r:id="rId4"/>
            </p:custDataLst>
          </p:nvPr>
        </p:nvSpPr>
        <p:spPr>
          <a:xfrm>
            <a:off x="334963" y="1673225"/>
            <a:ext cx="11322050" cy="4408488"/>
          </a:xfrm>
          <a:prstGeom prst="rect">
            <a:avLst/>
          </a:prstGeom>
          <a:solidFill>
            <a:schemeClr val="lt1">
              <a:alpha val="51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20000"/>
              </a:lnSpc>
            </a:pPr>
            <a:endParaRPr kumimoji="1" lang="zh-CN" altLang="en-US" sz="1600" b="1" strike="noStrike" noProof="1">
              <a:solidFill>
                <a:schemeClr val="lt1"/>
              </a:solidFill>
              <a:latin typeface="微软雅黑" panose="020B0503020204020204" pitchFamily="34" charset="-122"/>
              <a:ea typeface="微软雅黑" panose="020B0503020204020204" pitchFamily="34" charset="-122"/>
            </a:endParaRPr>
          </a:p>
        </p:txBody>
      </p:sp>
      <p:sp>
        <p:nvSpPr>
          <p:cNvPr id="91" name="任意多边形: 形状 90"/>
          <p:cNvSpPr/>
          <p:nvPr>
            <p:custDataLst>
              <p:tags r:id="rId5"/>
            </p:custDataLst>
          </p:nvPr>
        </p:nvSpPr>
        <p:spPr>
          <a:xfrm>
            <a:off x="10752138" y="5811838"/>
            <a:ext cx="1262063" cy="658813"/>
          </a:xfrm>
          <a:custGeom>
            <a:avLst/>
            <a:gdLst>
              <a:gd name="connsiteX0" fmla="*/ 1233285 w 1261746"/>
              <a:gd name="connsiteY0" fmla="*/ 602227 h 659131"/>
              <a:gd name="connsiteX1" fmla="*/ 1261746 w 1261746"/>
              <a:gd name="connsiteY1" fmla="*/ 630679 h 659131"/>
              <a:gd name="connsiteX2" fmla="*/ 1233285 w 1261746"/>
              <a:gd name="connsiteY2" fmla="*/ 659131 h 659131"/>
              <a:gd name="connsiteX3" fmla="*/ 1204824 w 1261746"/>
              <a:gd name="connsiteY3" fmla="*/ 630679 h 659131"/>
              <a:gd name="connsiteX4" fmla="*/ 1233285 w 1261746"/>
              <a:gd name="connsiteY4" fmla="*/ 602227 h 659131"/>
              <a:gd name="connsiteX5" fmla="*/ 1112803 w 1261746"/>
              <a:gd name="connsiteY5" fmla="*/ 602227 h 659131"/>
              <a:gd name="connsiteX6" fmla="*/ 1141264 w 1261746"/>
              <a:gd name="connsiteY6" fmla="*/ 630679 h 659131"/>
              <a:gd name="connsiteX7" fmla="*/ 1112803 w 1261746"/>
              <a:gd name="connsiteY7" fmla="*/ 659131 h 659131"/>
              <a:gd name="connsiteX8" fmla="*/ 1084342 w 1261746"/>
              <a:gd name="connsiteY8" fmla="*/ 630679 h 659131"/>
              <a:gd name="connsiteX9" fmla="*/ 1112803 w 1261746"/>
              <a:gd name="connsiteY9" fmla="*/ 602227 h 659131"/>
              <a:gd name="connsiteX10" fmla="*/ 992320 w 1261746"/>
              <a:gd name="connsiteY10" fmla="*/ 602227 h 659131"/>
              <a:gd name="connsiteX11" fmla="*/ 1020781 w 1261746"/>
              <a:gd name="connsiteY11" fmla="*/ 630679 h 659131"/>
              <a:gd name="connsiteX12" fmla="*/ 992320 w 1261746"/>
              <a:gd name="connsiteY12" fmla="*/ 659131 h 659131"/>
              <a:gd name="connsiteX13" fmla="*/ 963859 w 1261746"/>
              <a:gd name="connsiteY13" fmla="*/ 630679 h 659131"/>
              <a:gd name="connsiteX14" fmla="*/ 992320 w 1261746"/>
              <a:gd name="connsiteY14" fmla="*/ 602227 h 659131"/>
              <a:gd name="connsiteX15" fmla="*/ 871838 w 1261746"/>
              <a:gd name="connsiteY15" fmla="*/ 602227 h 659131"/>
              <a:gd name="connsiteX16" fmla="*/ 900299 w 1261746"/>
              <a:gd name="connsiteY16" fmla="*/ 630679 h 659131"/>
              <a:gd name="connsiteX17" fmla="*/ 871838 w 1261746"/>
              <a:gd name="connsiteY17" fmla="*/ 659131 h 659131"/>
              <a:gd name="connsiteX18" fmla="*/ 843377 w 1261746"/>
              <a:gd name="connsiteY18" fmla="*/ 630679 h 659131"/>
              <a:gd name="connsiteX19" fmla="*/ 871838 w 1261746"/>
              <a:gd name="connsiteY19" fmla="*/ 602227 h 659131"/>
              <a:gd name="connsiteX20" fmla="*/ 751356 w 1261746"/>
              <a:gd name="connsiteY20" fmla="*/ 602227 h 659131"/>
              <a:gd name="connsiteX21" fmla="*/ 779817 w 1261746"/>
              <a:gd name="connsiteY21" fmla="*/ 630679 h 659131"/>
              <a:gd name="connsiteX22" fmla="*/ 751356 w 1261746"/>
              <a:gd name="connsiteY22" fmla="*/ 659131 h 659131"/>
              <a:gd name="connsiteX23" fmla="*/ 722895 w 1261746"/>
              <a:gd name="connsiteY23" fmla="*/ 630679 h 659131"/>
              <a:gd name="connsiteX24" fmla="*/ 751356 w 1261746"/>
              <a:gd name="connsiteY24" fmla="*/ 602227 h 659131"/>
              <a:gd name="connsiteX25" fmla="*/ 630873 w 1261746"/>
              <a:gd name="connsiteY25" fmla="*/ 602227 h 659131"/>
              <a:gd name="connsiteX26" fmla="*/ 659334 w 1261746"/>
              <a:gd name="connsiteY26" fmla="*/ 630679 h 659131"/>
              <a:gd name="connsiteX27" fmla="*/ 630873 w 1261746"/>
              <a:gd name="connsiteY27" fmla="*/ 659131 h 659131"/>
              <a:gd name="connsiteX28" fmla="*/ 602412 w 1261746"/>
              <a:gd name="connsiteY28" fmla="*/ 630679 h 659131"/>
              <a:gd name="connsiteX29" fmla="*/ 630873 w 1261746"/>
              <a:gd name="connsiteY29" fmla="*/ 602227 h 659131"/>
              <a:gd name="connsiteX30" fmla="*/ 510391 w 1261746"/>
              <a:gd name="connsiteY30" fmla="*/ 602227 h 659131"/>
              <a:gd name="connsiteX31" fmla="*/ 538852 w 1261746"/>
              <a:gd name="connsiteY31" fmla="*/ 630679 h 659131"/>
              <a:gd name="connsiteX32" fmla="*/ 510391 w 1261746"/>
              <a:gd name="connsiteY32" fmla="*/ 659131 h 659131"/>
              <a:gd name="connsiteX33" fmla="*/ 481930 w 1261746"/>
              <a:gd name="connsiteY33" fmla="*/ 630679 h 659131"/>
              <a:gd name="connsiteX34" fmla="*/ 510391 w 1261746"/>
              <a:gd name="connsiteY34" fmla="*/ 602227 h 659131"/>
              <a:gd name="connsiteX35" fmla="*/ 389908 w 1261746"/>
              <a:gd name="connsiteY35" fmla="*/ 602227 h 659131"/>
              <a:gd name="connsiteX36" fmla="*/ 418369 w 1261746"/>
              <a:gd name="connsiteY36" fmla="*/ 630679 h 659131"/>
              <a:gd name="connsiteX37" fmla="*/ 389908 w 1261746"/>
              <a:gd name="connsiteY37" fmla="*/ 659131 h 659131"/>
              <a:gd name="connsiteX38" fmla="*/ 361447 w 1261746"/>
              <a:gd name="connsiteY38" fmla="*/ 630679 h 659131"/>
              <a:gd name="connsiteX39" fmla="*/ 389908 w 1261746"/>
              <a:gd name="connsiteY39" fmla="*/ 602227 h 659131"/>
              <a:gd name="connsiteX40" fmla="*/ 269426 w 1261746"/>
              <a:gd name="connsiteY40" fmla="*/ 602227 h 659131"/>
              <a:gd name="connsiteX41" fmla="*/ 297887 w 1261746"/>
              <a:gd name="connsiteY41" fmla="*/ 630679 h 659131"/>
              <a:gd name="connsiteX42" fmla="*/ 269426 w 1261746"/>
              <a:gd name="connsiteY42" fmla="*/ 659131 h 659131"/>
              <a:gd name="connsiteX43" fmla="*/ 240965 w 1261746"/>
              <a:gd name="connsiteY43" fmla="*/ 630679 h 659131"/>
              <a:gd name="connsiteX44" fmla="*/ 269426 w 1261746"/>
              <a:gd name="connsiteY44" fmla="*/ 602227 h 659131"/>
              <a:gd name="connsiteX45" fmla="*/ 148943 w 1261746"/>
              <a:gd name="connsiteY45" fmla="*/ 602227 h 659131"/>
              <a:gd name="connsiteX46" fmla="*/ 177404 w 1261746"/>
              <a:gd name="connsiteY46" fmla="*/ 630679 h 659131"/>
              <a:gd name="connsiteX47" fmla="*/ 148943 w 1261746"/>
              <a:gd name="connsiteY47" fmla="*/ 659131 h 659131"/>
              <a:gd name="connsiteX48" fmla="*/ 120482 w 1261746"/>
              <a:gd name="connsiteY48" fmla="*/ 630679 h 659131"/>
              <a:gd name="connsiteX49" fmla="*/ 148943 w 1261746"/>
              <a:gd name="connsiteY49" fmla="*/ 602227 h 659131"/>
              <a:gd name="connsiteX50" fmla="*/ 28461 w 1261746"/>
              <a:gd name="connsiteY50" fmla="*/ 602227 h 659131"/>
              <a:gd name="connsiteX51" fmla="*/ 56922 w 1261746"/>
              <a:gd name="connsiteY51" fmla="*/ 630679 h 659131"/>
              <a:gd name="connsiteX52" fmla="*/ 28461 w 1261746"/>
              <a:gd name="connsiteY52" fmla="*/ 659131 h 659131"/>
              <a:gd name="connsiteX53" fmla="*/ 0 w 1261746"/>
              <a:gd name="connsiteY53" fmla="*/ 630679 h 659131"/>
              <a:gd name="connsiteX54" fmla="*/ 28461 w 1261746"/>
              <a:gd name="connsiteY54" fmla="*/ 602227 h 659131"/>
              <a:gd name="connsiteX55" fmla="*/ 1233285 w 1261746"/>
              <a:gd name="connsiteY55" fmla="*/ 481781 h 659131"/>
              <a:gd name="connsiteX56" fmla="*/ 1261746 w 1261746"/>
              <a:gd name="connsiteY56" fmla="*/ 510233 h 659131"/>
              <a:gd name="connsiteX57" fmla="*/ 1233285 w 1261746"/>
              <a:gd name="connsiteY57" fmla="*/ 538685 h 659131"/>
              <a:gd name="connsiteX58" fmla="*/ 1204824 w 1261746"/>
              <a:gd name="connsiteY58" fmla="*/ 510233 h 659131"/>
              <a:gd name="connsiteX59" fmla="*/ 1233285 w 1261746"/>
              <a:gd name="connsiteY59" fmla="*/ 481781 h 659131"/>
              <a:gd name="connsiteX60" fmla="*/ 1112803 w 1261746"/>
              <a:gd name="connsiteY60" fmla="*/ 481781 h 659131"/>
              <a:gd name="connsiteX61" fmla="*/ 1141264 w 1261746"/>
              <a:gd name="connsiteY61" fmla="*/ 510233 h 659131"/>
              <a:gd name="connsiteX62" fmla="*/ 1112803 w 1261746"/>
              <a:gd name="connsiteY62" fmla="*/ 538685 h 659131"/>
              <a:gd name="connsiteX63" fmla="*/ 1084342 w 1261746"/>
              <a:gd name="connsiteY63" fmla="*/ 510233 h 659131"/>
              <a:gd name="connsiteX64" fmla="*/ 1112803 w 1261746"/>
              <a:gd name="connsiteY64" fmla="*/ 481781 h 659131"/>
              <a:gd name="connsiteX65" fmla="*/ 992320 w 1261746"/>
              <a:gd name="connsiteY65" fmla="*/ 481781 h 659131"/>
              <a:gd name="connsiteX66" fmla="*/ 1020781 w 1261746"/>
              <a:gd name="connsiteY66" fmla="*/ 510233 h 659131"/>
              <a:gd name="connsiteX67" fmla="*/ 992320 w 1261746"/>
              <a:gd name="connsiteY67" fmla="*/ 538685 h 659131"/>
              <a:gd name="connsiteX68" fmla="*/ 963859 w 1261746"/>
              <a:gd name="connsiteY68" fmla="*/ 510233 h 659131"/>
              <a:gd name="connsiteX69" fmla="*/ 992320 w 1261746"/>
              <a:gd name="connsiteY69" fmla="*/ 481781 h 659131"/>
              <a:gd name="connsiteX70" fmla="*/ 871838 w 1261746"/>
              <a:gd name="connsiteY70" fmla="*/ 481781 h 659131"/>
              <a:gd name="connsiteX71" fmla="*/ 900299 w 1261746"/>
              <a:gd name="connsiteY71" fmla="*/ 510233 h 659131"/>
              <a:gd name="connsiteX72" fmla="*/ 871838 w 1261746"/>
              <a:gd name="connsiteY72" fmla="*/ 538685 h 659131"/>
              <a:gd name="connsiteX73" fmla="*/ 843377 w 1261746"/>
              <a:gd name="connsiteY73" fmla="*/ 510233 h 659131"/>
              <a:gd name="connsiteX74" fmla="*/ 871838 w 1261746"/>
              <a:gd name="connsiteY74" fmla="*/ 481781 h 659131"/>
              <a:gd name="connsiteX75" fmla="*/ 751356 w 1261746"/>
              <a:gd name="connsiteY75" fmla="*/ 481781 h 659131"/>
              <a:gd name="connsiteX76" fmla="*/ 779817 w 1261746"/>
              <a:gd name="connsiteY76" fmla="*/ 510233 h 659131"/>
              <a:gd name="connsiteX77" fmla="*/ 751356 w 1261746"/>
              <a:gd name="connsiteY77" fmla="*/ 538685 h 659131"/>
              <a:gd name="connsiteX78" fmla="*/ 722895 w 1261746"/>
              <a:gd name="connsiteY78" fmla="*/ 510233 h 659131"/>
              <a:gd name="connsiteX79" fmla="*/ 751356 w 1261746"/>
              <a:gd name="connsiteY79" fmla="*/ 481781 h 659131"/>
              <a:gd name="connsiteX80" fmla="*/ 630873 w 1261746"/>
              <a:gd name="connsiteY80" fmla="*/ 481781 h 659131"/>
              <a:gd name="connsiteX81" fmla="*/ 659334 w 1261746"/>
              <a:gd name="connsiteY81" fmla="*/ 510233 h 659131"/>
              <a:gd name="connsiteX82" fmla="*/ 630873 w 1261746"/>
              <a:gd name="connsiteY82" fmla="*/ 538685 h 659131"/>
              <a:gd name="connsiteX83" fmla="*/ 602412 w 1261746"/>
              <a:gd name="connsiteY83" fmla="*/ 510233 h 659131"/>
              <a:gd name="connsiteX84" fmla="*/ 630873 w 1261746"/>
              <a:gd name="connsiteY84" fmla="*/ 481781 h 659131"/>
              <a:gd name="connsiteX85" fmla="*/ 510391 w 1261746"/>
              <a:gd name="connsiteY85" fmla="*/ 481781 h 659131"/>
              <a:gd name="connsiteX86" fmla="*/ 538852 w 1261746"/>
              <a:gd name="connsiteY86" fmla="*/ 510233 h 659131"/>
              <a:gd name="connsiteX87" fmla="*/ 510391 w 1261746"/>
              <a:gd name="connsiteY87" fmla="*/ 538685 h 659131"/>
              <a:gd name="connsiteX88" fmla="*/ 481930 w 1261746"/>
              <a:gd name="connsiteY88" fmla="*/ 510233 h 659131"/>
              <a:gd name="connsiteX89" fmla="*/ 510391 w 1261746"/>
              <a:gd name="connsiteY89" fmla="*/ 481781 h 659131"/>
              <a:gd name="connsiteX90" fmla="*/ 389908 w 1261746"/>
              <a:gd name="connsiteY90" fmla="*/ 481781 h 659131"/>
              <a:gd name="connsiteX91" fmla="*/ 418369 w 1261746"/>
              <a:gd name="connsiteY91" fmla="*/ 510233 h 659131"/>
              <a:gd name="connsiteX92" fmla="*/ 389908 w 1261746"/>
              <a:gd name="connsiteY92" fmla="*/ 538685 h 659131"/>
              <a:gd name="connsiteX93" fmla="*/ 361447 w 1261746"/>
              <a:gd name="connsiteY93" fmla="*/ 510233 h 659131"/>
              <a:gd name="connsiteX94" fmla="*/ 389908 w 1261746"/>
              <a:gd name="connsiteY94" fmla="*/ 481781 h 659131"/>
              <a:gd name="connsiteX95" fmla="*/ 269426 w 1261746"/>
              <a:gd name="connsiteY95" fmla="*/ 481781 h 659131"/>
              <a:gd name="connsiteX96" fmla="*/ 297887 w 1261746"/>
              <a:gd name="connsiteY96" fmla="*/ 510233 h 659131"/>
              <a:gd name="connsiteX97" fmla="*/ 269426 w 1261746"/>
              <a:gd name="connsiteY97" fmla="*/ 538685 h 659131"/>
              <a:gd name="connsiteX98" fmla="*/ 240965 w 1261746"/>
              <a:gd name="connsiteY98" fmla="*/ 510233 h 659131"/>
              <a:gd name="connsiteX99" fmla="*/ 269426 w 1261746"/>
              <a:gd name="connsiteY99" fmla="*/ 481781 h 659131"/>
              <a:gd name="connsiteX100" fmla="*/ 148943 w 1261746"/>
              <a:gd name="connsiteY100" fmla="*/ 481781 h 659131"/>
              <a:gd name="connsiteX101" fmla="*/ 177404 w 1261746"/>
              <a:gd name="connsiteY101" fmla="*/ 510233 h 659131"/>
              <a:gd name="connsiteX102" fmla="*/ 148943 w 1261746"/>
              <a:gd name="connsiteY102" fmla="*/ 538685 h 659131"/>
              <a:gd name="connsiteX103" fmla="*/ 120482 w 1261746"/>
              <a:gd name="connsiteY103" fmla="*/ 510233 h 659131"/>
              <a:gd name="connsiteX104" fmla="*/ 148943 w 1261746"/>
              <a:gd name="connsiteY104" fmla="*/ 481781 h 659131"/>
              <a:gd name="connsiteX105" fmla="*/ 28461 w 1261746"/>
              <a:gd name="connsiteY105" fmla="*/ 481781 h 659131"/>
              <a:gd name="connsiteX106" fmla="*/ 56922 w 1261746"/>
              <a:gd name="connsiteY106" fmla="*/ 510233 h 659131"/>
              <a:gd name="connsiteX107" fmla="*/ 28461 w 1261746"/>
              <a:gd name="connsiteY107" fmla="*/ 538685 h 659131"/>
              <a:gd name="connsiteX108" fmla="*/ 0 w 1261746"/>
              <a:gd name="connsiteY108" fmla="*/ 510233 h 659131"/>
              <a:gd name="connsiteX109" fmla="*/ 28461 w 1261746"/>
              <a:gd name="connsiteY109" fmla="*/ 481781 h 659131"/>
              <a:gd name="connsiteX110" fmla="*/ 1233285 w 1261746"/>
              <a:gd name="connsiteY110" fmla="*/ 361336 h 659131"/>
              <a:gd name="connsiteX111" fmla="*/ 1261746 w 1261746"/>
              <a:gd name="connsiteY111" fmla="*/ 389788 h 659131"/>
              <a:gd name="connsiteX112" fmla="*/ 1233285 w 1261746"/>
              <a:gd name="connsiteY112" fmla="*/ 418240 h 659131"/>
              <a:gd name="connsiteX113" fmla="*/ 1204824 w 1261746"/>
              <a:gd name="connsiteY113" fmla="*/ 389788 h 659131"/>
              <a:gd name="connsiteX114" fmla="*/ 1233285 w 1261746"/>
              <a:gd name="connsiteY114" fmla="*/ 361336 h 659131"/>
              <a:gd name="connsiteX115" fmla="*/ 1112803 w 1261746"/>
              <a:gd name="connsiteY115" fmla="*/ 361336 h 659131"/>
              <a:gd name="connsiteX116" fmla="*/ 1141264 w 1261746"/>
              <a:gd name="connsiteY116" fmla="*/ 389788 h 659131"/>
              <a:gd name="connsiteX117" fmla="*/ 1112803 w 1261746"/>
              <a:gd name="connsiteY117" fmla="*/ 418240 h 659131"/>
              <a:gd name="connsiteX118" fmla="*/ 1084342 w 1261746"/>
              <a:gd name="connsiteY118" fmla="*/ 389788 h 659131"/>
              <a:gd name="connsiteX119" fmla="*/ 1112803 w 1261746"/>
              <a:gd name="connsiteY119" fmla="*/ 361336 h 659131"/>
              <a:gd name="connsiteX120" fmla="*/ 992320 w 1261746"/>
              <a:gd name="connsiteY120" fmla="*/ 361336 h 659131"/>
              <a:gd name="connsiteX121" fmla="*/ 1020781 w 1261746"/>
              <a:gd name="connsiteY121" fmla="*/ 389788 h 659131"/>
              <a:gd name="connsiteX122" fmla="*/ 992320 w 1261746"/>
              <a:gd name="connsiteY122" fmla="*/ 418240 h 659131"/>
              <a:gd name="connsiteX123" fmla="*/ 963859 w 1261746"/>
              <a:gd name="connsiteY123" fmla="*/ 389788 h 659131"/>
              <a:gd name="connsiteX124" fmla="*/ 992320 w 1261746"/>
              <a:gd name="connsiteY124" fmla="*/ 361336 h 659131"/>
              <a:gd name="connsiteX125" fmla="*/ 871838 w 1261746"/>
              <a:gd name="connsiteY125" fmla="*/ 361336 h 659131"/>
              <a:gd name="connsiteX126" fmla="*/ 900299 w 1261746"/>
              <a:gd name="connsiteY126" fmla="*/ 389788 h 659131"/>
              <a:gd name="connsiteX127" fmla="*/ 871838 w 1261746"/>
              <a:gd name="connsiteY127" fmla="*/ 418240 h 659131"/>
              <a:gd name="connsiteX128" fmla="*/ 843377 w 1261746"/>
              <a:gd name="connsiteY128" fmla="*/ 389788 h 659131"/>
              <a:gd name="connsiteX129" fmla="*/ 871838 w 1261746"/>
              <a:gd name="connsiteY129" fmla="*/ 361336 h 659131"/>
              <a:gd name="connsiteX130" fmla="*/ 751356 w 1261746"/>
              <a:gd name="connsiteY130" fmla="*/ 361336 h 659131"/>
              <a:gd name="connsiteX131" fmla="*/ 779817 w 1261746"/>
              <a:gd name="connsiteY131" fmla="*/ 389788 h 659131"/>
              <a:gd name="connsiteX132" fmla="*/ 751356 w 1261746"/>
              <a:gd name="connsiteY132" fmla="*/ 418240 h 659131"/>
              <a:gd name="connsiteX133" fmla="*/ 722895 w 1261746"/>
              <a:gd name="connsiteY133" fmla="*/ 389788 h 659131"/>
              <a:gd name="connsiteX134" fmla="*/ 751356 w 1261746"/>
              <a:gd name="connsiteY134" fmla="*/ 361336 h 659131"/>
              <a:gd name="connsiteX135" fmla="*/ 630873 w 1261746"/>
              <a:gd name="connsiteY135" fmla="*/ 361336 h 659131"/>
              <a:gd name="connsiteX136" fmla="*/ 659334 w 1261746"/>
              <a:gd name="connsiteY136" fmla="*/ 389788 h 659131"/>
              <a:gd name="connsiteX137" fmla="*/ 630873 w 1261746"/>
              <a:gd name="connsiteY137" fmla="*/ 418240 h 659131"/>
              <a:gd name="connsiteX138" fmla="*/ 602412 w 1261746"/>
              <a:gd name="connsiteY138" fmla="*/ 389788 h 659131"/>
              <a:gd name="connsiteX139" fmla="*/ 630873 w 1261746"/>
              <a:gd name="connsiteY139" fmla="*/ 361336 h 659131"/>
              <a:gd name="connsiteX140" fmla="*/ 510391 w 1261746"/>
              <a:gd name="connsiteY140" fmla="*/ 361336 h 659131"/>
              <a:gd name="connsiteX141" fmla="*/ 538852 w 1261746"/>
              <a:gd name="connsiteY141" fmla="*/ 389788 h 659131"/>
              <a:gd name="connsiteX142" fmla="*/ 510391 w 1261746"/>
              <a:gd name="connsiteY142" fmla="*/ 418240 h 659131"/>
              <a:gd name="connsiteX143" fmla="*/ 481930 w 1261746"/>
              <a:gd name="connsiteY143" fmla="*/ 389788 h 659131"/>
              <a:gd name="connsiteX144" fmla="*/ 510391 w 1261746"/>
              <a:gd name="connsiteY144" fmla="*/ 361336 h 659131"/>
              <a:gd name="connsiteX145" fmla="*/ 389908 w 1261746"/>
              <a:gd name="connsiteY145" fmla="*/ 361336 h 659131"/>
              <a:gd name="connsiteX146" fmla="*/ 418369 w 1261746"/>
              <a:gd name="connsiteY146" fmla="*/ 389788 h 659131"/>
              <a:gd name="connsiteX147" fmla="*/ 389908 w 1261746"/>
              <a:gd name="connsiteY147" fmla="*/ 418240 h 659131"/>
              <a:gd name="connsiteX148" fmla="*/ 361447 w 1261746"/>
              <a:gd name="connsiteY148" fmla="*/ 389788 h 659131"/>
              <a:gd name="connsiteX149" fmla="*/ 389908 w 1261746"/>
              <a:gd name="connsiteY149" fmla="*/ 361336 h 659131"/>
              <a:gd name="connsiteX150" fmla="*/ 269426 w 1261746"/>
              <a:gd name="connsiteY150" fmla="*/ 361336 h 659131"/>
              <a:gd name="connsiteX151" fmla="*/ 297887 w 1261746"/>
              <a:gd name="connsiteY151" fmla="*/ 389788 h 659131"/>
              <a:gd name="connsiteX152" fmla="*/ 269426 w 1261746"/>
              <a:gd name="connsiteY152" fmla="*/ 418240 h 659131"/>
              <a:gd name="connsiteX153" fmla="*/ 240965 w 1261746"/>
              <a:gd name="connsiteY153" fmla="*/ 389788 h 659131"/>
              <a:gd name="connsiteX154" fmla="*/ 269426 w 1261746"/>
              <a:gd name="connsiteY154" fmla="*/ 361336 h 659131"/>
              <a:gd name="connsiteX155" fmla="*/ 148943 w 1261746"/>
              <a:gd name="connsiteY155" fmla="*/ 361336 h 659131"/>
              <a:gd name="connsiteX156" fmla="*/ 177404 w 1261746"/>
              <a:gd name="connsiteY156" fmla="*/ 389788 h 659131"/>
              <a:gd name="connsiteX157" fmla="*/ 148943 w 1261746"/>
              <a:gd name="connsiteY157" fmla="*/ 418240 h 659131"/>
              <a:gd name="connsiteX158" fmla="*/ 120482 w 1261746"/>
              <a:gd name="connsiteY158" fmla="*/ 389788 h 659131"/>
              <a:gd name="connsiteX159" fmla="*/ 148943 w 1261746"/>
              <a:gd name="connsiteY159" fmla="*/ 361336 h 659131"/>
              <a:gd name="connsiteX160" fmla="*/ 28461 w 1261746"/>
              <a:gd name="connsiteY160" fmla="*/ 361336 h 659131"/>
              <a:gd name="connsiteX161" fmla="*/ 56922 w 1261746"/>
              <a:gd name="connsiteY161" fmla="*/ 389788 h 659131"/>
              <a:gd name="connsiteX162" fmla="*/ 28461 w 1261746"/>
              <a:gd name="connsiteY162" fmla="*/ 418240 h 659131"/>
              <a:gd name="connsiteX163" fmla="*/ 0 w 1261746"/>
              <a:gd name="connsiteY163" fmla="*/ 389788 h 659131"/>
              <a:gd name="connsiteX164" fmla="*/ 28461 w 1261746"/>
              <a:gd name="connsiteY164" fmla="*/ 361336 h 659131"/>
              <a:gd name="connsiteX165" fmla="*/ 1233285 w 1261746"/>
              <a:gd name="connsiteY165" fmla="*/ 240891 h 659131"/>
              <a:gd name="connsiteX166" fmla="*/ 1261746 w 1261746"/>
              <a:gd name="connsiteY166" fmla="*/ 269343 h 659131"/>
              <a:gd name="connsiteX167" fmla="*/ 1233285 w 1261746"/>
              <a:gd name="connsiteY167" fmla="*/ 297795 h 659131"/>
              <a:gd name="connsiteX168" fmla="*/ 1204824 w 1261746"/>
              <a:gd name="connsiteY168" fmla="*/ 269343 h 659131"/>
              <a:gd name="connsiteX169" fmla="*/ 1233285 w 1261746"/>
              <a:gd name="connsiteY169" fmla="*/ 240891 h 659131"/>
              <a:gd name="connsiteX170" fmla="*/ 1112803 w 1261746"/>
              <a:gd name="connsiteY170" fmla="*/ 240891 h 659131"/>
              <a:gd name="connsiteX171" fmla="*/ 1141264 w 1261746"/>
              <a:gd name="connsiteY171" fmla="*/ 269343 h 659131"/>
              <a:gd name="connsiteX172" fmla="*/ 1112803 w 1261746"/>
              <a:gd name="connsiteY172" fmla="*/ 297795 h 659131"/>
              <a:gd name="connsiteX173" fmla="*/ 1084342 w 1261746"/>
              <a:gd name="connsiteY173" fmla="*/ 269343 h 659131"/>
              <a:gd name="connsiteX174" fmla="*/ 1112803 w 1261746"/>
              <a:gd name="connsiteY174" fmla="*/ 240891 h 659131"/>
              <a:gd name="connsiteX175" fmla="*/ 992320 w 1261746"/>
              <a:gd name="connsiteY175" fmla="*/ 240891 h 659131"/>
              <a:gd name="connsiteX176" fmla="*/ 1020781 w 1261746"/>
              <a:gd name="connsiteY176" fmla="*/ 269343 h 659131"/>
              <a:gd name="connsiteX177" fmla="*/ 992320 w 1261746"/>
              <a:gd name="connsiteY177" fmla="*/ 297795 h 659131"/>
              <a:gd name="connsiteX178" fmla="*/ 963859 w 1261746"/>
              <a:gd name="connsiteY178" fmla="*/ 269343 h 659131"/>
              <a:gd name="connsiteX179" fmla="*/ 992320 w 1261746"/>
              <a:gd name="connsiteY179" fmla="*/ 240891 h 659131"/>
              <a:gd name="connsiteX180" fmla="*/ 871838 w 1261746"/>
              <a:gd name="connsiteY180" fmla="*/ 240891 h 659131"/>
              <a:gd name="connsiteX181" fmla="*/ 900299 w 1261746"/>
              <a:gd name="connsiteY181" fmla="*/ 269343 h 659131"/>
              <a:gd name="connsiteX182" fmla="*/ 871838 w 1261746"/>
              <a:gd name="connsiteY182" fmla="*/ 297795 h 659131"/>
              <a:gd name="connsiteX183" fmla="*/ 843377 w 1261746"/>
              <a:gd name="connsiteY183" fmla="*/ 269343 h 659131"/>
              <a:gd name="connsiteX184" fmla="*/ 871838 w 1261746"/>
              <a:gd name="connsiteY184" fmla="*/ 240891 h 659131"/>
              <a:gd name="connsiteX185" fmla="*/ 751356 w 1261746"/>
              <a:gd name="connsiteY185" fmla="*/ 240891 h 659131"/>
              <a:gd name="connsiteX186" fmla="*/ 779817 w 1261746"/>
              <a:gd name="connsiteY186" fmla="*/ 269343 h 659131"/>
              <a:gd name="connsiteX187" fmla="*/ 751356 w 1261746"/>
              <a:gd name="connsiteY187" fmla="*/ 297795 h 659131"/>
              <a:gd name="connsiteX188" fmla="*/ 722895 w 1261746"/>
              <a:gd name="connsiteY188" fmla="*/ 269343 h 659131"/>
              <a:gd name="connsiteX189" fmla="*/ 751356 w 1261746"/>
              <a:gd name="connsiteY189" fmla="*/ 240891 h 659131"/>
              <a:gd name="connsiteX190" fmla="*/ 630873 w 1261746"/>
              <a:gd name="connsiteY190" fmla="*/ 240891 h 659131"/>
              <a:gd name="connsiteX191" fmla="*/ 659334 w 1261746"/>
              <a:gd name="connsiteY191" fmla="*/ 269343 h 659131"/>
              <a:gd name="connsiteX192" fmla="*/ 630873 w 1261746"/>
              <a:gd name="connsiteY192" fmla="*/ 297795 h 659131"/>
              <a:gd name="connsiteX193" fmla="*/ 602412 w 1261746"/>
              <a:gd name="connsiteY193" fmla="*/ 269343 h 659131"/>
              <a:gd name="connsiteX194" fmla="*/ 630873 w 1261746"/>
              <a:gd name="connsiteY194" fmla="*/ 240891 h 659131"/>
              <a:gd name="connsiteX195" fmla="*/ 510391 w 1261746"/>
              <a:gd name="connsiteY195" fmla="*/ 240891 h 659131"/>
              <a:gd name="connsiteX196" fmla="*/ 538852 w 1261746"/>
              <a:gd name="connsiteY196" fmla="*/ 269343 h 659131"/>
              <a:gd name="connsiteX197" fmla="*/ 510391 w 1261746"/>
              <a:gd name="connsiteY197" fmla="*/ 297795 h 659131"/>
              <a:gd name="connsiteX198" fmla="*/ 481930 w 1261746"/>
              <a:gd name="connsiteY198" fmla="*/ 269343 h 659131"/>
              <a:gd name="connsiteX199" fmla="*/ 510391 w 1261746"/>
              <a:gd name="connsiteY199" fmla="*/ 240891 h 659131"/>
              <a:gd name="connsiteX200" fmla="*/ 389908 w 1261746"/>
              <a:gd name="connsiteY200" fmla="*/ 240891 h 659131"/>
              <a:gd name="connsiteX201" fmla="*/ 418369 w 1261746"/>
              <a:gd name="connsiteY201" fmla="*/ 269343 h 659131"/>
              <a:gd name="connsiteX202" fmla="*/ 389908 w 1261746"/>
              <a:gd name="connsiteY202" fmla="*/ 297795 h 659131"/>
              <a:gd name="connsiteX203" fmla="*/ 361447 w 1261746"/>
              <a:gd name="connsiteY203" fmla="*/ 269343 h 659131"/>
              <a:gd name="connsiteX204" fmla="*/ 389908 w 1261746"/>
              <a:gd name="connsiteY204" fmla="*/ 240891 h 659131"/>
              <a:gd name="connsiteX205" fmla="*/ 269426 w 1261746"/>
              <a:gd name="connsiteY205" fmla="*/ 240891 h 659131"/>
              <a:gd name="connsiteX206" fmla="*/ 297887 w 1261746"/>
              <a:gd name="connsiteY206" fmla="*/ 269343 h 659131"/>
              <a:gd name="connsiteX207" fmla="*/ 269426 w 1261746"/>
              <a:gd name="connsiteY207" fmla="*/ 297795 h 659131"/>
              <a:gd name="connsiteX208" fmla="*/ 240965 w 1261746"/>
              <a:gd name="connsiteY208" fmla="*/ 269343 h 659131"/>
              <a:gd name="connsiteX209" fmla="*/ 269426 w 1261746"/>
              <a:gd name="connsiteY209" fmla="*/ 240891 h 659131"/>
              <a:gd name="connsiteX210" fmla="*/ 148943 w 1261746"/>
              <a:gd name="connsiteY210" fmla="*/ 240891 h 659131"/>
              <a:gd name="connsiteX211" fmla="*/ 177404 w 1261746"/>
              <a:gd name="connsiteY211" fmla="*/ 269343 h 659131"/>
              <a:gd name="connsiteX212" fmla="*/ 148943 w 1261746"/>
              <a:gd name="connsiteY212" fmla="*/ 297795 h 659131"/>
              <a:gd name="connsiteX213" fmla="*/ 120482 w 1261746"/>
              <a:gd name="connsiteY213" fmla="*/ 269343 h 659131"/>
              <a:gd name="connsiteX214" fmla="*/ 148943 w 1261746"/>
              <a:gd name="connsiteY214" fmla="*/ 240891 h 659131"/>
              <a:gd name="connsiteX215" fmla="*/ 28461 w 1261746"/>
              <a:gd name="connsiteY215" fmla="*/ 240891 h 659131"/>
              <a:gd name="connsiteX216" fmla="*/ 56922 w 1261746"/>
              <a:gd name="connsiteY216" fmla="*/ 269343 h 659131"/>
              <a:gd name="connsiteX217" fmla="*/ 28461 w 1261746"/>
              <a:gd name="connsiteY217" fmla="*/ 297795 h 659131"/>
              <a:gd name="connsiteX218" fmla="*/ 0 w 1261746"/>
              <a:gd name="connsiteY218" fmla="*/ 269343 h 659131"/>
              <a:gd name="connsiteX219" fmla="*/ 28461 w 1261746"/>
              <a:gd name="connsiteY219" fmla="*/ 240891 h 659131"/>
              <a:gd name="connsiteX220" fmla="*/ 1233285 w 1261746"/>
              <a:gd name="connsiteY220" fmla="*/ 120445 h 659131"/>
              <a:gd name="connsiteX221" fmla="*/ 1261746 w 1261746"/>
              <a:gd name="connsiteY221" fmla="*/ 148897 h 659131"/>
              <a:gd name="connsiteX222" fmla="*/ 1233285 w 1261746"/>
              <a:gd name="connsiteY222" fmla="*/ 177349 h 659131"/>
              <a:gd name="connsiteX223" fmla="*/ 1204824 w 1261746"/>
              <a:gd name="connsiteY223" fmla="*/ 148897 h 659131"/>
              <a:gd name="connsiteX224" fmla="*/ 1233285 w 1261746"/>
              <a:gd name="connsiteY224" fmla="*/ 120445 h 659131"/>
              <a:gd name="connsiteX225" fmla="*/ 1112803 w 1261746"/>
              <a:gd name="connsiteY225" fmla="*/ 120445 h 659131"/>
              <a:gd name="connsiteX226" fmla="*/ 1141264 w 1261746"/>
              <a:gd name="connsiteY226" fmla="*/ 148897 h 659131"/>
              <a:gd name="connsiteX227" fmla="*/ 1112803 w 1261746"/>
              <a:gd name="connsiteY227" fmla="*/ 177349 h 659131"/>
              <a:gd name="connsiteX228" fmla="*/ 1084342 w 1261746"/>
              <a:gd name="connsiteY228" fmla="*/ 148897 h 659131"/>
              <a:gd name="connsiteX229" fmla="*/ 1112803 w 1261746"/>
              <a:gd name="connsiteY229" fmla="*/ 120445 h 659131"/>
              <a:gd name="connsiteX230" fmla="*/ 992320 w 1261746"/>
              <a:gd name="connsiteY230" fmla="*/ 120445 h 659131"/>
              <a:gd name="connsiteX231" fmla="*/ 1020781 w 1261746"/>
              <a:gd name="connsiteY231" fmla="*/ 148897 h 659131"/>
              <a:gd name="connsiteX232" fmla="*/ 992320 w 1261746"/>
              <a:gd name="connsiteY232" fmla="*/ 177349 h 659131"/>
              <a:gd name="connsiteX233" fmla="*/ 963859 w 1261746"/>
              <a:gd name="connsiteY233" fmla="*/ 148897 h 659131"/>
              <a:gd name="connsiteX234" fmla="*/ 992320 w 1261746"/>
              <a:gd name="connsiteY234" fmla="*/ 120445 h 659131"/>
              <a:gd name="connsiteX235" fmla="*/ 871838 w 1261746"/>
              <a:gd name="connsiteY235" fmla="*/ 120445 h 659131"/>
              <a:gd name="connsiteX236" fmla="*/ 900299 w 1261746"/>
              <a:gd name="connsiteY236" fmla="*/ 148897 h 659131"/>
              <a:gd name="connsiteX237" fmla="*/ 871838 w 1261746"/>
              <a:gd name="connsiteY237" fmla="*/ 177349 h 659131"/>
              <a:gd name="connsiteX238" fmla="*/ 843377 w 1261746"/>
              <a:gd name="connsiteY238" fmla="*/ 148897 h 659131"/>
              <a:gd name="connsiteX239" fmla="*/ 871838 w 1261746"/>
              <a:gd name="connsiteY239" fmla="*/ 120445 h 659131"/>
              <a:gd name="connsiteX240" fmla="*/ 751356 w 1261746"/>
              <a:gd name="connsiteY240" fmla="*/ 120445 h 659131"/>
              <a:gd name="connsiteX241" fmla="*/ 779817 w 1261746"/>
              <a:gd name="connsiteY241" fmla="*/ 148897 h 659131"/>
              <a:gd name="connsiteX242" fmla="*/ 751356 w 1261746"/>
              <a:gd name="connsiteY242" fmla="*/ 177349 h 659131"/>
              <a:gd name="connsiteX243" fmla="*/ 722895 w 1261746"/>
              <a:gd name="connsiteY243" fmla="*/ 148897 h 659131"/>
              <a:gd name="connsiteX244" fmla="*/ 751356 w 1261746"/>
              <a:gd name="connsiteY244" fmla="*/ 120445 h 659131"/>
              <a:gd name="connsiteX245" fmla="*/ 630873 w 1261746"/>
              <a:gd name="connsiteY245" fmla="*/ 120445 h 659131"/>
              <a:gd name="connsiteX246" fmla="*/ 659334 w 1261746"/>
              <a:gd name="connsiteY246" fmla="*/ 148897 h 659131"/>
              <a:gd name="connsiteX247" fmla="*/ 630873 w 1261746"/>
              <a:gd name="connsiteY247" fmla="*/ 177349 h 659131"/>
              <a:gd name="connsiteX248" fmla="*/ 602412 w 1261746"/>
              <a:gd name="connsiteY248" fmla="*/ 148897 h 659131"/>
              <a:gd name="connsiteX249" fmla="*/ 630873 w 1261746"/>
              <a:gd name="connsiteY249" fmla="*/ 120445 h 659131"/>
              <a:gd name="connsiteX250" fmla="*/ 510391 w 1261746"/>
              <a:gd name="connsiteY250" fmla="*/ 120445 h 659131"/>
              <a:gd name="connsiteX251" fmla="*/ 538852 w 1261746"/>
              <a:gd name="connsiteY251" fmla="*/ 148897 h 659131"/>
              <a:gd name="connsiteX252" fmla="*/ 510391 w 1261746"/>
              <a:gd name="connsiteY252" fmla="*/ 177349 h 659131"/>
              <a:gd name="connsiteX253" fmla="*/ 481930 w 1261746"/>
              <a:gd name="connsiteY253" fmla="*/ 148897 h 659131"/>
              <a:gd name="connsiteX254" fmla="*/ 510391 w 1261746"/>
              <a:gd name="connsiteY254" fmla="*/ 120445 h 659131"/>
              <a:gd name="connsiteX255" fmla="*/ 389908 w 1261746"/>
              <a:gd name="connsiteY255" fmla="*/ 120445 h 659131"/>
              <a:gd name="connsiteX256" fmla="*/ 418369 w 1261746"/>
              <a:gd name="connsiteY256" fmla="*/ 148897 h 659131"/>
              <a:gd name="connsiteX257" fmla="*/ 389908 w 1261746"/>
              <a:gd name="connsiteY257" fmla="*/ 177349 h 659131"/>
              <a:gd name="connsiteX258" fmla="*/ 361447 w 1261746"/>
              <a:gd name="connsiteY258" fmla="*/ 148897 h 659131"/>
              <a:gd name="connsiteX259" fmla="*/ 389908 w 1261746"/>
              <a:gd name="connsiteY259" fmla="*/ 120445 h 659131"/>
              <a:gd name="connsiteX260" fmla="*/ 269426 w 1261746"/>
              <a:gd name="connsiteY260" fmla="*/ 120445 h 659131"/>
              <a:gd name="connsiteX261" fmla="*/ 297887 w 1261746"/>
              <a:gd name="connsiteY261" fmla="*/ 148897 h 659131"/>
              <a:gd name="connsiteX262" fmla="*/ 269426 w 1261746"/>
              <a:gd name="connsiteY262" fmla="*/ 177349 h 659131"/>
              <a:gd name="connsiteX263" fmla="*/ 240965 w 1261746"/>
              <a:gd name="connsiteY263" fmla="*/ 148897 h 659131"/>
              <a:gd name="connsiteX264" fmla="*/ 269426 w 1261746"/>
              <a:gd name="connsiteY264" fmla="*/ 120445 h 659131"/>
              <a:gd name="connsiteX265" fmla="*/ 148943 w 1261746"/>
              <a:gd name="connsiteY265" fmla="*/ 120445 h 659131"/>
              <a:gd name="connsiteX266" fmla="*/ 177404 w 1261746"/>
              <a:gd name="connsiteY266" fmla="*/ 148897 h 659131"/>
              <a:gd name="connsiteX267" fmla="*/ 148943 w 1261746"/>
              <a:gd name="connsiteY267" fmla="*/ 177349 h 659131"/>
              <a:gd name="connsiteX268" fmla="*/ 120482 w 1261746"/>
              <a:gd name="connsiteY268" fmla="*/ 148897 h 659131"/>
              <a:gd name="connsiteX269" fmla="*/ 148943 w 1261746"/>
              <a:gd name="connsiteY269" fmla="*/ 120445 h 659131"/>
              <a:gd name="connsiteX270" fmla="*/ 28461 w 1261746"/>
              <a:gd name="connsiteY270" fmla="*/ 120445 h 659131"/>
              <a:gd name="connsiteX271" fmla="*/ 56922 w 1261746"/>
              <a:gd name="connsiteY271" fmla="*/ 148897 h 659131"/>
              <a:gd name="connsiteX272" fmla="*/ 28461 w 1261746"/>
              <a:gd name="connsiteY272" fmla="*/ 177349 h 659131"/>
              <a:gd name="connsiteX273" fmla="*/ 0 w 1261746"/>
              <a:gd name="connsiteY273" fmla="*/ 148897 h 659131"/>
              <a:gd name="connsiteX274" fmla="*/ 28461 w 1261746"/>
              <a:gd name="connsiteY274" fmla="*/ 120445 h 659131"/>
              <a:gd name="connsiteX275" fmla="*/ 1233285 w 1261746"/>
              <a:gd name="connsiteY275" fmla="*/ 0 h 659131"/>
              <a:gd name="connsiteX276" fmla="*/ 1261746 w 1261746"/>
              <a:gd name="connsiteY276" fmla="*/ 28452 h 659131"/>
              <a:gd name="connsiteX277" fmla="*/ 1233285 w 1261746"/>
              <a:gd name="connsiteY277" fmla="*/ 56904 h 659131"/>
              <a:gd name="connsiteX278" fmla="*/ 1204824 w 1261746"/>
              <a:gd name="connsiteY278" fmla="*/ 28452 h 659131"/>
              <a:gd name="connsiteX279" fmla="*/ 1233285 w 1261746"/>
              <a:gd name="connsiteY279" fmla="*/ 0 h 659131"/>
              <a:gd name="connsiteX280" fmla="*/ 1112803 w 1261746"/>
              <a:gd name="connsiteY280" fmla="*/ 0 h 659131"/>
              <a:gd name="connsiteX281" fmla="*/ 1141264 w 1261746"/>
              <a:gd name="connsiteY281" fmla="*/ 28452 h 659131"/>
              <a:gd name="connsiteX282" fmla="*/ 1112803 w 1261746"/>
              <a:gd name="connsiteY282" fmla="*/ 56904 h 659131"/>
              <a:gd name="connsiteX283" fmla="*/ 1084342 w 1261746"/>
              <a:gd name="connsiteY283" fmla="*/ 28452 h 659131"/>
              <a:gd name="connsiteX284" fmla="*/ 1112803 w 1261746"/>
              <a:gd name="connsiteY284" fmla="*/ 0 h 659131"/>
              <a:gd name="connsiteX285" fmla="*/ 992320 w 1261746"/>
              <a:gd name="connsiteY285" fmla="*/ 0 h 659131"/>
              <a:gd name="connsiteX286" fmla="*/ 1020781 w 1261746"/>
              <a:gd name="connsiteY286" fmla="*/ 28452 h 659131"/>
              <a:gd name="connsiteX287" fmla="*/ 992320 w 1261746"/>
              <a:gd name="connsiteY287" fmla="*/ 56904 h 659131"/>
              <a:gd name="connsiteX288" fmla="*/ 963859 w 1261746"/>
              <a:gd name="connsiteY288" fmla="*/ 28452 h 659131"/>
              <a:gd name="connsiteX289" fmla="*/ 992320 w 1261746"/>
              <a:gd name="connsiteY289" fmla="*/ 0 h 659131"/>
              <a:gd name="connsiteX290" fmla="*/ 871838 w 1261746"/>
              <a:gd name="connsiteY290" fmla="*/ 0 h 659131"/>
              <a:gd name="connsiteX291" fmla="*/ 900299 w 1261746"/>
              <a:gd name="connsiteY291" fmla="*/ 28452 h 659131"/>
              <a:gd name="connsiteX292" fmla="*/ 871838 w 1261746"/>
              <a:gd name="connsiteY292" fmla="*/ 56904 h 659131"/>
              <a:gd name="connsiteX293" fmla="*/ 843377 w 1261746"/>
              <a:gd name="connsiteY293" fmla="*/ 28452 h 659131"/>
              <a:gd name="connsiteX294" fmla="*/ 871838 w 1261746"/>
              <a:gd name="connsiteY294" fmla="*/ 0 h 659131"/>
              <a:gd name="connsiteX295" fmla="*/ 751356 w 1261746"/>
              <a:gd name="connsiteY295" fmla="*/ 0 h 659131"/>
              <a:gd name="connsiteX296" fmla="*/ 779817 w 1261746"/>
              <a:gd name="connsiteY296" fmla="*/ 28452 h 659131"/>
              <a:gd name="connsiteX297" fmla="*/ 751356 w 1261746"/>
              <a:gd name="connsiteY297" fmla="*/ 56904 h 659131"/>
              <a:gd name="connsiteX298" fmla="*/ 722895 w 1261746"/>
              <a:gd name="connsiteY298" fmla="*/ 28452 h 659131"/>
              <a:gd name="connsiteX299" fmla="*/ 751356 w 1261746"/>
              <a:gd name="connsiteY299" fmla="*/ 0 h 659131"/>
              <a:gd name="connsiteX300" fmla="*/ 630873 w 1261746"/>
              <a:gd name="connsiteY300" fmla="*/ 0 h 659131"/>
              <a:gd name="connsiteX301" fmla="*/ 659334 w 1261746"/>
              <a:gd name="connsiteY301" fmla="*/ 28452 h 659131"/>
              <a:gd name="connsiteX302" fmla="*/ 630873 w 1261746"/>
              <a:gd name="connsiteY302" fmla="*/ 56904 h 659131"/>
              <a:gd name="connsiteX303" fmla="*/ 602412 w 1261746"/>
              <a:gd name="connsiteY303" fmla="*/ 28452 h 659131"/>
              <a:gd name="connsiteX304" fmla="*/ 630873 w 1261746"/>
              <a:gd name="connsiteY304" fmla="*/ 0 h 659131"/>
              <a:gd name="connsiteX305" fmla="*/ 510391 w 1261746"/>
              <a:gd name="connsiteY305" fmla="*/ 0 h 659131"/>
              <a:gd name="connsiteX306" fmla="*/ 538852 w 1261746"/>
              <a:gd name="connsiteY306" fmla="*/ 28452 h 659131"/>
              <a:gd name="connsiteX307" fmla="*/ 510391 w 1261746"/>
              <a:gd name="connsiteY307" fmla="*/ 56904 h 659131"/>
              <a:gd name="connsiteX308" fmla="*/ 481930 w 1261746"/>
              <a:gd name="connsiteY308" fmla="*/ 28452 h 659131"/>
              <a:gd name="connsiteX309" fmla="*/ 510391 w 1261746"/>
              <a:gd name="connsiteY309" fmla="*/ 0 h 659131"/>
              <a:gd name="connsiteX310" fmla="*/ 389908 w 1261746"/>
              <a:gd name="connsiteY310" fmla="*/ 0 h 659131"/>
              <a:gd name="connsiteX311" fmla="*/ 418369 w 1261746"/>
              <a:gd name="connsiteY311" fmla="*/ 28452 h 659131"/>
              <a:gd name="connsiteX312" fmla="*/ 389908 w 1261746"/>
              <a:gd name="connsiteY312" fmla="*/ 56904 h 659131"/>
              <a:gd name="connsiteX313" fmla="*/ 361447 w 1261746"/>
              <a:gd name="connsiteY313" fmla="*/ 28452 h 659131"/>
              <a:gd name="connsiteX314" fmla="*/ 389908 w 1261746"/>
              <a:gd name="connsiteY314" fmla="*/ 0 h 659131"/>
              <a:gd name="connsiteX315" fmla="*/ 269426 w 1261746"/>
              <a:gd name="connsiteY315" fmla="*/ 0 h 659131"/>
              <a:gd name="connsiteX316" fmla="*/ 297887 w 1261746"/>
              <a:gd name="connsiteY316" fmla="*/ 28452 h 659131"/>
              <a:gd name="connsiteX317" fmla="*/ 269426 w 1261746"/>
              <a:gd name="connsiteY317" fmla="*/ 56904 h 659131"/>
              <a:gd name="connsiteX318" fmla="*/ 240965 w 1261746"/>
              <a:gd name="connsiteY318" fmla="*/ 28452 h 659131"/>
              <a:gd name="connsiteX319" fmla="*/ 269426 w 1261746"/>
              <a:gd name="connsiteY319" fmla="*/ 0 h 659131"/>
              <a:gd name="connsiteX320" fmla="*/ 148943 w 1261746"/>
              <a:gd name="connsiteY320" fmla="*/ 0 h 659131"/>
              <a:gd name="connsiteX321" fmla="*/ 177404 w 1261746"/>
              <a:gd name="connsiteY321" fmla="*/ 28452 h 659131"/>
              <a:gd name="connsiteX322" fmla="*/ 148943 w 1261746"/>
              <a:gd name="connsiteY322" fmla="*/ 56904 h 659131"/>
              <a:gd name="connsiteX323" fmla="*/ 120482 w 1261746"/>
              <a:gd name="connsiteY323" fmla="*/ 28452 h 659131"/>
              <a:gd name="connsiteX324" fmla="*/ 148943 w 1261746"/>
              <a:gd name="connsiteY324" fmla="*/ 0 h 659131"/>
              <a:gd name="connsiteX325" fmla="*/ 28461 w 1261746"/>
              <a:gd name="connsiteY325" fmla="*/ 0 h 659131"/>
              <a:gd name="connsiteX326" fmla="*/ 56922 w 1261746"/>
              <a:gd name="connsiteY326" fmla="*/ 28452 h 659131"/>
              <a:gd name="connsiteX327" fmla="*/ 28461 w 1261746"/>
              <a:gd name="connsiteY327" fmla="*/ 56904 h 659131"/>
              <a:gd name="connsiteX328" fmla="*/ 0 w 1261746"/>
              <a:gd name="connsiteY328" fmla="*/ 28452 h 659131"/>
              <a:gd name="connsiteX329" fmla="*/ 28461 w 1261746"/>
              <a:gd name="connsiteY329" fmla="*/ 0 h 65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1261746" h="659131">
                <a:moveTo>
                  <a:pt x="1233285" y="602227"/>
                </a:moveTo>
                <a:cubicBezTo>
                  <a:pt x="1249004" y="602227"/>
                  <a:pt x="1261746" y="614965"/>
                  <a:pt x="1261746" y="630679"/>
                </a:cubicBezTo>
                <a:cubicBezTo>
                  <a:pt x="1261746" y="646393"/>
                  <a:pt x="1249004" y="659131"/>
                  <a:pt x="1233285" y="659131"/>
                </a:cubicBezTo>
                <a:cubicBezTo>
                  <a:pt x="1217566" y="659131"/>
                  <a:pt x="1204824" y="646393"/>
                  <a:pt x="1204824" y="630679"/>
                </a:cubicBezTo>
                <a:cubicBezTo>
                  <a:pt x="1204824" y="614965"/>
                  <a:pt x="1217566" y="602227"/>
                  <a:pt x="1233285" y="602227"/>
                </a:cubicBezTo>
                <a:close/>
                <a:moveTo>
                  <a:pt x="1112803" y="602227"/>
                </a:moveTo>
                <a:cubicBezTo>
                  <a:pt x="1128522" y="602227"/>
                  <a:pt x="1141264" y="614965"/>
                  <a:pt x="1141264" y="630679"/>
                </a:cubicBezTo>
                <a:cubicBezTo>
                  <a:pt x="1141264" y="646393"/>
                  <a:pt x="1128522" y="659131"/>
                  <a:pt x="1112803" y="659131"/>
                </a:cubicBezTo>
                <a:cubicBezTo>
                  <a:pt x="1097084" y="659131"/>
                  <a:pt x="1084342" y="646393"/>
                  <a:pt x="1084342" y="630679"/>
                </a:cubicBezTo>
                <a:cubicBezTo>
                  <a:pt x="1084342" y="614965"/>
                  <a:pt x="1097084" y="602227"/>
                  <a:pt x="1112803" y="602227"/>
                </a:cubicBezTo>
                <a:close/>
                <a:moveTo>
                  <a:pt x="992320" y="602227"/>
                </a:moveTo>
                <a:cubicBezTo>
                  <a:pt x="1008039" y="602227"/>
                  <a:pt x="1020781" y="614965"/>
                  <a:pt x="1020781" y="630679"/>
                </a:cubicBezTo>
                <a:cubicBezTo>
                  <a:pt x="1020781" y="646393"/>
                  <a:pt x="1008039" y="659131"/>
                  <a:pt x="992320" y="659131"/>
                </a:cubicBezTo>
                <a:cubicBezTo>
                  <a:pt x="976601" y="659131"/>
                  <a:pt x="963859" y="646393"/>
                  <a:pt x="963859" y="630679"/>
                </a:cubicBezTo>
                <a:cubicBezTo>
                  <a:pt x="963859" y="614965"/>
                  <a:pt x="976601" y="602227"/>
                  <a:pt x="992320" y="602227"/>
                </a:cubicBezTo>
                <a:close/>
                <a:moveTo>
                  <a:pt x="871838" y="602227"/>
                </a:moveTo>
                <a:cubicBezTo>
                  <a:pt x="887557" y="602227"/>
                  <a:pt x="900299" y="614965"/>
                  <a:pt x="900299" y="630679"/>
                </a:cubicBezTo>
                <a:cubicBezTo>
                  <a:pt x="900299" y="646393"/>
                  <a:pt x="887557" y="659131"/>
                  <a:pt x="871838" y="659131"/>
                </a:cubicBezTo>
                <a:cubicBezTo>
                  <a:pt x="856119" y="659131"/>
                  <a:pt x="843377" y="646393"/>
                  <a:pt x="843377" y="630679"/>
                </a:cubicBezTo>
                <a:cubicBezTo>
                  <a:pt x="843377" y="614965"/>
                  <a:pt x="856119" y="602227"/>
                  <a:pt x="871838" y="602227"/>
                </a:cubicBezTo>
                <a:close/>
                <a:moveTo>
                  <a:pt x="751356" y="602227"/>
                </a:moveTo>
                <a:cubicBezTo>
                  <a:pt x="767075" y="602227"/>
                  <a:pt x="779817" y="614965"/>
                  <a:pt x="779817" y="630679"/>
                </a:cubicBezTo>
                <a:cubicBezTo>
                  <a:pt x="779817" y="646393"/>
                  <a:pt x="767075" y="659131"/>
                  <a:pt x="751356" y="659131"/>
                </a:cubicBezTo>
                <a:cubicBezTo>
                  <a:pt x="735637" y="659131"/>
                  <a:pt x="722895" y="646393"/>
                  <a:pt x="722895" y="630679"/>
                </a:cubicBezTo>
                <a:cubicBezTo>
                  <a:pt x="722895" y="614965"/>
                  <a:pt x="735637" y="602227"/>
                  <a:pt x="751356" y="602227"/>
                </a:cubicBezTo>
                <a:close/>
                <a:moveTo>
                  <a:pt x="630873" y="602227"/>
                </a:moveTo>
                <a:cubicBezTo>
                  <a:pt x="646592" y="602227"/>
                  <a:pt x="659334" y="614965"/>
                  <a:pt x="659334" y="630679"/>
                </a:cubicBezTo>
                <a:cubicBezTo>
                  <a:pt x="659334" y="646393"/>
                  <a:pt x="646592" y="659131"/>
                  <a:pt x="630873" y="659131"/>
                </a:cubicBezTo>
                <a:cubicBezTo>
                  <a:pt x="615154" y="659131"/>
                  <a:pt x="602412" y="646393"/>
                  <a:pt x="602412" y="630679"/>
                </a:cubicBezTo>
                <a:cubicBezTo>
                  <a:pt x="602412" y="614965"/>
                  <a:pt x="615154" y="602227"/>
                  <a:pt x="630873" y="602227"/>
                </a:cubicBezTo>
                <a:close/>
                <a:moveTo>
                  <a:pt x="510391" y="602227"/>
                </a:moveTo>
                <a:cubicBezTo>
                  <a:pt x="526110" y="602227"/>
                  <a:pt x="538852" y="614965"/>
                  <a:pt x="538852" y="630679"/>
                </a:cubicBezTo>
                <a:cubicBezTo>
                  <a:pt x="538852" y="646393"/>
                  <a:pt x="526110" y="659131"/>
                  <a:pt x="510391" y="659131"/>
                </a:cubicBezTo>
                <a:cubicBezTo>
                  <a:pt x="494672" y="659131"/>
                  <a:pt x="481930" y="646393"/>
                  <a:pt x="481930" y="630679"/>
                </a:cubicBezTo>
                <a:cubicBezTo>
                  <a:pt x="481930" y="614965"/>
                  <a:pt x="494672" y="602227"/>
                  <a:pt x="510391" y="602227"/>
                </a:cubicBezTo>
                <a:close/>
                <a:moveTo>
                  <a:pt x="389908" y="602227"/>
                </a:moveTo>
                <a:cubicBezTo>
                  <a:pt x="405627" y="602227"/>
                  <a:pt x="418369" y="614965"/>
                  <a:pt x="418369" y="630679"/>
                </a:cubicBezTo>
                <a:cubicBezTo>
                  <a:pt x="418369" y="646393"/>
                  <a:pt x="405627" y="659131"/>
                  <a:pt x="389908" y="659131"/>
                </a:cubicBezTo>
                <a:cubicBezTo>
                  <a:pt x="374189" y="659131"/>
                  <a:pt x="361447" y="646393"/>
                  <a:pt x="361447" y="630679"/>
                </a:cubicBezTo>
                <a:cubicBezTo>
                  <a:pt x="361447" y="614965"/>
                  <a:pt x="374189" y="602227"/>
                  <a:pt x="389908" y="602227"/>
                </a:cubicBezTo>
                <a:close/>
                <a:moveTo>
                  <a:pt x="269426" y="602227"/>
                </a:moveTo>
                <a:cubicBezTo>
                  <a:pt x="285145" y="602227"/>
                  <a:pt x="297887" y="614965"/>
                  <a:pt x="297887" y="630679"/>
                </a:cubicBezTo>
                <a:cubicBezTo>
                  <a:pt x="297887" y="646393"/>
                  <a:pt x="285145" y="659131"/>
                  <a:pt x="269426" y="659131"/>
                </a:cubicBezTo>
                <a:cubicBezTo>
                  <a:pt x="253707" y="659131"/>
                  <a:pt x="240965" y="646393"/>
                  <a:pt x="240965" y="630679"/>
                </a:cubicBezTo>
                <a:cubicBezTo>
                  <a:pt x="240965" y="614965"/>
                  <a:pt x="253707" y="602227"/>
                  <a:pt x="269426" y="602227"/>
                </a:cubicBezTo>
                <a:close/>
                <a:moveTo>
                  <a:pt x="148943" y="602227"/>
                </a:moveTo>
                <a:cubicBezTo>
                  <a:pt x="164662" y="602227"/>
                  <a:pt x="177404" y="614965"/>
                  <a:pt x="177404" y="630679"/>
                </a:cubicBezTo>
                <a:cubicBezTo>
                  <a:pt x="177404" y="646393"/>
                  <a:pt x="164662" y="659131"/>
                  <a:pt x="148943" y="659131"/>
                </a:cubicBezTo>
                <a:cubicBezTo>
                  <a:pt x="133224" y="659131"/>
                  <a:pt x="120482" y="646393"/>
                  <a:pt x="120482" y="630679"/>
                </a:cubicBezTo>
                <a:cubicBezTo>
                  <a:pt x="120482" y="614965"/>
                  <a:pt x="133224" y="602227"/>
                  <a:pt x="148943" y="602227"/>
                </a:cubicBezTo>
                <a:close/>
                <a:moveTo>
                  <a:pt x="28461" y="602227"/>
                </a:moveTo>
                <a:cubicBezTo>
                  <a:pt x="44180" y="602227"/>
                  <a:pt x="56922" y="614965"/>
                  <a:pt x="56922" y="630679"/>
                </a:cubicBezTo>
                <a:cubicBezTo>
                  <a:pt x="56922" y="646393"/>
                  <a:pt x="44180" y="659131"/>
                  <a:pt x="28461" y="659131"/>
                </a:cubicBezTo>
                <a:cubicBezTo>
                  <a:pt x="12742" y="659131"/>
                  <a:pt x="0" y="646393"/>
                  <a:pt x="0" y="630679"/>
                </a:cubicBezTo>
                <a:cubicBezTo>
                  <a:pt x="0" y="614965"/>
                  <a:pt x="12742" y="602227"/>
                  <a:pt x="28461" y="602227"/>
                </a:cubicBezTo>
                <a:close/>
                <a:moveTo>
                  <a:pt x="1233285" y="481781"/>
                </a:moveTo>
                <a:cubicBezTo>
                  <a:pt x="1249004" y="481781"/>
                  <a:pt x="1261746" y="494519"/>
                  <a:pt x="1261746" y="510233"/>
                </a:cubicBezTo>
                <a:cubicBezTo>
                  <a:pt x="1261746" y="525947"/>
                  <a:pt x="1249004" y="538685"/>
                  <a:pt x="1233285" y="538685"/>
                </a:cubicBezTo>
                <a:cubicBezTo>
                  <a:pt x="1217566" y="538685"/>
                  <a:pt x="1204824" y="525947"/>
                  <a:pt x="1204824" y="510233"/>
                </a:cubicBezTo>
                <a:cubicBezTo>
                  <a:pt x="1204824" y="494519"/>
                  <a:pt x="1217566" y="481781"/>
                  <a:pt x="1233285" y="481781"/>
                </a:cubicBezTo>
                <a:close/>
                <a:moveTo>
                  <a:pt x="1112803" y="481781"/>
                </a:moveTo>
                <a:cubicBezTo>
                  <a:pt x="1128522" y="481781"/>
                  <a:pt x="1141264" y="494519"/>
                  <a:pt x="1141264" y="510233"/>
                </a:cubicBezTo>
                <a:cubicBezTo>
                  <a:pt x="1141264" y="525947"/>
                  <a:pt x="1128522" y="538685"/>
                  <a:pt x="1112803" y="538685"/>
                </a:cubicBezTo>
                <a:cubicBezTo>
                  <a:pt x="1097084" y="538685"/>
                  <a:pt x="1084342" y="525947"/>
                  <a:pt x="1084342" y="510233"/>
                </a:cubicBezTo>
                <a:cubicBezTo>
                  <a:pt x="1084342" y="494519"/>
                  <a:pt x="1097084" y="481781"/>
                  <a:pt x="1112803" y="481781"/>
                </a:cubicBezTo>
                <a:close/>
                <a:moveTo>
                  <a:pt x="992320" y="481781"/>
                </a:moveTo>
                <a:cubicBezTo>
                  <a:pt x="1008039" y="481781"/>
                  <a:pt x="1020781" y="494519"/>
                  <a:pt x="1020781" y="510233"/>
                </a:cubicBezTo>
                <a:cubicBezTo>
                  <a:pt x="1020781" y="525947"/>
                  <a:pt x="1008039" y="538685"/>
                  <a:pt x="992320" y="538685"/>
                </a:cubicBezTo>
                <a:cubicBezTo>
                  <a:pt x="976601" y="538685"/>
                  <a:pt x="963859" y="525947"/>
                  <a:pt x="963859" y="510233"/>
                </a:cubicBezTo>
                <a:cubicBezTo>
                  <a:pt x="963859" y="494519"/>
                  <a:pt x="976601" y="481781"/>
                  <a:pt x="992320" y="481781"/>
                </a:cubicBezTo>
                <a:close/>
                <a:moveTo>
                  <a:pt x="871838" y="481781"/>
                </a:moveTo>
                <a:cubicBezTo>
                  <a:pt x="887557" y="481781"/>
                  <a:pt x="900299" y="494519"/>
                  <a:pt x="900299" y="510233"/>
                </a:cubicBezTo>
                <a:cubicBezTo>
                  <a:pt x="900299" y="525947"/>
                  <a:pt x="887557" y="538685"/>
                  <a:pt x="871838" y="538685"/>
                </a:cubicBezTo>
                <a:cubicBezTo>
                  <a:pt x="856119" y="538685"/>
                  <a:pt x="843377" y="525947"/>
                  <a:pt x="843377" y="510233"/>
                </a:cubicBezTo>
                <a:cubicBezTo>
                  <a:pt x="843377" y="494519"/>
                  <a:pt x="856119" y="481781"/>
                  <a:pt x="871838" y="481781"/>
                </a:cubicBezTo>
                <a:close/>
                <a:moveTo>
                  <a:pt x="751356" y="481781"/>
                </a:moveTo>
                <a:cubicBezTo>
                  <a:pt x="767075" y="481781"/>
                  <a:pt x="779817" y="494519"/>
                  <a:pt x="779817" y="510233"/>
                </a:cubicBezTo>
                <a:cubicBezTo>
                  <a:pt x="779817" y="525947"/>
                  <a:pt x="767075" y="538685"/>
                  <a:pt x="751356" y="538685"/>
                </a:cubicBezTo>
                <a:cubicBezTo>
                  <a:pt x="735637" y="538685"/>
                  <a:pt x="722895" y="525947"/>
                  <a:pt x="722895" y="510233"/>
                </a:cubicBezTo>
                <a:cubicBezTo>
                  <a:pt x="722895" y="494519"/>
                  <a:pt x="735637" y="481781"/>
                  <a:pt x="751356" y="481781"/>
                </a:cubicBezTo>
                <a:close/>
                <a:moveTo>
                  <a:pt x="630873" y="481781"/>
                </a:moveTo>
                <a:cubicBezTo>
                  <a:pt x="646592" y="481781"/>
                  <a:pt x="659334" y="494519"/>
                  <a:pt x="659334" y="510233"/>
                </a:cubicBezTo>
                <a:cubicBezTo>
                  <a:pt x="659334" y="525947"/>
                  <a:pt x="646592" y="538685"/>
                  <a:pt x="630873" y="538685"/>
                </a:cubicBezTo>
                <a:cubicBezTo>
                  <a:pt x="615154" y="538685"/>
                  <a:pt x="602412" y="525947"/>
                  <a:pt x="602412" y="510233"/>
                </a:cubicBezTo>
                <a:cubicBezTo>
                  <a:pt x="602412" y="494519"/>
                  <a:pt x="615154" y="481781"/>
                  <a:pt x="630873" y="481781"/>
                </a:cubicBezTo>
                <a:close/>
                <a:moveTo>
                  <a:pt x="510391" y="481781"/>
                </a:moveTo>
                <a:cubicBezTo>
                  <a:pt x="526110" y="481781"/>
                  <a:pt x="538852" y="494519"/>
                  <a:pt x="538852" y="510233"/>
                </a:cubicBezTo>
                <a:cubicBezTo>
                  <a:pt x="538852" y="525947"/>
                  <a:pt x="526110" y="538685"/>
                  <a:pt x="510391" y="538685"/>
                </a:cubicBezTo>
                <a:cubicBezTo>
                  <a:pt x="494672" y="538685"/>
                  <a:pt x="481930" y="525947"/>
                  <a:pt x="481930" y="510233"/>
                </a:cubicBezTo>
                <a:cubicBezTo>
                  <a:pt x="481930" y="494519"/>
                  <a:pt x="494672" y="481781"/>
                  <a:pt x="510391" y="481781"/>
                </a:cubicBezTo>
                <a:close/>
                <a:moveTo>
                  <a:pt x="389908" y="481781"/>
                </a:moveTo>
                <a:cubicBezTo>
                  <a:pt x="405627" y="481781"/>
                  <a:pt x="418369" y="494519"/>
                  <a:pt x="418369" y="510233"/>
                </a:cubicBezTo>
                <a:cubicBezTo>
                  <a:pt x="418369" y="525947"/>
                  <a:pt x="405627" y="538685"/>
                  <a:pt x="389908" y="538685"/>
                </a:cubicBezTo>
                <a:cubicBezTo>
                  <a:pt x="374189" y="538685"/>
                  <a:pt x="361447" y="525947"/>
                  <a:pt x="361447" y="510233"/>
                </a:cubicBezTo>
                <a:cubicBezTo>
                  <a:pt x="361447" y="494519"/>
                  <a:pt x="374189" y="481781"/>
                  <a:pt x="389908" y="481781"/>
                </a:cubicBezTo>
                <a:close/>
                <a:moveTo>
                  <a:pt x="269426" y="481781"/>
                </a:moveTo>
                <a:cubicBezTo>
                  <a:pt x="285145" y="481781"/>
                  <a:pt x="297887" y="494519"/>
                  <a:pt x="297887" y="510233"/>
                </a:cubicBezTo>
                <a:cubicBezTo>
                  <a:pt x="297887" y="525947"/>
                  <a:pt x="285145" y="538685"/>
                  <a:pt x="269426" y="538685"/>
                </a:cubicBezTo>
                <a:cubicBezTo>
                  <a:pt x="253707" y="538685"/>
                  <a:pt x="240965" y="525947"/>
                  <a:pt x="240965" y="510233"/>
                </a:cubicBezTo>
                <a:cubicBezTo>
                  <a:pt x="240965" y="494519"/>
                  <a:pt x="253707" y="481781"/>
                  <a:pt x="269426" y="481781"/>
                </a:cubicBezTo>
                <a:close/>
                <a:moveTo>
                  <a:pt x="148943" y="481781"/>
                </a:moveTo>
                <a:cubicBezTo>
                  <a:pt x="164662" y="481781"/>
                  <a:pt x="177404" y="494519"/>
                  <a:pt x="177404" y="510233"/>
                </a:cubicBezTo>
                <a:cubicBezTo>
                  <a:pt x="177404" y="525947"/>
                  <a:pt x="164662" y="538685"/>
                  <a:pt x="148943" y="538685"/>
                </a:cubicBezTo>
                <a:cubicBezTo>
                  <a:pt x="133224" y="538685"/>
                  <a:pt x="120482" y="525947"/>
                  <a:pt x="120482" y="510233"/>
                </a:cubicBezTo>
                <a:cubicBezTo>
                  <a:pt x="120482" y="494519"/>
                  <a:pt x="133224" y="481781"/>
                  <a:pt x="148943" y="481781"/>
                </a:cubicBezTo>
                <a:close/>
                <a:moveTo>
                  <a:pt x="28461" y="481781"/>
                </a:moveTo>
                <a:cubicBezTo>
                  <a:pt x="44180" y="481781"/>
                  <a:pt x="56922" y="494519"/>
                  <a:pt x="56922" y="510233"/>
                </a:cubicBezTo>
                <a:cubicBezTo>
                  <a:pt x="56922" y="525947"/>
                  <a:pt x="44180" y="538685"/>
                  <a:pt x="28461" y="538685"/>
                </a:cubicBezTo>
                <a:cubicBezTo>
                  <a:pt x="12742" y="538685"/>
                  <a:pt x="0" y="525947"/>
                  <a:pt x="0" y="510233"/>
                </a:cubicBezTo>
                <a:cubicBezTo>
                  <a:pt x="0" y="494519"/>
                  <a:pt x="12742" y="481781"/>
                  <a:pt x="28461" y="481781"/>
                </a:cubicBezTo>
                <a:close/>
                <a:moveTo>
                  <a:pt x="1233285" y="361336"/>
                </a:moveTo>
                <a:cubicBezTo>
                  <a:pt x="1249004" y="361336"/>
                  <a:pt x="1261746" y="374074"/>
                  <a:pt x="1261746" y="389788"/>
                </a:cubicBezTo>
                <a:cubicBezTo>
                  <a:pt x="1261746" y="405502"/>
                  <a:pt x="1249004" y="418240"/>
                  <a:pt x="1233285" y="418240"/>
                </a:cubicBezTo>
                <a:cubicBezTo>
                  <a:pt x="1217566" y="418240"/>
                  <a:pt x="1204824" y="405502"/>
                  <a:pt x="1204824" y="389788"/>
                </a:cubicBezTo>
                <a:cubicBezTo>
                  <a:pt x="1204824" y="374074"/>
                  <a:pt x="1217566" y="361336"/>
                  <a:pt x="1233285" y="361336"/>
                </a:cubicBezTo>
                <a:close/>
                <a:moveTo>
                  <a:pt x="1112803" y="361336"/>
                </a:moveTo>
                <a:cubicBezTo>
                  <a:pt x="1128522" y="361336"/>
                  <a:pt x="1141264" y="374074"/>
                  <a:pt x="1141264" y="389788"/>
                </a:cubicBezTo>
                <a:cubicBezTo>
                  <a:pt x="1141264" y="405502"/>
                  <a:pt x="1128522" y="418240"/>
                  <a:pt x="1112803" y="418240"/>
                </a:cubicBezTo>
                <a:cubicBezTo>
                  <a:pt x="1097084" y="418240"/>
                  <a:pt x="1084342" y="405502"/>
                  <a:pt x="1084342" y="389788"/>
                </a:cubicBezTo>
                <a:cubicBezTo>
                  <a:pt x="1084342" y="374074"/>
                  <a:pt x="1097084" y="361336"/>
                  <a:pt x="1112803" y="361336"/>
                </a:cubicBezTo>
                <a:close/>
                <a:moveTo>
                  <a:pt x="992320" y="361336"/>
                </a:moveTo>
                <a:cubicBezTo>
                  <a:pt x="1008039" y="361336"/>
                  <a:pt x="1020781" y="374074"/>
                  <a:pt x="1020781" y="389788"/>
                </a:cubicBezTo>
                <a:cubicBezTo>
                  <a:pt x="1020781" y="405502"/>
                  <a:pt x="1008039" y="418240"/>
                  <a:pt x="992320" y="418240"/>
                </a:cubicBezTo>
                <a:cubicBezTo>
                  <a:pt x="976601" y="418240"/>
                  <a:pt x="963859" y="405502"/>
                  <a:pt x="963859" y="389788"/>
                </a:cubicBezTo>
                <a:cubicBezTo>
                  <a:pt x="963859" y="374074"/>
                  <a:pt x="976601" y="361336"/>
                  <a:pt x="992320" y="361336"/>
                </a:cubicBezTo>
                <a:close/>
                <a:moveTo>
                  <a:pt x="871838" y="361336"/>
                </a:moveTo>
                <a:cubicBezTo>
                  <a:pt x="887557" y="361336"/>
                  <a:pt x="900299" y="374074"/>
                  <a:pt x="900299" y="389788"/>
                </a:cubicBezTo>
                <a:cubicBezTo>
                  <a:pt x="900299" y="405502"/>
                  <a:pt x="887557" y="418240"/>
                  <a:pt x="871838" y="418240"/>
                </a:cubicBezTo>
                <a:cubicBezTo>
                  <a:pt x="856119" y="418240"/>
                  <a:pt x="843377" y="405502"/>
                  <a:pt x="843377" y="389788"/>
                </a:cubicBezTo>
                <a:cubicBezTo>
                  <a:pt x="843377" y="374074"/>
                  <a:pt x="856119" y="361336"/>
                  <a:pt x="871838" y="361336"/>
                </a:cubicBezTo>
                <a:close/>
                <a:moveTo>
                  <a:pt x="751356" y="361336"/>
                </a:moveTo>
                <a:cubicBezTo>
                  <a:pt x="767075" y="361336"/>
                  <a:pt x="779817" y="374074"/>
                  <a:pt x="779817" y="389788"/>
                </a:cubicBezTo>
                <a:cubicBezTo>
                  <a:pt x="779817" y="405502"/>
                  <a:pt x="767075" y="418240"/>
                  <a:pt x="751356" y="418240"/>
                </a:cubicBezTo>
                <a:cubicBezTo>
                  <a:pt x="735637" y="418240"/>
                  <a:pt x="722895" y="405502"/>
                  <a:pt x="722895" y="389788"/>
                </a:cubicBezTo>
                <a:cubicBezTo>
                  <a:pt x="722895" y="374074"/>
                  <a:pt x="735637" y="361336"/>
                  <a:pt x="751356" y="361336"/>
                </a:cubicBezTo>
                <a:close/>
                <a:moveTo>
                  <a:pt x="630873" y="361336"/>
                </a:moveTo>
                <a:cubicBezTo>
                  <a:pt x="646592" y="361336"/>
                  <a:pt x="659334" y="374074"/>
                  <a:pt x="659334" y="389788"/>
                </a:cubicBezTo>
                <a:cubicBezTo>
                  <a:pt x="659334" y="405502"/>
                  <a:pt x="646592" y="418240"/>
                  <a:pt x="630873" y="418240"/>
                </a:cubicBezTo>
                <a:cubicBezTo>
                  <a:pt x="615154" y="418240"/>
                  <a:pt x="602412" y="405502"/>
                  <a:pt x="602412" y="389788"/>
                </a:cubicBezTo>
                <a:cubicBezTo>
                  <a:pt x="602412" y="374074"/>
                  <a:pt x="615154" y="361336"/>
                  <a:pt x="630873" y="361336"/>
                </a:cubicBezTo>
                <a:close/>
                <a:moveTo>
                  <a:pt x="510391" y="361336"/>
                </a:moveTo>
                <a:cubicBezTo>
                  <a:pt x="526110" y="361336"/>
                  <a:pt x="538852" y="374074"/>
                  <a:pt x="538852" y="389788"/>
                </a:cubicBezTo>
                <a:cubicBezTo>
                  <a:pt x="538852" y="405502"/>
                  <a:pt x="526110" y="418240"/>
                  <a:pt x="510391" y="418240"/>
                </a:cubicBezTo>
                <a:cubicBezTo>
                  <a:pt x="494672" y="418240"/>
                  <a:pt x="481930" y="405502"/>
                  <a:pt x="481930" y="389788"/>
                </a:cubicBezTo>
                <a:cubicBezTo>
                  <a:pt x="481930" y="374074"/>
                  <a:pt x="494672" y="361336"/>
                  <a:pt x="510391" y="361336"/>
                </a:cubicBezTo>
                <a:close/>
                <a:moveTo>
                  <a:pt x="389908" y="361336"/>
                </a:moveTo>
                <a:cubicBezTo>
                  <a:pt x="405627" y="361336"/>
                  <a:pt x="418369" y="374074"/>
                  <a:pt x="418369" y="389788"/>
                </a:cubicBezTo>
                <a:cubicBezTo>
                  <a:pt x="418369" y="405502"/>
                  <a:pt x="405627" y="418240"/>
                  <a:pt x="389908" y="418240"/>
                </a:cubicBezTo>
                <a:cubicBezTo>
                  <a:pt x="374189" y="418240"/>
                  <a:pt x="361447" y="405502"/>
                  <a:pt x="361447" y="389788"/>
                </a:cubicBezTo>
                <a:cubicBezTo>
                  <a:pt x="361447" y="374074"/>
                  <a:pt x="374189" y="361336"/>
                  <a:pt x="389908" y="361336"/>
                </a:cubicBezTo>
                <a:close/>
                <a:moveTo>
                  <a:pt x="269426" y="361336"/>
                </a:moveTo>
                <a:cubicBezTo>
                  <a:pt x="285145" y="361336"/>
                  <a:pt x="297887" y="374074"/>
                  <a:pt x="297887" y="389788"/>
                </a:cubicBezTo>
                <a:cubicBezTo>
                  <a:pt x="297887" y="405502"/>
                  <a:pt x="285145" y="418240"/>
                  <a:pt x="269426" y="418240"/>
                </a:cubicBezTo>
                <a:cubicBezTo>
                  <a:pt x="253707" y="418240"/>
                  <a:pt x="240965" y="405502"/>
                  <a:pt x="240965" y="389788"/>
                </a:cubicBezTo>
                <a:cubicBezTo>
                  <a:pt x="240965" y="374074"/>
                  <a:pt x="253707" y="361336"/>
                  <a:pt x="269426" y="361336"/>
                </a:cubicBezTo>
                <a:close/>
                <a:moveTo>
                  <a:pt x="148943" y="361336"/>
                </a:moveTo>
                <a:cubicBezTo>
                  <a:pt x="164662" y="361336"/>
                  <a:pt x="177404" y="374074"/>
                  <a:pt x="177404" y="389788"/>
                </a:cubicBezTo>
                <a:cubicBezTo>
                  <a:pt x="177404" y="405502"/>
                  <a:pt x="164662" y="418240"/>
                  <a:pt x="148943" y="418240"/>
                </a:cubicBezTo>
                <a:cubicBezTo>
                  <a:pt x="133224" y="418240"/>
                  <a:pt x="120482" y="405502"/>
                  <a:pt x="120482" y="389788"/>
                </a:cubicBezTo>
                <a:cubicBezTo>
                  <a:pt x="120482" y="374074"/>
                  <a:pt x="133224" y="361336"/>
                  <a:pt x="148943" y="361336"/>
                </a:cubicBezTo>
                <a:close/>
                <a:moveTo>
                  <a:pt x="28461" y="361336"/>
                </a:moveTo>
                <a:cubicBezTo>
                  <a:pt x="44180" y="361336"/>
                  <a:pt x="56922" y="374074"/>
                  <a:pt x="56922" y="389788"/>
                </a:cubicBezTo>
                <a:cubicBezTo>
                  <a:pt x="56922" y="405502"/>
                  <a:pt x="44180" y="418240"/>
                  <a:pt x="28461" y="418240"/>
                </a:cubicBezTo>
                <a:cubicBezTo>
                  <a:pt x="12742" y="418240"/>
                  <a:pt x="0" y="405502"/>
                  <a:pt x="0" y="389788"/>
                </a:cubicBezTo>
                <a:cubicBezTo>
                  <a:pt x="0" y="374074"/>
                  <a:pt x="12742" y="361336"/>
                  <a:pt x="28461" y="361336"/>
                </a:cubicBezTo>
                <a:close/>
                <a:moveTo>
                  <a:pt x="1233285" y="240891"/>
                </a:moveTo>
                <a:cubicBezTo>
                  <a:pt x="1249004" y="240891"/>
                  <a:pt x="1261746" y="253629"/>
                  <a:pt x="1261746" y="269343"/>
                </a:cubicBezTo>
                <a:cubicBezTo>
                  <a:pt x="1261746" y="285057"/>
                  <a:pt x="1249004" y="297795"/>
                  <a:pt x="1233285" y="297795"/>
                </a:cubicBezTo>
                <a:cubicBezTo>
                  <a:pt x="1217566" y="297795"/>
                  <a:pt x="1204824" y="285057"/>
                  <a:pt x="1204824" y="269343"/>
                </a:cubicBezTo>
                <a:cubicBezTo>
                  <a:pt x="1204824" y="253629"/>
                  <a:pt x="1217566" y="240891"/>
                  <a:pt x="1233285" y="240891"/>
                </a:cubicBezTo>
                <a:close/>
                <a:moveTo>
                  <a:pt x="1112803" y="240891"/>
                </a:moveTo>
                <a:cubicBezTo>
                  <a:pt x="1128522" y="240891"/>
                  <a:pt x="1141264" y="253629"/>
                  <a:pt x="1141264" y="269343"/>
                </a:cubicBezTo>
                <a:cubicBezTo>
                  <a:pt x="1141264" y="285057"/>
                  <a:pt x="1128522" y="297795"/>
                  <a:pt x="1112803" y="297795"/>
                </a:cubicBezTo>
                <a:cubicBezTo>
                  <a:pt x="1097084" y="297795"/>
                  <a:pt x="1084342" y="285057"/>
                  <a:pt x="1084342" y="269343"/>
                </a:cubicBezTo>
                <a:cubicBezTo>
                  <a:pt x="1084342" y="253629"/>
                  <a:pt x="1097084" y="240891"/>
                  <a:pt x="1112803" y="240891"/>
                </a:cubicBezTo>
                <a:close/>
                <a:moveTo>
                  <a:pt x="992320" y="240891"/>
                </a:moveTo>
                <a:cubicBezTo>
                  <a:pt x="1008039" y="240891"/>
                  <a:pt x="1020781" y="253629"/>
                  <a:pt x="1020781" y="269343"/>
                </a:cubicBezTo>
                <a:cubicBezTo>
                  <a:pt x="1020781" y="285057"/>
                  <a:pt x="1008039" y="297795"/>
                  <a:pt x="992320" y="297795"/>
                </a:cubicBezTo>
                <a:cubicBezTo>
                  <a:pt x="976601" y="297795"/>
                  <a:pt x="963859" y="285057"/>
                  <a:pt x="963859" y="269343"/>
                </a:cubicBezTo>
                <a:cubicBezTo>
                  <a:pt x="963859" y="253629"/>
                  <a:pt x="976601" y="240891"/>
                  <a:pt x="992320" y="240891"/>
                </a:cubicBezTo>
                <a:close/>
                <a:moveTo>
                  <a:pt x="871838" y="240891"/>
                </a:moveTo>
                <a:cubicBezTo>
                  <a:pt x="887557" y="240891"/>
                  <a:pt x="900299" y="253629"/>
                  <a:pt x="900299" y="269343"/>
                </a:cubicBezTo>
                <a:cubicBezTo>
                  <a:pt x="900299" y="285057"/>
                  <a:pt x="887557" y="297795"/>
                  <a:pt x="871838" y="297795"/>
                </a:cubicBezTo>
                <a:cubicBezTo>
                  <a:pt x="856119" y="297795"/>
                  <a:pt x="843377" y="285057"/>
                  <a:pt x="843377" y="269343"/>
                </a:cubicBezTo>
                <a:cubicBezTo>
                  <a:pt x="843377" y="253629"/>
                  <a:pt x="856119" y="240891"/>
                  <a:pt x="871838" y="240891"/>
                </a:cubicBezTo>
                <a:close/>
                <a:moveTo>
                  <a:pt x="751356" y="240891"/>
                </a:moveTo>
                <a:cubicBezTo>
                  <a:pt x="767075" y="240891"/>
                  <a:pt x="779817" y="253629"/>
                  <a:pt x="779817" y="269343"/>
                </a:cubicBezTo>
                <a:cubicBezTo>
                  <a:pt x="779817" y="285057"/>
                  <a:pt x="767075" y="297795"/>
                  <a:pt x="751356" y="297795"/>
                </a:cubicBezTo>
                <a:cubicBezTo>
                  <a:pt x="735637" y="297795"/>
                  <a:pt x="722895" y="285057"/>
                  <a:pt x="722895" y="269343"/>
                </a:cubicBezTo>
                <a:cubicBezTo>
                  <a:pt x="722895" y="253629"/>
                  <a:pt x="735637" y="240891"/>
                  <a:pt x="751356" y="240891"/>
                </a:cubicBezTo>
                <a:close/>
                <a:moveTo>
                  <a:pt x="630873" y="240891"/>
                </a:moveTo>
                <a:cubicBezTo>
                  <a:pt x="646592" y="240891"/>
                  <a:pt x="659334" y="253629"/>
                  <a:pt x="659334" y="269343"/>
                </a:cubicBezTo>
                <a:cubicBezTo>
                  <a:pt x="659334" y="285057"/>
                  <a:pt x="646592" y="297795"/>
                  <a:pt x="630873" y="297795"/>
                </a:cubicBezTo>
                <a:cubicBezTo>
                  <a:pt x="615154" y="297795"/>
                  <a:pt x="602412" y="285057"/>
                  <a:pt x="602412" y="269343"/>
                </a:cubicBezTo>
                <a:cubicBezTo>
                  <a:pt x="602412" y="253629"/>
                  <a:pt x="615154" y="240891"/>
                  <a:pt x="630873" y="240891"/>
                </a:cubicBezTo>
                <a:close/>
                <a:moveTo>
                  <a:pt x="510391" y="240891"/>
                </a:moveTo>
                <a:cubicBezTo>
                  <a:pt x="526110" y="240891"/>
                  <a:pt x="538852" y="253629"/>
                  <a:pt x="538852" y="269343"/>
                </a:cubicBezTo>
                <a:cubicBezTo>
                  <a:pt x="538852" y="285057"/>
                  <a:pt x="526110" y="297795"/>
                  <a:pt x="510391" y="297795"/>
                </a:cubicBezTo>
                <a:cubicBezTo>
                  <a:pt x="494672" y="297795"/>
                  <a:pt x="481930" y="285057"/>
                  <a:pt x="481930" y="269343"/>
                </a:cubicBezTo>
                <a:cubicBezTo>
                  <a:pt x="481930" y="253629"/>
                  <a:pt x="494672" y="240891"/>
                  <a:pt x="510391" y="240891"/>
                </a:cubicBezTo>
                <a:close/>
                <a:moveTo>
                  <a:pt x="389908" y="240891"/>
                </a:moveTo>
                <a:cubicBezTo>
                  <a:pt x="405627" y="240891"/>
                  <a:pt x="418369" y="253629"/>
                  <a:pt x="418369" y="269343"/>
                </a:cubicBezTo>
                <a:cubicBezTo>
                  <a:pt x="418369" y="285057"/>
                  <a:pt x="405627" y="297795"/>
                  <a:pt x="389908" y="297795"/>
                </a:cubicBezTo>
                <a:cubicBezTo>
                  <a:pt x="374189" y="297795"/>
                  <a:pt x="361447" y="285057"/>
                  <a:pt x="361447" y="269343"/>
                </a:cubicBezTo>
                <a:cubicBezTo>
                  <a:pt x="361447" y="253629"/>
                  <a:pt x="374189" y="240891"/>
                  <a:pt x="389908" y="240891"/>
                </a:cubicBezTo>
                <a:close/>
                <a:moveTo>
                  <a:pt x="269426" y="240891"/>
                </a:moveTo>
                <a:cubicBezTo>
                  <a:pt x="285145" y="240891"/>
                  <a:pt x="297887" y="253629"/>
                  <a:pt x="297887" y="269343"/>
                </a:cubicBezTo>
                <a:cubicBezTo>
                  <a:pt x="297887" y="285057"/>
                  <a:pt x="285145" y="297795"/>
                  <a:pt x="269426" y="297795"/>
                </a:cubicBezTo>
                <a:cubicBezTo>
                  <a:pt x="253707" y="297795"/>
                  <a:pt x="240965" y="285057"/>
                  <a:pt x="240965" y="269343"/>
                </a:cubicBezTo>
                <a:cubicBezTo>
                  <a:pt x="240965" y="253629"/>
                  <a:pt x="253707" y="240891"/>
                  <a:pt x="269426" y="240891"/>
                </a:cubicBezTo>
                <a:close/>
                <a:moveTo>
                  <a:pt x="148943" y="240891"/>
                </a:moveTo>
                <a:cubicBezTo>
                  <a:pt x="164662" y="240891"/>
                  <a:pt x="177404" y="253629"/>
                  <a:pt x="177404" y="269343"/>
                </a:cubicBezTo>
                <a:cubicBezTo>
                  <a:pt x="177404" y="285057"/>
                  <a:pt x="164662" y="297795"/>
                  <a:pt x="148943" y="297795"/>
                </a:cubicBezTo>
                <a:cubicBezTo>
                  <a:pt x="133224" y="297795"/>
                  <a:pt x="120482" y="285057"/>
                  <a:pt x="120482" y="269343"/>
                </a:cubicBezTo>
                <a:cubicBezTo>
                  <a:pt x="120482" y="253629"/>
                  <a:pt x="133224" y="240891"/>
                  <a:pt x="148943" y="240891"/>
                </a:cubicBezTo>
                <a:close/>
                <a:moveTo>
                  <a:pt x="28461" y="240891"/>
                </a:moveTo>
                <a:cubicBezTo>
                  <a:pt x="44180" y="240891"/>
                  <a:pt x="56922" y="253629"/>
                  <a:pt x="56922" y="269343"/>
                </a:cubicBezTo>
                <a:cubicBezTo>
                  <a:pt x="56922" y="285057"/>
                  <a:pt x="44180" y="297795"/>
                  <a:pt x="28461" y="297795"/>
                </a:cubicBezTo>
                <a:cubicBezTo>
                  <a:pt x="12742" y="297795"/>
                  <a:pt x="0" y="285057"/>
                  <a:pt x="0" y="269343"/>
                </a:cubicBezTo>
                <a:cubicBezTo>
                  <a:pt x="0" y="253629"/>
                  <a:pt x="12742" y="240891"/>
                  <a:pt x="28461" y="240891"/>
                </a:cubicBezTo>
                <a:close/>
                <a:moveTo>
                  <a:pt x="1233285" y="120445"/>
                </a:moveTo>
                <a:cubicBezTo>
                  <a:pt x="1249004" y="120445"/>
                  <a:pt x="1261746" y="133183"/>
                  <a:pt x="1261746" y="148897"/>
                </a:cubicBezTo>
                <a:cubicBezTo>
                  <a:pt x="1261746" y="164611"/>
                  <a:pt x="1249004" y="177349"/>
                  <a:pt x="1233285" y="177349"/>
                </a:cubicBezTo>
                <a:cubicBezTo>
                  <a:pt x="1217566" y="177349"/>
                  <a:pt x="1204824" y="164611"/>
                  <a:pt x="1204824" y="148897"/>
                </a:cubicBezTo>
                <a:cubicBezTo>
                  <a:pt x="1204824" y="133183"/>
                  <a:pt x="1217566" y="120445"/>
                  <a:pt x="1233285" y="120445"/>
                </a:cubicBezTo>
                <a:close/>
                <a:moveTo>
                  <a:pt x="1112803" y="120445"/>
                </a:moveTo>
                <a:cubicBezTo>
                  <a:pt x="1128522" y="120445"/>
                  <a:pt x="1141264" y="133183"/>
                  <a:pt x="1141264" y="148897"/>
                </a:cubicBezTo>
                <a:cubicBezTo>
                  <a:pt x="1141264" y="164611"/>
                  <a:pt x="1128522" y="177349"/>
                  <a:pt x="1112803" y="177349"/>
                </a:cubicBezTo>
                <a:cubicBezTo>
                  <a:pt x="1097084" y="177349"/>
                  <a:pt x="1084342" y="164611"/>
                  <a:pt x="1084342" y="148897"/>
                </a:cubicBezTo>
                <a:cubicBezTo>
                  <a:pt x="1084342" y="133183"/>
                  <a:pt x="1097084" y="120445"/>
                  <a:pt x="1112803" y="120445"/>
                </a:cubicBezTo>
                <a:close/>
                <a:moveTo>
                  <a:pt x="992320" y="120445"/>
                </a:moveTo>
                <a:cubicBezTo>
                  <a:pt x="1008039" y="120445"/>
                  <a:pt x="1020781" y="133183"/>
                  <a:pt x="1020781" y="148897"/>
                </a:cubicBezTo>
                <a:cubicBezTo>
                  <a:pt x="1020781" y="164611"/>
                  <a:pt x="1008039" y="177349"/>
                  <a:pt x="992320" y="177349"/>
                </a:cubicBezTo>
                <a:cubicBezTo>
                  <a:pt x="976601" y="177349"/>
                  <a:pt x="963859" y="164611"/>
                  <a:pt x="963859" y="148897"/>
                </a:cubicBezTo>
                <a:cubicBezTo>
                  <a:pt x="963859" y="133183"/>
                  <a:pt x="976601" y="120445"/>
                  <a:pt x="992320" y="120445"/>
                </a:cubicBezTo>
                <a:close/>
                <a:moveTo>
                  <a:pt x="871838" y="120445"/>
                </a:moveTo>
                <a:cubicBezTo>
                  <a:pt x="887557" y="120445"/>
                  <a:pt x="900299" y="133183"/>
                  <a:pt x="900299" y="148897"/>
                </a:cubicBezTo>
                <a:cubicBezTo>
                  <a:pt x="900299" y="164611"/>
                  <a:pt x="887557" y="177349"/>
                  <a:pt x="871838" y="177349"/>
                </a:cubicBezTo>
                <a:cubicBezTo>
                  <a:pt x="856119" y="177349"/>
                  <a:pt x="843377" y="164611"/>
                  <a:pt x="843377" y="148897"/>
                </a:cubicBezTo>
                <a:cubicBezTo>
                  <a:pt x="843377" y="133183"/>
                  <a:pt x="856119" y="120445"/>
                  <a:pt x="871838" y="120445"/>
                </a:cubicBezTo>
                <a:close/>
                <a:moveTo>
                  <a:pt x="751356" y="120445"/>
                </a:moveTo>
                <a:cubicBezTo>
                  <a:pt x="767075" y="120445"/>
                  <a:pt x="779817" y="133183"/>
                  <a:pt x="779817" y="148897"/>
                </a:cubicBezTo>
                <a:cubicBezTo>
                  <a:pt x="779817" y="164611"/>
                  <a:pt x="767075" y="177349"/>
                  <a:pt x="751356" y="177349"/>
                </a:cubicBezTo>
                <a:cubicBezTo>
                  <a:pt x="735637" y="177349"/>
                  <a:pt x="722895" y="164611"/>
                  <a:pt x="722895" y="148897"/>
                </a:cubicBezTo>
                <a:cubicBezTo>
                  <a:pt x="722895" y="133183"/>
                  <a:pt x="735637" y="120445"/>
                  <a:pt x="751356" y="120445"/>
                </a:cubicBezTo>
                <a:close/>
                <a:moveTo>
                  <a:pt x="630873" y="120445"/>
                </a:moveTo>
                <a:cubicBezTo>
                  <a:pt x="646592" y="120445"/>
                  <a:pt x="659334" y="133183"/>
                  <a:pt x="659334" y="148897"/>
                </a:cubicBezTo>
                <a:cubicBezTo>
                  <a:pt x="659334" y="164611"/>
                  <a:pt x="646592" y="177349"/>
                  <a:pt x="630873" y="177349"/>
                </a:cubicBezTo>
                <a:cubicBezTo>
                  <a:pt x="615154" y="177349"/>
                  <a:pt x="602412" y="164611"/>
                  <a:pt x="602412" y="148897"/>
                </a:cubicBezTo>
                <a:cubicBezTo>
                  <a:pt x="602412" y="133183"/>
                  <a:pt x="615154" y="120445"/>
                  <a:pt x="630873" y="120445"/>
                </a:cubicBezTo>
                <a:close/>
                <a:moveTo>
                  <a:pt x="510391" y="120445"/>
                </a:moveTo>
                <a:cubicBezTo>
                  <a:pt x="526110" y="120445"/>
                  <a:pt x="538852" y="133183"/>
                  <a:pt x="538852" y="148897"/>
                </a:cubicBezTo>
                <a:cubicBezTo>
                  <a:pt x="538852" y="164611"/>
                  <a:pt x="526110" y="177349"/>
                  <a:pt x="510391" y="177349"/>
                </a:cubicBezTo>
                <a:cubicBezTo>
                  <a:pt x="494672" y="177349"/>
                  <a:pt x="481930" y="164611"/>
                  <a:pt x="481930" y="148897"/>
                </a:cubicBezTo>
                <a:cubicBezTo>
                  <a:pt x="481930" y="133183"/>
                  <a:pt x="494672" y="120445"/>
                  <a:pt x="510391" y="120445"/>
                </a:cubicBezTo>
                <a:close/>
                <a:moveTo>
                  <a:pt x="389908" y="120445"/>
                </a:moveTo>
                <a:cubicBezTo>
                  <a:pt x="405627" y="120445"/>
                  <a:pt x="418369" y="133183"/>
                  <a:pt x="418369" y="148897"/>
                </a:cubicBezTo>
                <a:cubicBezTo>
                  <a:pt x="418369" y="164611"/>
                  <a:pt x="405627" y="177349"/>
                  <a:pt x="389908" y="177349"/>
                </a:cubicBezTo>
                <a:cubicBezTo>
                  <a:pt x="374189" y="177349"/>
                  <a:pt x="361447" y="164611"/>
                  <a:pt x="361447" y="148897"/>
                </a:cubicBezTo>
                <a:cubicBezTo>
                  <a:pt x="361447" y="133183"/>
                  <a:pt x="374189" y="120445"/>
                  <a:pt x="389908" y="120445"/>
                </a:cubicBezTo>
                <a:close/>
                <a:moveTo>
                  <a:pt x="269426" y="120445"/>
                </a:moveTo>
                <a:cubicBezTo>
                  <a:pt x="285145" y="120445"/>
                  <a:pt x="297887" y="133183"/>
                  <a:pt x="297887" y="148897"/>
                </a:cubicBezTo>
                <a:cubicBezTo>
                  <a:pt x="297887" y="164611"/>
                  <a:pt x="285145" y="177349"/>
                  <a:pt x="269426" y="177349"/>
                </a:cubicBezTo>
                <a:cubicBezTo>
                  <a:pt x="253707" y="177349"/>
                  <a:pt x="240965" y="164611"/>
                  <a:pt x="240965" y="148897"/>
                </a:cubicBezTo>
                <a:cubicBezTo>
                  <a:pt x="240965" y="133183"/>
                  <a:pt x="253707" y="120445"/>
                  <a:pt x="269426" y="120445"/>
                </a:cubicBezTo>
                <a:close/>
                <a:moveTo>
                  <a:pt x="148943" y="120445"/>
                </a:moveTo>
                <a:cubicBezTo>
                  <a:pt x="164662" y="120445"/>
                  <a:pt x="177404" y="133183"/>
                  <a:pt x="177404" y="148897"/>
                </a:cubicBezTo>
                <a:cubicBezTo>
                  <a:pt x="177404" y="164611"/>
                  <a:pt x="164662" y="177349"/>
                  <a:pt x="148943" y="177349"/>
                </a:cubicBezTo>
                <a:cubicBezTo>
                  <a:pt x="133224" y="177349"/>
                  <a:pt x="120482" y="164611"/>
                  <a:pt x="120482" y="148897"/>
                </a:cubicBezTo>
                <a:cubicBezTo>
                  <a:pt x="120482" y="133183"/>
                  <a:pt x="133224" y="120445"/>
                  <a:pt x="148943" y="120445"/>
                </a:cubicBezTo>
                <a:close/>
                <a:moveTo>
                  <a:pt x="28461" y="120445"/>
                </a:moveTo>
                <a:cubicBezTo>
                  <a:pt x="44180" y="120445"/>
                  <a:pt x="56922" y="133183"/>
                  <a:pt x="56922" y="148897"/>
                </a:cubicBezTo>
                <a:cubicBezTo>
                  <a:pt x="56922" y="164611"/>
                  <a:pt x="44180" y="177349"/>
                  <a:pt x="28461" y="177349"/>
                </a:cubicBezTo>
                <a:cubicBezTo>
                  <a:pt x="12742" y="177349"/>
                  <a:pt x="0" y="164611"/>
                  <a:pt x="0" y="148897"/>
                </a:cubicBezTo>
                <a:cubicBezTo>
                  <a:pt x="0" y="133183"/>
                  <a:pt x="12742" y="120445"/>
                  <a:pt x="28461" y="120445"/>
                </a:cubicBezTo>
                <a:close/>
                <a:moveTo>
                  <a:pt x="1233285" y="0"/>
                </a:moveTo>
                <a:cubicBezTo>
                  <a:pt x="1249004" y="0"/>
                  <a:pt x="1261746" y="12738"/>
                  <a:pt x="1261746" y="28452"/>
                </a:cubicBezTo>
                <a:cubicBezTo>
                  <a:pt x="1261746" y="44166"/>
                  <a:pt x="1249004" y="56904"/>
                  <a:pt x="1233285" y="56904"/>
                </a:cubicBezTo>
                <a:cubicBezTo>
                  <a:pt x="1217566" y="56904"/>
                  <a:pt x="1204824" y="44166"/>
                  <a:pt x="1204824" y="28452"/>
                </a:cubicBezTo>
                <a:cubicBezTo>
                  <a:pt x="1204824" y="12738"/>
                  <a:pt x="1217566" y="0"/>
                  <a:pt x="1233285" y="0"/>
                </a:cubicBezTo>
                <a:close/>
                <a:moveTo>
                  <a:pt x="1112803" y="0"/>
                </a:moveTo>
                <a:cubicBezTo>
                  <a:pt x="1128522" y="0"/>
                  <a:pt x="1141264" y="12738"/>
                  <a:pt x="1141264" y="28452"/>
                </a:cubicBezTo>
                <a:cubicBezTo>
                  <a:pt x="1141264" y="44166"/>
                  <a:pt x="1128522" y="56904"/>
                  <a:pt x="1112803" y="56904"/>
                </a:cubicBezTo>
                <a:cubicBezTo>
                  <a:pt x="1097084" y="56904"/>
                  <a:pt x="1084342" y="44166"/>
                  <a:pt x="1084342" y="28452"/>
                </a:cubicBezTo>
                <a:cubicBezTo>
                  <a:pt x="1084342" y="12738"/>
                  <a:pt x="1097084" y="0"/>
                  <a:pt x="1112803" y="0"/>
                </a:cubicBezTo>
                <a:close/>
                <a:moveTo>
                  <a:pt x="992320" y="0"/>
                </a:moveTo>
                <a:cubicBezTo>
                  <a:pt x="1008039" y="0"/>
                  <a:pt x="1020781" y="12738"/>
                  <a:pt x="1020781" y="28452"/>
                </a:cubicBezTo>
                <a:cubicBezTo>
                  <a:pt x="1020781" y="44166"/>
                  <a:pt x="1008039" y="56904"/>
                  <a:pt x="992320" y="56904"/>
                </a:cubicBezTo>
                <a:cubicBezTo>
                  <a:pt x="976601" y="56904"/>
                  <a:pt x="963859" y="44166"/>
                  <a:pt x="963859" y="28452"/>
                </a:cubicBezTo>
                <a:cubicBezTo>
                  <a:pt x="963859" y="12738"/>
                  <a:pt x="976601" y="0"/>
                  <a:pt x="992320" y="0"/>
                </a:cubicBezTo>
                <a:close/>
                <a:moveTo>
                  <a:pt x="871838" y="0"/>
                </a:moveTo>
                <a:cubicBezTo>
                  <a:pt x="887557" y="0"/>
                  <a:pt x="900299" y="12738"/>
                  <a:pt x="900299" y="28452"/>
                </a:cubicBezTo>
                <a:cubicBezTo>
                  <a:pt x="900299" y="44166"/>
                  <a:pt x="887557" y="56904"/>
                  <a:pt x="871838" y="56904"/>
                </a:cubicBezTo>
                <a:cubicBezTo>
                  <a:pt x="856119" y="56904"/>
                  <a:pt x="843377" y="44166"/>
                  <a:pt x="843377" y="28452"/>
                </a:cubicBezTo>
                <a:cubicBezTo>
                  <a:pt x="843377" y="12738"/>
                  <a:pt x="856119" y="0"/>
                  <a:pt x="871838" y="0"/>
                </a:cubicBezTo>
                <a:close/>
                <a:moveTo>
                  <a:pt x="751356" y="0"/>
                </a:moveTo>
                <a:cubicBezTo>
                  <a:pt x="767075" y="0"/>
                  <a:pt x="779817" y="12738"/>
                  <a:pt x="779817" y="28452"/>
                </a:cubicBezTo>
                <a:cubicBezTo>
                  <a:pt x="779817" y="44166"/>
                  <a:pt x="767075" y="56904"/>
                  <a:pt x="751356" y="56904"/>
                </a:cubicBezTo>
                <a:cubicBezTo>
                  <a:pt x="735637" y="56904"/>
                  <a:pt x="722895" y="44166"/>
                  <a:pt x="722895" y="28452"/>
                </a:cubicBezTo>
                <a:cubicBezTo>
                  <a:pt x="722895" y="12738"/>
                  <a:pt x="735637" y="0"/>
                  <a:pt x="751356" y="0"/>
                </a:cubicBezTo>
                <a:close/>
                <a:moveTo>
                  <a:pt x="630873" y="0"/>
                </a:moveTo>
                <a:cubicBezTo>
                  <a:pt x="646592" y="0"/>
                  <a:pt x="659334" y="12738"/>
                  <a:pt x="659334" y="28452"/>
                </a:cubicBezTo>
                <a:cubicBezTo>
                  <a:pt x="659334" y="44166"/>
                  <a:pt x="646592" y="56904"/>
                  <a:pt x="630873" y="56904"/>
                </a:cubicBezTo>
                <a:cubicBezTo>
                  <a:pt x="615154" y="56904"/>
                  <a:pt x="602412" y="44166"/>
                  <a:pt x="602412" y="28452"/>
                </a:cubicBezTo>
                <a:cubicBezTo>
                  <a:pt x="602412" y="12738"/>
                  <a:pt x="615154" y="0"/>
                  <a:pt x="630873" y="0"/>
                </a:cubicBezTo>
                <a:close/>
                <a:moveTo>
                  <a:pt x="510391" y="0"/>
                </a:moveTo>
                <a:cubicBezTo>
                  <a:pt x="526110" y="0"/>
                  <a:pt x="538852" y="12738"/>
                  <a:pt x="538852" y="28452"/>
                </a:cubicBezTo>
                <a:cubicBezTo>
                  <a:pt x="538852" y="44166"/>
                  <a:pt x="526110" y="56904"/>
                  <a:pt x="510391" y="56904"/>
                </a:cubicBezTo>
                <a:cubicBezTo>
                  <a:pt x="494672" y="56904"/>
                  <a:pt x="481930" y="44166"/>
                  <a:pt x="481930" y="28452"/>
                </a:cubicBezTo>
                <a:cubicBezTo>
                  <a:pt x="481930" y="12738"/>
                  <a:pt x="494672" y="0"/>
                  <a:pt x="510391" y="0"/>
                </a:cubicBezTo>
                <a:close/>
                <a:moveTo>
                  <a:pt x="389908" y="0"/>
                </a:moveTo>
                <a:cubicBezTo>
                  <a:pt x="405627" y="0"/>
                  <a:pt x="418369" y="12738"/>
                  <a:pt x="418369" y="28452"/>
                </a:cubicBezTo>
                <a:cubicBezTo>
                  <a:pt x="418369" y="44166"/>
                  <a:pt x="405627" y="56904"/>
                  <a:pt x="389908" y="56904"/>
                </a:cubicBezTo>
                <a:cubicBezTo>
                  <a:pt x="374189" y="56904"/>
                  <a:pt x="361447" y="44166"/>
                  <a:pt x="361447" y="28452"/>
                </a:cubicBezTo>
                <a:cubicBezTo>
                  <a:pt x="361447" y="12738"/>
                  <a:pt x="374189" y="0"/>
                  <a:pt x="389908" y="0"/>
                </a:cubicBezTo>
                <a:close/>
                <a:moveTo>
                  <a:pt x="269426" y="0"/>
                </a:moveTo>
                <a:cubicBezTo>
                  <a:pt x="285145" y="0"/>
                  <a:pt x="297887" y="12738"/>
                  <a:pt x="297887" y="28452"/>
                </a:cubicBezTo>
                <a:cubicBezTo>
                  <a:pt x="297887" y="44166"/>
                  <a:pt x="285145" y="56904"/>
                  <a:pt x="269426" y="56904"/>
                </a:cubicBezTo>
                <a:cubicBezTo>
                  <a:pt x="253707" y="56904"/>
                  <a:pt x="240965" y="44166"/>
                  <a:pt x="240965" y="28452"/>
                </a:cubicBezTo>
                <a:cubicBezTo>
                  <a:pt x="240965" y="12738"/>
                  <a:pt x="253707" y="0"/>
                  <a:pt x="269426" y="0"/>
                </a:cubicBezTo>
                <a:close/>
                <a:moveTo>
                  <a:pt x="148943" y="0"/>
                </a:moveTo>
                <a:cubicBezTo>
                  <a:pt x="164662" y="0"/>
                  <a:pt x="177404" y="12738"/>
                  <a:pt x="177404" y="28452"/>
                </a:cubicBezTo>
                <a:cubicBezTo>
                  <a:pt x="177404" y="44166"/>
                  <a:pt x="164662" y="56904"/>
                  <a:pt x="148943" y="56904"/>
                </a:cubicBezTo>
                <a:cubicBezTo>
                  <a:pt x="133224" y="56904"/>
                  <a:pt x="120482" y="44166"/>
                  <a:pt x="120482" y="28452"/>
                </a:cubicBezTo>
                <a:cubicBezTo>
                  <a:pt x="120482" y="12738"/>
                  <a:pt x="133224" y="0"/>
                  <a:pt x="148943" y="0"/>
                </a:cubicBezTo>
                <a:close/>
                <a:moveTo>
                  <a:pt x="28461" y="0"/>
                </a:moveTo>
                <a:cubicBezTo>
                  <a:pt x="44180" y="0"/>
                  <a:pt x="56922" y="12738"/>
                  <a:pt x="56922" y="28452"/>
                </a:cubicBezTo>
                <a:cubicBezTo>
                  <a:pt x="56922" y="44166"/>
                  <a:pt x="44180" y="56904"/>
                  <a:pt x="28461" y="56904"/>
                </a:cubicBezTo>
                <a:cubicBezTo>
                  <a:pt x="12742" y="56904"/>
                  <a:pt x="0" y="44166"/>
                  <a:pt x="0" y="28452"/>
                </a:cubicBezTo>
                <a:cubicBezTo>
                  <a:pt x="0" y="12738"/>
                  <a:pt x="12742" y="0"/>
                  <a:pt x="28461" y="0"/>
                </a:cubicBezTo>
                <a:close/>
              </a:path>
            </a:pathLst>
          </a:cu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lnSpc>
                <a:spcPct val="120000"/>
              </a:lnSpc>
            </a:pPr>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4" name="任意多边形: 形状 13"/>
          <p:cNvSpPr>
            <a:spLocks noChangeAspect="1"/>
          </p:cNvSpPr>
          <p:nvPr>
            <p:custDataLst>
              <p:tags r:id="rId6"/>
            </p:custDataLst>
          </p:nvPr>
        </p:nvSpPr>
        <p:spPr>
          <a:xfrm rot="10800000">
            <a:off x="11371263" y="776288"/>
            <a:ext cx="282575" cy="573088"/>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lnSpc>
                <a:spcPct val="120000"/>
              </a:lnSpc>
            </a:pPr>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5" name="任意多边形: 形状 14"/>
          <p:cNvSpPr>
            <a:spLocks noChangeAspect="1"/>
          </p:cNvSpPr>
          <p:nvPr>
            <p:custDataLst>
              <p:tags r:id="rId7"/>
            </p:custDataLst>
          </p:nvPr>
        </p:nvSpPr>
        <p:spPr>
          <a:xfrm rot="10800000">
            <a:off x="10996613" y="776288"/>
            <a:ext cx="282575" cy="573088"/>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lnSpc>
                <a:spcPct val="120000"/>
              </a:lnSpc>
            </a:pPr>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2" name="任意多边形: 形状 11"/>
          <p:cNvSpPr>
            <a:spLocks noChangeAspect="1"/>
          </p:cNvSpPr>
          <p:nvPr>
            <p:custDataLst>
              <p:tags r:id="rId8"/>
            </p:custDataLst>
          </p:nvPr>
        </p:nvSpPr>
        <p:spPr>
          <a:xfrm rot="10800000">
            <a:off x="11269663" y="676275"/>
            <a:ext cx="282575" cy="571500"/>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lnSpc>
                <a:spcPct val="120000"/>
              </a:lnSpc>
            </a:pPr>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3" name="任意多边形: 形状 12"/>
          <p:cNvSpPr>
            <a:spLocks noChangeAspect="1"/>
          </p:cNvSpPr>
          <p:nvPr>
            <p:custDataLst>
              <p:tags r:id="rId9"/>
            </p:custDataLst>
          </p:nvPr>
        </p:nvSpPr>
        <p:spPr>
          <a:xfrm rot="10800000">
            <a:off x="10896600" y="676275"/>
            <a:ext cx="284163" cy="571500"/>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lnSpc>
                <a:spcPct val="120000"/>
              </a:lnSpc>
            </a:pPr>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94" name="文本框 93"/>
          <p:cNvSpPr txBox="1"/>
          <p:nvPr>
            <p:custDataLst>
              <p:tags r:id="rId10"/>
            </p:custDataLst>
          </p:nvPr>
        </p:nvSpPr>
        <p:spPr>
          <a:xfrm>
            <a:off x="334963" y="488950"/>
            <a:ext cx="9982200" cy="946150"/>
          </a:xfrm>
          <a:prstGeom prst="rect">
            <a:avLst/>
          </a:prstGeom>
          <a:noFill/>
        </p:spPr>
        <p:txBody>
          <a:bodyPr wrap="square" lIns="90000" tIns="46800" rIns="90000" bIns="46800" rtlCol="0"/>
          <a:lstStyle/>
          <a:p>
            <a:pPr fontAlgn="auto">
              <a:buSzTx/>
            </a:pPr>
            <a:r>
              <a:rPr lang="zh-CN" sz="4800" b="1" spc="300" noProof="1">
                <a:solidFill>
                  <a:schemeClr val="accent1"/>
                </a:solidFill>
                <a:latin typeface="微软雅黑" panose="020B0503020204020204" pitchFamily="34" charset="-122"/>
                <a:ea typeface="微软雅黑" panose="020B0503020204020204" pitchFamily="34" charset="-122"/>
                <a:cs typeface="+mn-cs"/>
                <a:sym typeface="+mn-ea"/>
              </a:rPr>
              <a:t>字词积累</a:t>
            </a:r>
            <a:endParaRPr lang="zh-CN" sz="4800" b="1" spc="300" noProof="1">
              <a:solidFill>
                <a:schemeClr val="accent1"/>
              </a:solidFill>
              <a:latin typeface="微软雅黑" panose="020B0503020204020204" pitchFamily="34" charset="-122"/>
              <a:ea typeface="微软雅黑" panose="020B0503020204020204" pitchFamily="34" charset="-122"/>
            </a:endParaRPr>
          </a:p>
        </p:txBody>
      </p:sp>
      <p:sp>
        <p:nvSpPr>
          <p:cNvPr id="2" name="Title 6"/>
          <p:cNvSpPr txBox="1"/>
          <p:nvPr>
            <p:custDataLst>
              <p:tags r:id="rId11"/>
            </p:custDataLst>
          </p:nvPr>
        </p:nvSpPr>
        <p:spPr>
          <a:xfrm>
            <a:off x="588963" y="2111375"/>
            <a:ext cx="11017250" cy="568325"/>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trike="noStrike" spc="200" noProof="1">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归根到底:</a:t>
            </a: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归结到根本上。</a:t>
            </a:r>
            <a:endPar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Title 6"/>
          <p:cNvSpPr txBox="1"/>
          <p:nvPr>
            <p:custDataLst>
              <p:tags r:id="rId12"/>
            </p:custDataLst>
          </p:nvPr>
        </p:nvSpPr>
        <p:spPr>
          <a:xfrm>
            <a:off x="636588" y="2940050"/>
            <a:ext cx="11015663" cy="655638"/>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trike="noStrike" spc="200" noProof="1">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多愁善感:</a:t>
            </a: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形容人感情脆弱,容易发愁或感伤。</a:t>
            </a:r>
            <a:endPar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1" name="Title 6"/>
          <p:cNvSpPr txBox="1"/>
          <p:nvPr>
            <p:custDataLst>
              <p:tags r:id="rId13"/>
            </p:custDataLst>
          </p:nvPr>
        </p:nvSpPr>
        <p:spPr>
          <a:xfrm>
            <a:off x="588963" y="3683000"/>
            <a:ext cx="11017250" cy="519113"/>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trike="noStrike" spc="200" noProof="1">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奴颜婢膝:</a:t>
            </a: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卑躬屈膝、奉承巴结的样子。</a:t>
            </a:r>
            <a:endPar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itle 6"/>
          <p:cNvSpPr txBox="1"/>
          <p:nvPr>
            <p:custDataLst>
              <p:tags r:id="rId14"/>
            </p:custDataLst>
          </p:nvPr>
        </p:nvSpPr>
        <p:spPr>
          <a:xfrm>
            <a:off x="588963" y="4384675"/>
            <a:ext cx="11017250" cy="638175"/>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trike="noStrike" spc="200" noProof="1">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精疲力竭:</a:t>
            </a: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非常疲劳,体力消耗已尽。</a:t>
            </a:r>
            <a:endPar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itle 6"/>
          <p:cNvSpPr txBox="1"/>
          <p:nvPr>
            <p:custDataLst>
              <p:tags r:id="rId15"/>
            </p:custDataLst>
          </p:nvPr>
        </p:nvSpPr>
        <p:spPr>
          <a:xfrm>
            <a:off x="538163" y="5143500"/>
            <a:ext cx="11014075" cy="668338"/>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400" b="1" strike="noStrike" spc="200" noProof="1">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字斟句酌：</a:t>
            </a: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sym typeface="+mn-ea"/>
              </a:rPr>
              <a:t>对每一字、每一句都仔细推敲，形容说话或写作的态度慎重。</a:t>
            </a:r>
            <a:endParaRPr lang="zh-CN" sz="28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5"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diamond(in)">
                                      <p:cBhvr>
                                        <p:cTn id="7" dur="2000"/>
                                        <p:tgtEl>
                                          <p:spTgt spid="9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6"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diamond(in)">
                                      <p:cBhvr>
                                        <p:cTn id="12" dur="2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7"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amond(in)">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circle(in)">
                                      <p:cBhvr>
                                        <p:cTn id="22" dur="20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1"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circle(in)">
                                      <p:cBhvr>
                                        <p:cTn id="27" dur="2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2"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circle(in)">
                                      <p:cBhvr>
                                        <p:cTn id="32" dur="20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3"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circle(in)">
                                      <p:cBhvr>
                                        <p:cTn id="37" dur="20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6" presetClass="entr" presetSubtype="16" fill="hold" grpId="4"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circle(in)">
                                      <p:cBhvr>
                                        <p:cTn id="4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7"/>
      <p:bldP spid="17" grpId="6"/>
      <p:bldP spid="94" grpId="5"/>
      <p:bldP spid="2" grpId="0"/>
      <p:bldP spid="4" grpId="1"/>
      <p:bldP spid="11" grpId="2"/>
      <p:bldP spid="5" grpId="3"/>
      <p:bldP spid="6" grpId="4"/>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矩形 8"/>
          <p:cNvSpPr/>
          <p:nvPr userDrawn="1">
            <p:custDataLst>
              <p:tags r:id="rId1"/>
            </p:custDataLst>
          </p:nvPr>
        </p:nvSpPr>
        <p:spPr>
          <a:xfrm>
            <a:off x="0" y="0"/>
            <a:ext cx="2500313" cy="6858000"/>
          </a:xfrm>
          <a:prstGeom prst="rect">
            <a:avLst/>
          </a:prstGeom>
          <a:solidFill>
            <a:schemeClr val="dk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fontAlgn="auto"/>
            <a:endParaRPr lang="en-US" altLang="zh-CN" strike="noStrike" noProof="1">
              <a:solidFill>
                <a:schemeClr val="lt1"/>
              </a:solidFill>
              <a:latin typeface="微软雅黑" panose="020B0503020204020204" pitchFamily="34" charset="-122"/>
              <a:ea typeface="微软雅黑" panose="020B0503020204020204" pitchFamily="34" charset="-122"/>
              <a:sym typeface="+mn-ea"/>
            </a:endParaRPr>
          </a:p>
        </p:txBody>
      </p:sp>
      <p:sp>
        <p:nvSpPr>
          <p:cNvPr id="8" name="任意形状 8"/>
          <p:cNvSpPr/>
          <p:nvPr userDrawn="1">
            <p:custDataLst>
              <p:tags r:id="rId2"/>
            </p:custDataLst>
          </p:nvPr>
        </p:nvSpPr>
        <p:spPr>
          <a:xfrm rot="16200000">
            <a:off x="-20637" y="25400"/>
            <a:ext cx="1741488" cy="170021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0" name="任意形状 9"/>
          <p:cNvSpPr/>
          <p:nvPr userDrawn="1">
            <p:custDataLst>
              <p:tags r:id="rId3"/>
            </p:custDataLst>
          </p:nvPr>
        </p:nvSpPr>
        <p:spPr>
          <a:xfrm rot="10800000">
            <a:off x="0" y="5913438"/>
            <a:ext cx="97631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DADADA">
                  <a:lumMod val="90000"/>
                  <a:alpha val="24000"/>
                </a:srgbClr>
              </a:gs>
              <a:gs pos="100000">
                <a:srgbClr val="FFFFF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6" name="矩形 5"/>
          <p:cNvSpPr/>
          <p:nvPr>
            <p:custDataLst>
              <p:tags r:id="rId4"/>
            </p:custDataLst>
          </p:nvPr>
        </p:nvSpPr>
        <p:spPr>
          <a:xfrm>
            <a:off x="12107863" y="2611438"/>
            <a:ext cx="84138" cy="1290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5"/>
            </p:custDataLst>
          </p:nvPr>
        </p:nvSpPr>
        <p:spPr>
          <a:xfrm>
            <a:off x="382588" y="401638"/>
            <a:ext cx="3810000" cy="947738"/>
          </a:xfrm>
          <a:prstGeom prst="rect">
            <a:avLst/>
          </a:prstGeom>
          <a:noFill/>
        </p:spPr>
        <p:txBody>
          <a:bodyPr wrap="square" rtlCol="0" anchor="b">
            <a:noAutofit/>
          </a:bodyPr>
          <a:lstStyle/>
          <a:p>
            <a:pPr fontAlgn="auto">
              <a:buSzTx/>
            </a:pPr>
            <a:r>
              <a:rPr lang="zh-CN" sz="4800" b="1" spc="300" noProof="1">
                <a:solidFill>
                  <a:schemeClr val="accent1"/>
                </a:solidFill>
                <a:latin typeface="微软雅黑" panose="020B0503020204020204" pitchFamily="34" charset="-122"/>
                <a:ea typeface="微软雅黑" panose="020B0503020204020204" pitchFamily="34" charset="-122"/>
                <a:cs typeface="+mn-cs"/>
              </a:rPr>
              <a:t>整体感知</a:t>
            </a:r>
            <a:endParaRPr lang="zh-CN" sz="4800" b="1" spc="300" noProof="1">
              <a:solidFill>
                <a:schemeClr val="accent1"/>
              </a:solidFill>
              <a:latin typeface="微软雅黑" panose="020B0503020204020204" pitchFamily="34" charset="-122"/>
              <a:ea typeface="微软雅黑" panose="020B0503020204020204" pitchFamily="34" charset="-122"/>
            </a:endParaRPr>
          </a:p>
        </p:txBody>
      </p:sp>
      <p:sp>
        <p:nvSpPr>
          <p:cNvPr id="4" name="文本框 2"/>
          <p:cNvSpPr txBox="1"/>
          <p:nvPr/>
        </p:nvSpPr>
        <p:spPr>
          <a:xfrm>
            <a:off x="541338" y="2984500"/>
            <a:ext cx="1808163" cy="2087563"/>
          </a:xfrm>
          <a:prstGeom prst="rect">
            <a:avLst/>
          </a:prstGeom>
          <a:solidFill>
            <a:schemeClr val="lt1"/>
          </a:solidFill>
          <a:ln w="6350">
            <a:solidFill>
              <a:prstClr val="black"/>
            </a:solid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fontAlgn="auto">
              <a:lnSpc>
                <a:spcPct val="150000"/>
              </a:lnSpc>
            </a:pPr>
            <a:r>
              <a:rPr lang="en-US" altLang="zh-CN" sz="2800" b="1" strike="noStrike" kern="100" noProof="1">
                <a:latin typeface="微软雅黑" panose="020B0503020204020204" pitchFamily="34" charset="-122"/>
                <a:ea typeface="微软雅黑" panose="020B0503020204020204" pitchFamily="34" charset="-122"/>
                <a:cs typeface="Times New Roman" panose="02020603050405020304"/>
                <a:sym typeface="Times New Roman" panose="02020603050405020304"/>
              </a:rPr>
              <a:t>社会历史</a:t>
            </a:r>
            <a:endParaRPr lang="en-US" altLang="zh-CN" sz="2800" b="1" strike="noStrike" kern="100" noProof="1">
              <a:latin typeface="微软雅黑" panose="020B0503020204020204" pitchFamily="34" charset="-122"/>
              <a:ea typeface="微软雅黑" panose="020B0503020204020204" pitchFamily="34" charset="-122"/>
              <a:cs typeface="Times New Roman" panose="02020603050405020304"/>
              <a:sym typeface="Times New Roman" panose="02020603050405020304"/>
            </a:endParaRPr>
          </a:p>
          <a:p>
            <a:pPr algn="just" fontAlgn="auto">
              <a:lnSpc>
                <a:spcPct val="150000"/>
              </a:lnSpc>
            </a:pPr>
            <a:r>
              <a:rPr lang="en-US" altLang="zh-CN" sz="2800" b="1" strike="noStrike" kern="100" noProof="1">
                <a:latin typeface="微软雅黑" panose="020B0503020204020204" pitchFamily="34" charset="-122"/>
                <a:ea typeface="微软雅黑" panose="020B0503020204020204" pitchFamily="34" charset="-122"/>
                <a:cs typeface="Times New Roman" panose="02020603050405020304"/>
                <a:sym typeface="Times New Roman" panose="02020603050405020304"/>
              </a:rPr>
              <a:t>的决定性</a:t>
            </a:r>
            <a:endParaRPr lang="en-US" altLang="zh-CN" sz="2800" b="1" strike="noStrike" kern="100" noProof="1">
              <a:latin typeface="微软雅黑" panose="020B0503020204020204" pitchFamily="34" charset="-122"/>
              <a:ea typeface="微软雅黑" panose="020B0503020204020204" pitchFamily="34" charset="-122"/>
              <a:cs typeface="Times New Roman" panose="02020603050405020304"/>
              <a:sym typeface="Times New Roman" panose="02020603050405020304"/>
            </a:endParaRPr>
          </a:p>
          <a:p>
            <a:pPr algn="just" fontAlgn="auto">
              <a:lnSpc>
                <a:spcPct val="150000"/>
              </a:lnSpc>
            </a:pPr>
            <a:r>
              <a:rPr lang="en-US" altLang="zh-CN" sz="2800" b="1" strike="noStrike" kern="100" noProof="1">
                <a:latin typeface="微软雅黑" panose="020B0503020204020204" pitchFamily="34" charset="-122"/>
                <a:ea typeface="微软雅黑" panose="020B0503020204020204" pitchFamily="34" charset="-122"/>
                <a:cs typeface="Times New Roman" panose="02020603050405020304"/>
                <a:sym typeface="Times New Roman" panose="02020603050405020304"/>
              </a:rPr>
              <a:t>基础</a:t>
            </a:r>
            <a:endParaRPr lang="en-US" altLang="zh-CN" sz="2800" b="1" strike="noStrike" kern="100" noProof="1">
              <a:latin typeface="微软雅黑" panose="020B0503020204020204" pitchFamily="34" charset="-122"/>
              <a:ea typeface="微软雅黑" panose="020B0503020204020204" pitchFamily="34" charset="-122"/>
              <a:cs typeface="Times New Roman" panose="02020603050405020304"/>
              <a:sym typeface="Times New Roman" panose="02020603050405020304"/>
            </a:endParaRPr>
          </a:p>
        </p:txBody>
      </p:sp>
      <p:sp>
        <p:nvSpPr>
          <p:cNvPr id="13" name="文本框 3"/>
          <p:cNvSpPr txBox="1"/>
          <p:nvPr/>
        </p:nvSpPr>
        <p:spPr>
          <a:xfrm>
            <a:off x="3484563" y="896938"/>
            <a:ext cx="4067175" cy="1412875"/>
          </a:xfrm>
          <a:prstGeom prst="rect">
            <a:avLst/>
          </a:prstGeom>
          <a:solidFill>
            <a:schemeClr val="lt1"/>
          </a:solidFill>
          <a:ln w="6350">
            <a:solidFill>
              <a:prstClr val="black"/>
            </a:solid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fontAlgn="auto">
              <a:lnSpc>
                <a:spcPct val="150000"/>
              </a:lnSpc>
            </a:pPr>
            <a:r>
              <a:rPr lang="en-US" altLang="zh-CN" sz="2800" b="1" strike="noStrike" kern="100" noProof="1">
                <a:latin typeface="+mj-ea"/>
                <a:ea typeface="+mj-ea"/>
                <a:cs typeface="+mj-ea"/>
                <a:sym typeface="Times New Roman" panose="02020603050405020304"/>
              </a:rPr>
              <a:t>1-2段：生产方式是社会历史发展的决定性基础</a:t>
            </a:r>
            <a:endParaRPr lang="en-US" altLang="zh-CN" sz="2800" b="1" strike="noStrike" kern="100" noProof="1">
              <a:latin typeface="+mj-ea"/>
              <a:ea typeface="+mj-ea"/>
              <a:cs typeface="+mj-ea"/>
              <a:sym typeface="Times New Roman" panose="02020603050405020304"/>
            </a:endParaRPr>
          </a:p>
        </p:txBody>
      </p:sp>
      <p:sp>
        <p:nvSpPr>
          <p:cNvPr id="14" name="文本框 3"/>
          <p:cNvSpPr txBox="1"/>
          <p:nvPr/>
        </p:nvSpPr>
        <p:spPr>
          <a:xfrm>
            <a:off x="3484563" y="2368550"/>
            <a:ext cx="4067175" cy="1414463"/>
          </a:xfrm>
          <a:prstGeom prst="rect">
            <a:avLst/>
          </a:prstGeom>
          <a:solidFill>
            <a:schemeClr val="lt1"/>
          </a:solidFill>
          <a:ln w="6350">
            <a:solidFill>
              <a:prstClr val="black"/>
            </a:solid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fontAlgn="auto">
              <a:lnSpc>
                <a:spcPct val="150000"/>
              </a:lnSpc>
            </a:pPr>
            <a:r>
              <a:rPr lang="en-US" altLang="zh-CN" sz="2800" b="1" strike="noStrike" kern="100" noProof="1">
                <a:latin typeface="+mj-ea"/>
                <a:ea typeface="+mj-ea"/>
                <a:cs typeface="+mj-ea"/>
                <a:sym typeface="Times New Roman" panose="02020603050405020304"/>
              </a:rPr>
              <a:t>3-4段：上层建筑的发展以经济发展为基础</a:t>
            </a:r>
            <a:endParaRPr lang="en-US" altLang="zh-CN" sz="2800" b="1" strike="noStrike" kern="100" noProof="1">
              <a:latin typeface="+mj-ea"/>
              <a:ea typeface="+mj-ea"/>
              <a:cs typeface="+mj-ea"/>
              <a:sym typeface="Times New Roman" panose="02020603050405020304"/>
            </a:endParaRPr>
          </a:p>
        </p:txBody>
      </p:sp>
      <p:sp>
        <p:nvSpPr>
          <p:cNvPr id="15" name="文本框 3"/>
          <p:cNvSpPr txBox="1"/>
          <p:nvPr/>
        </p:nvSpPr>
        <p:spPr>
          <a:xfrm>
            <a:off x="3484563" y="3857625"/>
            <a:ext cx="4067175" cy="1412875"/>
          </a:xfrm>
          <a:prstGeom prst="rect">
            <a:avLst/>
          </a:prstGeom>
          <a:solidFill>
            <a:schemeClr val="lt1"/>
          </a:solidFill>
          <a:ln w="6350">
            <a:solidFill>
              <a:prstClr val="black"/>
            </a:solid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fontAlgn="auto">
              <a:lnSpc>
                <a:spcPct val="150000"/>
              </a:lnSpc>
            </a:pPr>
            <a:r>
              <a:rPr lang="en-US" altLang="zh-CN" sz="2800" b="1" strike="noStrike" kern="100" noProof="1">
                <a:latin typeface="+mj-ea"/>
                <a:ea typeface="+mj-ea"/>
                <a:cs typeface="+mj-ea"/>
                <a:sym typeface="Times New Roman" panose="02020603050405020304"/>
              </a:rPr>
              <a:t>5-6段：历史发展中存在必然性和偶然性的关系</a:t>
            </a:r>
            <a:endParaRPr lang="en-US" altLang="zh-CN" sz="2800" b="1" strike="noStrike" kern="100" noProof="1">
              <a:latin typeface="+mj-ea"/>
              <a:ea typeface="+mj-ea"/>
              <a:cs typeface="+mj-ea"/>
              <a:sym typeface="Times New Roman" panose="02020603050405020304"/>
            </a:endParaRPr>
          </a:p>
        </p:txBody>
      </p:sp>
      <p:sp>
        <p:nvSpPr>
          <p:cNvPr id="16" name="文本框 3"/>
          <p:cNvSpPr txBox="1"/>
          <p:nvPr/>
        </p:nvSpPr>
        <p:spPr>
          <a:xfrm>
            <a:off x="3484563" y="5345113"/>
            <a:ext cx="4067175" cy="1414463"/>
          </a:xfrm>
          <a:prstGeom prst="rect">
            <a:avLst/>
          </a:prstGeom>
          <a:solidFill>
            <a:schemeClr val="lt1"/>
          </a:solidFill>
          <a:ln w="6350">
            <a:solidFill>
              <a:prstClr val="black"/>
            </a:solid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fontAlgn="auto">
              <a:lnSpc>
                <a:spcPct val="150000"/>
              </a:lnSpc>
            </a:pPr>
            <a:r>
              <a:rPr lang="en-US" altLang="zh-CN" sz="2800" b="1" strike="noStrike" kern="100" noProof="1">
                <a:latin typeface="+mj-ea"/>
                <a:ea typeface="+mj-ea"/>
                <a:cs typeface="+mj-ea"/>
                <a:sym typeface="Times New Roman" panose="02020603050405020304"/>
              </a:rPr>
              <a:t>7-9段：要正确理解历史就必须注意经济史</a:t>
            </a:r>
            <a:endParaRPr lang="en-US" altLang="zh-CN" sz="2800" b="1" strike="noStrike" kern="100" noProof="1">
              <a:latin typeface="+mj-ea"/>
              <a:ea typeface="+mj-ea"/>
              <a:cs typeface="+mj-ea"/>
              <a:sym typeface="Times New Roman" panose="02020603050405020304"/>
            </a:endParaRPr>
          </a:p>
        </p:txBody>
      </p:sp>
      <p:sp>
        <p:nvSpPr>
          <p:cNvPr id="17" name="文本框 2"/>
          <p:cNvSpPr txBox="1"/>
          <p:nvPr/>
        </p:nvSpPr>
        <p:spPr>
          <a:xfrm>
            <a:off x="8748713" y="2927350"/>
            <a:ext cx="3149600" cy="2144713"/>
          </a:xfrm>
          <a:prstGeom prst="rect">
            <a:avLst/>
          </a:prstGeom>
          <a:solidFill>
            <a:schemeClr val="lt1"/>
          </a:solidFill>
          <a:ln w="6350">
            <a:solidFill>
              <a:prstClr val="black"/>
            </a:solidFill>
          </a:ln>
        </p:spPr>
        <p:style>
          <a:lnRef idx="0">
            <a:schemeClr val="accent1"/>
          </a:lnRef>
          <a:fillRef idx="0">
            <a:schemeClr val="accent1"/>
          </a:fillRef>
          <a:effectRef idx="0">
            <a:schemeClr val="accent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noAutofit/>
          </a:bodyPr>
          <a:lstStyle/>
          <a:p>
            <a:pPr algn="just" fontAlgn="auto">
              <a:lnSpc>
                <a:spcPct val="150000"/>
              </a:lnSpc>
            </a:pPr>
            <a:r>
              <a:rPr lang="en-US" altLang="zh-CN" sz="2800" b="1" strike="noStrike" kern="100" noProof="1">
                <a:latin typeface="微软雅黑" panose="020B0503020204020204" pitchFamily="34" charset="-122"/>
                <a:ea typeface="微软雅黑" panose="020B0503020204020204" pitchFamily="34" charset="-122"/>
                <a:cs typeface="Times New Roman" panose="02020603050405020304"/>
                <a:sym typeface="Times New Roman" panose="02020603050405020304"/>
              </a:rPr>
              <a:t>经济基础决定上层建筑，上层建筑反作用于经济基础</a:t>
            </a:r>
            <a:endParaRPr lang="en-US" altLang="zh-CN" sz="2800" b="1" strike="noStrike" kern="100" noProof="1">
              <a:latin typeface="微软雅黑" panose="020B0503020204020204" pitchFamily="34" charset="-122"/>
              <a:ea typeface="微软雅黑" panose="020B0503020204020204" pitchFamily="34" charset="-122"/>
              <a:cs typeface="Times New Roman" panose="02020603050405020304"/>
              <a:sym typeface="Times New Roman" panose="02020603050405020304"/>
            </a:endParaRPr>
          </a:p>
        </p:txBody>
      </p:sp>
      <p:sp>
        <p:nvSpPr>
          <p:cNvPr id="18" name="文本框 17"/>
          <p:cNvSpPr txBox="1"/>
          <p:nvPr/>
        </p:nvSpPr>
        <p:spPr>
          <a:xfrm>
            <a:off x="2349500" y="3475038"/>
            <a:ext cx="1022350" cy="1098550"/>
          </a:xfrm>
          <a:prstGeom prst="rect">
            <a:avLst/>
          </a:prstGeom>
          <a:noFill/>
          <a:ln w="9525">
            <a:noFill/>
          </a:ln>
        </p:spPr>
        <p:txBody>
          <a:bodyPr wrap="none">
            <a:spAutoFit/>
          </a:bodyPr>
          <a:p>
            <a:r>
              <a:rPr lang="zh-CN" altLang="en-US" sz="6600" b="1">
                <a:solidFill>
                  <a:srgbClr val="FF0000"/>
                </a:solidFill>
                <a:latin typeface="微软雅黑" panose="020B0503020204020204" pitchFamily="34" charset="-122"/>
              </a:rPr>
              <a:t>➯</a:t>
            </a:r>
            <a:endParaRPr lang="zh-CN" altLang="en-US" sz="6600" b="1">
              <a:solidFill>
                <a:srgbClr val="FF0000"/>
              </a:solidFill>
              <a:latin typeface="微软雅黑" panose="020B0503020204020204" pitchFamily="34" charset="-122"/>
            </a:endParaRPr>
          </a:p>
        </p:txBody>
      </p:sp>
      <p:sp>
        <p:nvSpPr>
          <p:cNvPr id="19" name="文本框 18"/>
          <p:cNvSpPr txBox="1"/>
          <p:nvPr/>
        </p:nvSpPr>
        <p:spPr>
          <a:xfrm>
            <a:off x="7723188" y="3475038"/>
            <a:ext cx="1022350" cy="1098550"/>
          </a:xfrm>
          <a:prstGeom prst="rect">
            <a:avLst/>
          </a:prstGeom>
          <a:noFill/>
          <a:ln w="9525">
            <a:noFill/>
          </a:ln>
        </p:spPr>
        <p:txBody>
          <a:bodyPr wrap="none">
            <a:spAutoFit/>
          </a:bodyPr>
          <a:p>
            <a:r>
              <a:rPr lang="zh-CN" altLang="en-US" sz="6600" b="1">
                <a:solidFill>
                  <a:srgbClr val="FF0000"/>
                </a:solidFill>
                <a:latin typeface="微软雅黑" panose="020B0503020204020204" pitchFamily="34" charset="-122"/>
              </a:rPr>
              <a:t>➯</a:t>
            </a:r>
            <a:endParaRPr lang="zh-CN" altLang="en-US" sz="6600" b="1">
              <a:solidFill>
                <a:srgbClr val="FF0000"/>
              </a:solidFill>
              <a:latin typeface="微软雅黑" panose="020B0503020204020204" pitchFamily="34" charset="-122"/>
            </a:endParaRPr>
          </a:p>
        </p:txBody>
      </p:sp>
    </p:spTree>
    <p:custDataLst>
      <p:tags r:id="rId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edg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1"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2"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diamond(in)">
                                      <p:cBhvr>
                                        <p:cTn id="17" dur="20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3"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circle(in)">
                                      <p:cBhvr>
                                        <p:cTn id="22" dur="2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4"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circle(in)">
                                      <p:cBhvr>
                                        <p:cTn id="27" dur="20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5"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circle(in)">
                                      <p:cBhvr>
                                        <p:cTn id="32" dur="20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6"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circle(in)">
                                      <p:cBhvr>
                                        <p:cTn id="37" dur="20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7"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diamond(in)">
                                      <p:cBhvr>
                                        <p:cTn id="42" dur="20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6" presetClass="entr" presetSubtype="16" fill="hold" grpId="8"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circle(in)">
                                      <p:cBhvr>
                                        <p:cTn id="4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1"/>
      <p:bldP spid="13" grpId="3"/>
      <p:bldP spid="14" grpId="4"/>
      <p:bldP spid="15" grpId="5"/>
      <p:bldP spid="16" grpId="6"/>
      <p:bldP spid="17" grpId="8"/>
      <p:bldP spid="18" grpId="2"/>
      <p:bldP spid="19" grpId="7"/>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5"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6" name="矩形 5"/>
          <p:cNvSpPr/>
          <p:nvPr>
            <p:custDataLst>
              <p:tags r:id="rId3"/>
            </p:custDataLst>
          </p:nvPr>
        </p:nvSpPr>
        <p:spPr>
          <a:xfrm>
            <a:off x="546100" y="3783013"/>
            <a:ext cx="3325813" cy="1793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1">
              <a:ln>
                <a:noFill/>
              </a:ln>
              <a:solidFill>
                <a:schemeClr val="dk1">
                  <a:lumMod val="85000"/>
                  <a:lumOff val="15000"/>
                </a:schemeClr>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任意多边形 6"/>
          <p:cNvSpPr/>
          <p:nvPr>
            <p:custDataLst>
              <p:tags r:id="rId4"/>
            </p:custDataLst>
          </p:nvPr>
        </p:nvSpPr>
        <p:spPr>
          <a:xfrm>
            <a:off x="1828800" y="914400"/>
            <a:ext cx="9448800" cy="5029200"/>
          </a:xfrm>
          <a:custGeom>
            <a:avLst/>
            <a:gdLst>
              <a:gd name="connsiteX0" fmla="*/ 5 w 14004"/>
              <a:gd name="connsiteY0" fmla="*/ 1622 h 7822"/>
              <a:gd name="connsiteX1" fmla="*/ 0 w 14004"/>
              <a:gd name="connsiteY1" fmla="*/ 0 h 7822"/>
              <a:gd name="connsiteX2" fmla="*/ 14004 w 14004"/>
              <a:gd name="connsiteY2" fmla="*/ 0 h 7822"/>
              <a:gd name="connsiteX3" fmla="*/ 14004 w 14004"/>
              <a:gd name="connsiteY3" fmla="*/ 7822 h 7822"/>
              <a:gd name="connsiteX4" fmla="*/ 0 w 14004"/>
              <a:gd name="connsiteY4" fmla="*/ 7822 h 7822"/>
              <a:gd name="connsiteX5" fmla="*/ 5 w 14004"/>
              <a:gd name="connsiteY5" fmla="*/ 6212 h 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004" h="7822">
                <a:moveTo>
                  <a:pt x="5" y="1622"/>
                </a:moveTo>
                <a:lnTo>
                  <a:pt x="0" y="0"/>
                </a:lnTo>
                <a:lnTo>
                  <a:pt x="14004" y="0"/>
                </a:lnTo>
                <a:lnTo>
                  <a:pt x="14004" y="7822"/>
                </a:lnTo>
                <a:lnTo>
                  <a:pt x="0" y="7822"/>
                </a:lnTo>
                <a:lnTo>
                  <a:pt x="5" y="6212"/>
                </a:lnTo>
              </a:path>
            </a:pathLst>
          </a:custGeom>
          <a:noFill/>
          <a:ln w="19050">
            <a:solidFill>
              <a:schemeClr val="lt1">
                <a:alpha val="75000"/>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3" name="文本框 2"/>
          <p:cNvSpPr txBox="1"/>
          <p:nvPr>
            <p:custDataLst>
              <p:tags r:id="rId5"/>
            </p:custDataLst>
          </p:nvPr>
        </p:nvSpPr>
        <p:spPr>
          <a:xfrm>
            <a:off x="334963" y="2438400"/>
            <a:ext cx="3867150" cy="1524000"/>
          </a:xfrm>
          <a:prstGeom prst="rect">
            <a:avLst/>
          </a:prstGeom>
          <a:noFill/>
        </p:spPr>
        <p:txBody>
          <a:bodyPr wrap="square" lIns="63500" tIns="25400" rIns="63500" bIns="25400" rtlCol="0" anchor="ctr">
            <a:noAutofit/>
          </a:bodyPr>
          <a:lstStyle/>
          <a:p>
            <a:pPr algn="ctr" fontAlgn="auto">
              <a:buSzTx/>
            </a:pPr>
            <a:r>
              <a:rPr lang="zh-CN" sz="6000" b="1" spc="300" noProof="1">
                <a:solidFill>
                  <a:srgbClr val="7030A0"/>
                </a:solidFill>
                <a:latin typeface="微软雅黑" panose="020B0503020204020204" pitchFamily="34" charset="-122"/>
                <a:ea typeface="微软雅黑" panose="020B0503020204020204" pitchFamily="34" charset="-122"/>
                <a:cs typeface="+mn-cs"/>
              </a:rPr>
              <a:t>因文探旨</a:t>
            </a:r>
            <a:endParaRPr lang="zh-CN" sz="6000" b="1" spc="300" noProof="1">
              <a:solidFill>
                <a:srgbClr val="7030A0"/>
              </a:solidFill>
              <a:latin typeface="微软雅黑" panose="020B0503020204020204" pitchFamily="34" charset="-122"/>
              <a:ea typeface="微软雅黑" panose="020B0503020204020204" pitchFamily="34" charset="-122"/>
            </a:endParaRPr>
          </a:p>
        </p:txBody>
      </p:sp>
      <p:pic>
        <p:nvPicPr>
          <p:cNvPr id="4" name="图片 3"/>
          <p:cNvPicPr preferRelativeResize="0">
            <a:picLocks noChangeAspect="1"/>
          </p:cNvPicPr>
          <p:nvPr>
            <p:custDataLst>
              <p:tags r:id="rId6"/>
            </p:custDataLst>
          </p:nvPr>
        </p:nvPicPr>
        <p:blipFill>
          <a:blip r:embed="rId7"/>
          <a:srcRect l="-65869" r="-65869"/>
          <a:stretch>
            <a:fillRect/>
          </a:stretch>
        </p:blipFill>
        <p:spPr>
          <a:xfrm>
            <a:off x="4106544" y="1250315"/>
            <a:ext cx="6962141" cy="4327525"/>
          </a:xfrm>
          <a:custGeom>
            <a:avLst/>
            <a:gdLst/>
            <a:ahLst/>
            <a:cxnLst>
              <a:cxn ang="3">
                <a:pos x="hc" y="t"/>
              </a:cxn>
              <a:cxn ang="cd2">
                <a:pos x="l" y="vc"/>
              </a:cxn>
              <a:cxn ang="cd4">
                <a:pos x="hc" y="b"/>
              </a:cxn>
              <a:cxn ang="0">
                <a:pos x="r" y="vc"/>
              </a:cxn>
            </a:cxnLst>
            <a:rect l="l" t="t" r="r" b="b"/>
            <a:pathLst>
              <a:path w="7920" h="3120">
                <a:moveTo>
                  <a:pt x="0" y="0"/>
                </a:moveTo>
                <a:lnTo>
                  <a:pt x="7920" y="0"/>
                </a:lnTo>
                <a:lnTo>
                  <a:pt x="7920" y="3120"/>
                </a:lnTo>
                <a:lnTo>
                  <a:pt x="0" y="3120"/>
                </a:lnTo>
                <a:lnTo>
                  <a:pt x="0" y="0"/>
                </a:lnTo>
                <a:close/>
              </a:path>
            </a:pathLst>
          </a:custGeom>
          <a:blipFill rotWithShape="1">
            <a:blip r:embed="rId8"/>
            <a:stretch>
              <a:fillRect/>
            </a:stretch>
          </a:blipFill>
        </p:spPr>
      </p:pic>
    </p:spTree>
    <p:custDataLst>
      <p:tags r:id="rId9"/>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1"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2"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edge">
                                      <p:cBhvr>
                                        <p:cTn id="2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p:bldP spid="7" grpId="0"/>
      <p:bldP spid="3" grpId="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6"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9" name="矩形 8"/>
          <p:cNvSpPr/>
          <p:nvPr>
            <p:custDataLst>
              <p:tags r:id="rId3"/>
            </p:custDataLst>
          </p:nvPr>
        </p:nvSpPr>
        <p:spPr>
          <a:xfrm>
            <a:off x="430213" y="1484313"/>
            <a:ext cx="412750" cy="41592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 name="矩形 7"/>
          <p:cNvSpPr/>
          <p:nvPr>
            <p:custDataLst>
              <p:tags r:id="rId4"/>
            </p:custDataLst>
          </p:nvPr>
        </p:nvSpPr>
        <p:spPr>
          <a:xfrm>
            <a:off x="11360150" y="6294438"/>
            <a:ext cx="414338" cy="41433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矩形 6"/>
          <p:cNvSpPr/>
          <p:nvPr>
            <p:custDataLst>
              <p:tags r:id="rId5"/>
            </p:custDataLst>
          </p:nvPr>
        </p:nvSpPr>
        <p:spPr>
          <a:xfrm>
            <a:off x="508000" y="1128713"/>
            <a:ext cx="11176000" cy="5494338"/>
          </a:xfrm>
          <a:prstGeom prst="rect">
            <a:avLst/>
          </a:prstGeom>
          <a:solidFill>
            <a:schemeClr val="lt1">
              <a:lumMod val="9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文本框 3"/>
          <p:cNvSpPr txBox="1"/>
          <p:nvPr>
            <p:custDataLst>
              <p:tags r:id="rId6"/>
            </p:custDataLst>
          </p:nvPr>
        </p:nvSpPr>
        <p:spPr>
          <a:xfrm>
            <a:off x="671513" y="334963"/>
            <a:ext cx="9950450" cy="623888"/>
          </a:xfrm>
          <a:prstGeom prst="rect">
            <a:avLst/>
          </a:prstGeom>
          <a:noFill/>
        </p:spPr>
        <p:txBody>
          <a:bodyPr wrap="square" lIns="101600" tIns="38100" rIns="63500" bIns="3810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indent="0" algn="l" fontAlgn="auto">
              <a:lnSpc>
                <a:spcPct val="100000"/>
              </a:lnSpc>
              <a:spcBef>
                <a:spcPct val="0"/>
              </a:spcBef>
              <a:spcAft>
                <a:spcPct val="0"/>
              </a:spcAft>
              <a:buSzTx/>
              <a:buNone/>
            </a:pPr>
            <a:r>
              <a:rPr lang="zh-CN" sz="4400" b="1" strike="noStrike" spc="300" noProof="1">
                <a:solidFill>
                  <a:schemeClr val="accent1"/>
                </a:solidFill>
                <a:latin typeface="微软雅黑" panose="020B0503020204020204" pitchFamily="34" charset="-122"/>
                <a:ea typeface="微软雅黑" panose="020B0503020204020204" pitchFamily="34" charset="-122"/>
                <a:cs typeface="+mn-cs"/>
              </a:rPr>
              <a:t>示范研读（第一部分）</a:t>
            </a:r>
            <a:endParaRPr lang="zh-CN" sz="4400" b="1" strike="noStrike" spc="300" noProof="1">
              <a:solidFill>
                <a:schemeClr val="accent1"/>
              </a:solidFill>
              <a:latin typeface="微软雅黑" panose="020B0503020204020204" pitchFamily="34" charset="-122"/>
              <a:ea typeface="微软雅黑" panose="020B0503020204020204" pitchFamily="34" charset="-122"/>
            </a:endParaRPr>
          </a:p>
        </p:txBody>
      </p:sp>
      <p:sp>
        <p:nvSpPr>
          <p:cNvPr id="3" name="文本框 2"/>
          <p:cNvSpPr txBox="1"/>
          <p:nvPr>
            <p:custDataLst>
              <p:tags r:id="rId7"/>
            </p:custDataLst>
          </p:nvPr>
        </p:nvSpPr>
        <p:spPr>
          <a:xfrm>
            <a:off x="633413" y="1020763"/>
            <a:ext cx="10852150" cy="711200"/>
          </a:xfrm>
          <a:prstGeom prst="rect">
            <a:avLst/>
          </a:prstGeom>
          <a:noFill/>
        </p:spPr>
        <p:txBody>
          <a:bodyPr wrap="square" lIns="90170" tIns="46990" rIns="90170" bIns="46990" rtlCol="0">
            <a:noAutofit/>
          </a:bodyPr>
          <a:lstStyle>
            <a:defPPr>
              <a:defRPr lang="zh-CN"/>
            </a:defPPr>
            <a:lvl1pPr fontAlgn="auto">
              <a:lnSpc>
                <a:spcPct val="130000"/>
              </a:lnSpc>
              <a:spcAft>
                <a:spcPts val="1000"/>
              </a:spcAft>
              <a:defRPr sz="1600" spc="150"/>
            </a:lvl1pPr>
          </a:lstStyle>
          <a:p>
            <a:pPr marL="0" indent="0" algn="l" fontAlgn="auto">
              <a:lnSpc>
                <a:spcPct val="130000"/>
              </a:lnSpc>
              <a:spcBef>
                <a:spcPct val="0"/>
              </a:spcBef>
              <a:spcAft>
                <a:spcPts val="1000"/>
              </a:spcAft>
              <a:buSzTx/>
              <a:buNone/>
            </a:pPr>
            <a:r>
              <a:rPr lang="zh-CN" sz="2800" b="1" strike="noStrike" noProof="1">
                <a:solidFill>
                  <a:schemeClr val="dk1">
                    <a:lumMod val="75000"/>
                    <a:lumOff val="25000"/>
                  </a:schemeClr>
                </a:solidFill>
                <a:latin typeface="微软雅黑" panose="020B0503020204020204" pitchFamily="34" charset="-122"/>
                <a:ea typeface="微软雅黑" panose="020B0503020204020204" pitchFamily="34" charset="-122"/>
                <a:cs typeface="+mn-cs"/>
              </a:rPr>
              <a:t>筛选主要信息，标出表明作者观点的主要句子</a:t>
            </a:r>
            <a:endParaRPr lang="zh-CN" sz="2800" b="1" strike="noStrike" noProof="1">
              <a:solidFill>
                <a:schemeClr val="dk1">
                  <a:lumMod val="75000"/>
                  <a:lumOff val="25000"/>
                </a:schemeClr>
              </a:solidFill>
              <a:latin typeface="微软雅黑" panose="020B0503020204020204" pitchFamily="34" charset="-122"/>
              <a:ea typeface="微软雅黑" panose="020B0503020204020204" pitchFamily="34" charset="-122"/>
            </a:endParaRPr>
          </a:p>
        </p:txBody>
      </p:sp>
      <p:grpSp>
        <p:nvGrpSpPr>
          <p:cNvPr id="13" name="组合 12"/>
          <p:cNvGrpSpPr>
            <a:grpSpLocks noChangeAspect="1"/>
          </p:cNvGrpSpPr>
          <p:nvPr>
            <p:custDataLst>
              <p:tags r:id="rId8"/>
            </p:custDataLst>
          </p:nvPr>
        </p:nvGrpSpPr>
        <p:grpSpPr>
          <a:xfrm>
            <a:off x="10974628" y="772882"/>
            <a:ext cx="594299" cy="517201"/>
            <a:chOff x="3213087" y="1347855"/>
            <a:chExt cx="723914" cy="631689"/>
          </a:xfrm>
          <a:solidFill>
            <a:schemeClr val="accent1">
              <a:lumMod val="40000"/>
              <a:lumOff val="60000"/>
            </a:schemeClr>
          </a:solidFill>
        </p:grpSpPr>
        <p:sp>
          <p:nvSpPr>
            <p:cNvPr id="14" name="任意多边形: 形状 10"/>
            <p:cNvSpPr>
              <a:spLocks noChangeAspect="1"/>
            </p:cNvSpPr>
            <p:nvPr/>
          </p:nvSpPr>
          <p:spPr>
            <a:xfrm>
              <a:off x="3213087" y="1347855"/>
              <a:ext cx="311295" cy="631688"/>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2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2" y="613739"/>
                  </a:lnTo>
                  <a:cubicBezTo>
                    <a:pt x="67726" y="597568"/>
                    <a:pt x="51617" y="582153"/>
                    <a:pt x="33054" y="568483"/>
                  </a:cubicBezTo>
                  <a:lnTo>
                    <a:pt x="20355" y="561364"/>
                  </a:lnTo>
                  <a:cubicBezTo>
                    <a:pt x="21645" y="561467"/>
                    <a:pt x="135315" y="475631"/>
                    <a:pt x="150652" y="311295"/>
                  </a:cubicBezTo>
                  <a:lnTo>
                    <a:pt x="0" y="31129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任意多边形: 形状 11"/>
            <p:cNvSpPr>
              <a:spLocks noChangeAspect="1"/>
            </p:cNvSpPr>
            <p:nvPr/>
          </p:nvSpPr>
          <p:spPr>
            <a:xfrm>
              <a:off x="3625706" y="1347856"/>
              <a:ext cx="311295" cy="631688"/>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1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1" y="613739"/>
                  </a:lnTo>
                  <a:cubicBezTo>
                    <a:pt x="67726" y="597568"/>
                    <a:pt x="51617" y="582153"/>
                    <a:pt x="33054" y="568483"/>
                  </a:cubicBezTo>
                  <a:lnTo>
                    <a:pt x="20355" y="561364"/>
                  </a:lnTo>
                  <a:cubicBezTo>
                    <a:pt x="21645" y="561467"/>
                    <a:pt x="135315" y="475631"/>
                    <a:pt x="150652" y="311295"/>
                  </a:cubicBezTo>
                  <a:lnTo>
                    <a:pt x="0" y="31129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1" name="Title 6"/>
          <p:cNvSpPr txBox="1"/>
          <p:nvPr>
            <p:custDataLst>
              <p:tags r:id="rId9"/>
            </p:custDataLst>
          </p:nvPr>
        </p:nvSpPr>
        <p:spPr>
          <a:xfrm>
            <a:off x="671513" y="1576388"/>
            <a:ext cx="10668000" cy="1176338"/>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我们视之为社会历史的决定性基础的经济关系,是指一定社会的人们生产生活资料和彼此交换产品(在有分工的条件下)的方式。</a:t>
            </a:r>
            <a:endPar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Title 6"/>
          <p:cNvSpPr txBox="1"/>
          <p:nvPr>
            <p:custDataLst>
              <p:tags r:id="rId10"/>
            </p:custDataLst>
          </p:nvPr>
        </p:nvSpPr>
        <p:spPr>
          <a:xfrm>
            <a:off x="665163" y="2663825"/>
            <a:ext cx="10902950" cy="16510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包括生产和运输的全部技术。这种技术也决定着产品的交换方式以及分配方式,从而在氏族社会解体后也决定着阶级的划分,决定着统治关系和奴役关系,决定着国家、政治、法等等。</a:t>
            </a:r>
            <a:endPar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itle 6"/>
          <p:cNvSpPr txBox="1"/>
          <p:nvPr>
            <p:custDataLst>
              <p:tags r:id="rId11"/>
            </p:custDataLst>
          </p:nvPr>
        </p:nvSpPr>
        <p:spPr>
          <a:xfrm>
            <a:off x="633413" y="4235450"/>
            <a:ext cx="10807700" cy="117475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在经济关系中还包括这些关系赖以发展的地理基础和事实上由过去沿袭下来的先前各经济发展阶段的残余。</a:t>
            </a:r>
            <a:endPar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itle 6"/>
          <p:cNvSpPr txBox="1"/>
          <p:nvPr>
            <p:custDataLst>
              <p:tags r:id="rId12"/>
            </p:custDataLst>
          </p:nvPr>
        </p:nvSpPr>
        <p:spPr>
          <a:xfrm>
            <a:off x="757238" y="5346700"/>
            <a:ext cx="8039100" cy="77152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rPr>
              <a:t>当然还包括围绕着这一社会形式的外部环境。</a:t>
            </a:r>
            <a:endPar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601663" y="6118225"/>
            <a:ext cx="11063287" cy="522288"/>
          </a:xfrm>
          <a:prstGeom prst="rect">
            <a:avLst/>
          </a:prstGeom>
          <a:noFill/>
          <a:ln w="9525">
            <a:noFill/>
          </a:ln>
        </p:spPr>
        <p:txBody>
          <a:bodyPr>
            <a:spAutoFit/>
          </a:bodyPr>
          <a:p>
            <a:r>
              <a:rPr lang="zh-CN" altLang="zh-CN" sz="2800" b="1">
                <a:solidFill>
                  <a:srgbClr val="C00000"/>
                </a:solidFill>
                <a:latin typeface="微软雅黑" panose="020B0503020204020204" pitchFamily="34" charset="-122"/>
              </a:rPr>
              <a:t>生产方式是社会历史发展的决定性基础，即经济基础决定上层建筑</a:t>
            </a:r>
            <a:endParaRPr lang="zh-CN" altLang="en-US" sz="2800" b="1">
              <a:solidFill>
                <a:srgbClr val="C00000"/>
              </a:solidFill>
              <a:latin typeface="微软雅黑" panose="020B0503020204020204" pitchFamily="34" charset="-122"/>
            </a:endParaRPr>
          </a:p>
        </p:txBody>
      </p:sp>
    </p:spTree>
    <p:custDataLst>
      <p:tags r:id="rId13"/>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5"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6"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7"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edge">
                                      <p:cBhvr>
                                        <p:cTn id="17" dur="2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ircle(in)">
                                      <p:cBhvr>
                                        <p:cTn id="22" dur="2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1"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circle(in)">
                                      <p:cBhvr>
                                        <p:cTn id="27" dur="2000"/>
                                        <p:tgtEl>
                                          <p:spTgt spid="2"/>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2"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circle(in)">
                                      <p:cBhvr>
                                        <p:cTn id="32" dur="2000"/>
                                        <p:tgtEl>
                                          <p:spTgt spid="5"/>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3" nodeType="click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circle(in)">
                                      <p:cBhvr>
                                        <p:cTn id="37" dur="20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26" presetClass="entr" presetSubtype="0" fill="hold" grpId="4" nodeType="clickEffect">
                                  <p:stCondLst>
                                    <p:cond delay="0"/>
                                  </p:stCondLst>
                                  <p:childTnLst>
                                    <p:set>
                                      <p:cBhvr>
                                        <p:cTn id="41" dur="1" fill="hold">
                                          <p:stCondLst>
                                            <p:cond delay="0"/>
                                          </p:stCondLst>
                                        </p:cTn>
                                        <p:tgtEl>
                                          <p:spTgt spid="100"/>
                                        </p:tgtEl>
                                        <p:attrNameLst>
                                          <p:attrName>style.visibility</p:attrName>
                                        </p:attrNameLst>
                                      </p:cBhvr>
                                      <p:to>
                                        <p:strVal val="visible"/>
                                      </p:to>
                                    </p:set>
                                    <p:animEffect transition="in" filter="wipe(down)">
                                      <p:cBhvr>
                                        <p:cTn id="42" dur="580">
                                          <p:stCondLst>
                                            <p:cond delay="0"/>
                                          </p:stCondLst>
                                        </p:cTn>
                                        <p:tgtEl>
                                          <p:spTgt spid="100"/>
                                        </p:tgtEl>
                                      </p:cBhvr>
                                    </p:animEffect>
                                    <p:anim calcmode="lin" valueType="num">
                                      <p:cBhvr>
                                        <p:cTn id="43" dur="1822"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100"/>
                                        </p:tgtEl>
                                        <p:attrNameLst>
                                          <p:attrName>ppt_y</p:attrName>
                                        </p:attrNameLst>
                                      </p:cBhvr>
                                      <p:tavLst>
                                        <p:tav tm="0" fmla="#ppt_y-sin(pi*$)/3">
                                          <p:val>
                                            <p:fltVal val="0.500000"/>
                                          </p:val>
                                        </p:tav>
                                        <p:tav tm="100000">
                                          <p:val>
                                            <p:fltVal val="1.000000"/>
                                          </p:val>
                                        </p:tav>
                                      </p:tavLst>
                                    </p:anim>
                                    <p:anim calcmode="lin" valueType="num">
                                      <p:cBhvr>
                                        <p:cTn id="45" dur="664" tmFilter="0, 0; 0.125,0.2665; 0.25,0.4; 0.375,0.465; 0.5,0.5;  0.625,0.535; 0.75,0.6; 0.875,0.7335; 1,1">
                                          <p:stCondLst>
                                            <p:cond delay="664"/>
                                          </p:stCondLst>
                                        </p:cTn>
                                        <p:tgtEl>
                                          <p:spTgt spid="100"/>
                                        </p:tgtEl>
                                        <p:attrNameLst>
                                          <p:attrName>ppt_y</p:attrName>
                                        </p:attrNameLst>
                                      </p:cBhvr>
                                      <p:tavLst>
                                        <p:tav tm="0" fmla="#ppt_y-sin(pi*$)/9">
                                          <p:val>
                                            <p:fltVal val="0.000000"/>
                                          </p:val>
                                        </p:tav>
                                        <p:tav tm="100000">
                                          <p:val>
                                            <p:fltVal val="1.000000"/>
                                          </p:val>
                                        </p:tav>
                                      </p:tavLst>
                                    </p:anim>
                                    <p:anim calcmode="lin" valueType="num">
                                      <p:cBhvr>
                                        <p:cTn id="46" dur="332" tmFilter="0, 0; 0.125,0.2665; 0.25,0.4; 0.375,0.465; 0.5,0.5;  0.625,0.535; 0.75,0.6; 0.875,0.7335; 1,1">
                                          <p:stCondLst>
                                            <p:cond delay="1324"/>
                                          </p:stCondLst>
                                        </p:cTn>
                                        <p:tgtEl>
                                          <p:spTgt spid="100"/>
                                        </p:tgtEl>
                                        <p:attrNameLst>
                                          <p:attrName>ppt_y</p:attrName>
                                        </p:attrNameLst>
                                      </p:cBhvr>
                                      <p:tavLst>
                                        <p:tav tm="0" fmla="#ppt_y-sin(pi*$)/27">
                                          <p:val>
                                            <p:fltVal val="0.000000"/>
                                          </p:val>
                                        </p:tav>
                                        <p:tav tm="100000">
                                          <p:val>
                                            <p:fltVal val="1.000000"/>
                                          </p:val>
                                        </p:tav>
                                      </p:tavLst>
                                    </p:anim>
                                    <p:anim calcmode="lin" valueType="num">
                                      <p:cBhvr>
                                        <p:cTn id="47" dur="164" tmFilter="0, 0; 0.125,0.2665; 0.25,0.4; 0.375,0.465; 0.5,0.5;  0.625,0.535; 0.75,0.6; 0.875,0.7335; 1,1">
                                          <p:stCondLst>
                                            <p:cond delay="1656"/>
                                          </p:stCondLst>
                                        </p:cTn>
                                        <p:tgtEl>
                                          <p:spTgt spid="100"/>
                                        </p:tgtEl>
                                        <p:attrNameLst>
                                          <p:attrName>ppt_y</p:attrName>
                                        </p:attrNameLst>
                                      </p:cBhvr>
                                      <p:tavLst>
                                        <p:tav tm="0" fmla="#ppt_y-sin(pi*$)/81">
                                          <p:val>
                                            <p:fltVal val="0.000000"/>
                                          </p:val>
                                        </p:tav>
                                        <p:tav tm="100000">
                                          <p:val>
                                            <p:fltVal val="1.000000"/>
                                          </p:val>
                                        </p:tav>
                                      </p:tavLst>
                                    </p:anim>
                                    <p:animScale>
                                      <p:cBhvr>
                                        <p:cTn id="48" dur="26">
                                          <p:stCondLst>
                                            <p:cond delay="650"/>
                                          </p:stCondLst>
                                        </p:cTn>
                                        <p:tgtEl>
                                          <p:spTgt spid="100"/>
                                        </p:tgtEl>
                                      </p:cBhvr>
                                      <p:to x="100000" y="60000"/>
                                    </p:animScale>
                                    <p:animScale>
                                      <p:cBhvr>
                                        <p:cTn id="49" dur="166" decel="50000">
                                          <p:stCondLst>
                                            <p:cond delay="676"/>
                                          </p:stCondLst>
                                        </p:cTn>
                                        <p:tgtEl>
                                          <p:spTgt spid="100"/>
                                        </p:tgtEl>
                                      </p:cBhvr>
                                      <p:to x="100000" y="100000"/>
                                    </p:animScale>
                                    <p:animScale>
                                      <p:cBhvr>
                                        <p:cTn id="50" dur="26">
                                          <p:stCondLst>
                                            <p:cond delay="1312"/>
                                          </p:stCondLst>
                                        </p:cTn>
                                        <p:tgtEl>
                                          <p:spTgt spid="100"/>
                                        </p:tgtEl>
                                      </p:cBhvr>
                                      <p:to x="100000" y="80000"/>
                                    </p:animScale>
                                    <p:animScale>
                                      <p:cBhvr>
                                        <p:cTn id="51" dur="166" decel="50000">
                                          <p:stCondLst>
                                            <p:cond delay="1338"/>
                                          </p:stCondLst>
                                        </p:cTn>
                                        <p:tgtEl>
                                          <p:spTgt spid="100"/>
                                        </p:tgtEl>
                                      </p:cBhvr>
                                      <p:to x="100000" y="100000"/>
                                    </p:animScale>
                                    <p:animScale>
                                      <p:cBhvr>
                                        <p:cTn id="52" dur="26">
                                          <p:stCondLst>
                                            <p:cond delay="1642"/>
                                          </p:stCondLst>
                                        </p:cTn>
                                        <p:tgtEl>
                                          <p:spTgt spid="100"/>
                                        </p:tgtEl>
                                      </p:cBhvr>
                                      <p:to x="100000" y="90000"/>
                                    </p:animScale>
                                    <p:animScale>
                                      <p:cBhvr>
                                        <p:cTn id="53" dur="166" decel="50000">
                                          <p:stCondLst>
                                            <p:cond delay="1668"/>
                                          </p:stCondLst>
                                        </p:cTn>
                                        <p:tgtEl>
                                          <p:spTgt spid="100"/>
                                        </p:tgtEl>
                                      </p:cBhvr>
                                      <p:to x="100000" y="100000"/>
                                    </p:animScale>
                                    <p:animScale>
                                      <p:cBhvr>
                                        <p:cTn id="54" dur="26">
                                          <p:stCondLst>
                                            <p:cond delay="1808"/>
                                          </p:stCondLst>
                                        </p:cTn>
                                        <p:tgtEl>
                                          <p:spTgt spid="100"/>
                                        </p:tgtEl>
                                      </p:cBhvr>
                                      <p:to x="100000" y="95000"/>
                                    </p:animScale>
                                    <p:animScale>
                                      <p:cBhvr>
                                        <p:cTn id="55" dur="166" decel="50000">
                                          <p:stCondLst>
                                            <p:cond delay="1834"/>
                                          </p:stCondLst>
                                        </p:cTn>
                                        <p:tgtEl>
                                          <p:spTgt spid="10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6"/>
      <p:bldP spid="4" grpId="5"/>
      <p:bldP spid="3" grpId="7"/>
      <p:bldP spid="11" grpId="0"/>
      <p:bldP spid="2" grpId="1"/>
      <p:bldP spid="5" grpId="2"/>
      <p:bldP spid="6" grpId="3"/>
      <p:bldP spid="100" grpId="4"/>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6"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9" name="矩形 8"/>
          <p:cNvSpPr/>
          <p:nvPr>
            <p:custDataLst>
              <p:tags r:id="rId3"/>
            </p:custDataLst>
          </p:nvPr>
        </p:nvSpPr>
        <p:spPr>
          <a:xfrm>
            <a:off x="430213" y="1484313"/>
            <a:ext cx="412750" cy="41592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 name="矩形 7"/>
          <p:cNvSpPr/>
          <p:nvPr>
            <p:custDataLst>
              <p:tags r:id="rId4"/>
            </p:custDataLst>
          </p:nvPr>
        </p:nvSpPr>
        <p:spPr>
          <a:xfrm>
            <a:off x="11360150" y="6294438"/>
            <a:ext cx="414338" cy="41433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矩形 6"/>
          <p:cNvSpPr/>
          <p:nvPr>
            <p:custDataLst>
              <p:tags r:id="rId5"/>
            </p:custDataLst>
          </p:nvPr>
        </p:nvSpPr>
        <p:spPr>
          <a:xfrm>
            <a:off x="508000" y="1128713"/>
            <a:ext cx="11176000" cy="5494338"/>
          </a:xfrm>
          <a:prstGeom prst="rect">
            <a:avLst/>
          </a:prstGeom>
          <a:solidFill>
            <a:schemeClr val="lt1">
              <a:lumMod val="9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文本框 3"/>
          <p:cNvSpPr txBox="1"/>
          <p:nvPr>
            <p:custDataLst>
              <p:tags r:id="rId6"/>
            </p:custDataLst>
          </p:nvPr>
        </p:nvSpPr>
        <p:spPr>
          <a:xfrm>
            <a:off x="671513" y="334963"/>
            <a:ext cx="9950450" cy="623888"/>
          </a:xfrm>
          <a:prstGeom prst="rect">
            <a:avLst/>
          </a:prstGeom>
          <a:noFill/>
        </p:spPr>
        <p:txBody>
          <a:bodyPr wrap="square" lIns="101600" tIns="38100" rIns="63500" bIns="3810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fontAlgn="auto">
              <a:lnSpc>
                <a:spcPct val="100000"/>
              </a:lnSpc>
              <a:spcBef>
                <a:spcPct val="0"/>
              </a:spcBef>
              <a:spcAft>
                <a:spcPct val="0"/>
              </a:spcAft>
              <a:buSzTx/>
              <a:buNone/>
            </a:pPr>
            <a:r>
              <a:rPr lang="zh-CN" sz="4400" b="1" strike="noStrike" spc="300" noProof="1">
                <a:solidFill>
                  <a:schemeClr val="accent1"/>
                </a:solidFill>
                <a:latin typeface="微软雅黑" panose="020B0503020204020204" pitchFamily="34" charset="-122"/>
                <a:ea typeface="微软雅黑" panose="020B0503020204020204" pitchFamily="34" charset="-122"/>
                <a:cs typeface="+mn-cs"/>
                <a:sym typeface="+mn-ea"/>
              </a:rPr>
              <a:t>合作探究（第二部分）</a:t>
            </a:r>
            <a:endParaRPr lang="zh-CN" sz="4400" b="1" strike="noStrike" spc="300" noProof="1">
              <a:solidFill>
                <a:schemeClr val="accent1"/>
              </a:solidFill>
              <a:latin typeface="微软雅黑" panose="020B0503020204020204" pitchFamily="34" charset="-122"/>
              <a:ea typeface="微软雅黑" panose="020B0503020204020204" pitchFamily="34" charset="-122"/>
            </a:endParaRPr>
          </a:p>
        </p:txBody>
      </p:sp>
      <p:sp>
        <p:nvSpPr>
          <p:cNvPr id="3" name="文本框 2"/>
          <p:cNvSpPr txBox="1"/>
          <p:nvPr>
            <p:custDataLst>
              <p:tags r:id="rId7"/>
            </p:custDataLst>
          </p:nvPr>
        </p:nvSpPr>
        <p:spPr>
          <a:xfrm>
            <a:off x="633413" y="1020763"/>
            <a:ext cx="10852150" cy="711200"/>
          </a:xfrm>
          <a:prstGeom prst="rect">
            <a:avLst/>
          </a:prstGeom>
          <a:noFill/>
        </p:spPr>
        <p:txBody>
          <a:bodyPr wrap="square" lIns="90170" tIns="46990" rIns="90170" bIns="46990" rtlCol="0">
            <a:noAutofit/>
          </a:bodyPr>
          <a:lstStyle>
            <a:defPPr>
              <a:defRPr lang="zh-CN"/>
            </a:defPPr>
            <a:lvl1pPr fontAlgn="auto">
              <a:lnSpc>
                <a:spcPct val="130000"/>
              </a:lnSpc>
              <a:spcAft>
                <a:spcPts val="1000"/>
              </a:spcAft>
              <a:defRPr sz="1600" spc="150"/>
            </a:lvl1pPr>
          </a:lstStyle>
          <a:p>
            <a:pPr marL="0" indent="0" algn="l" fontAlgn="auto">
              <a:lnSpc>
                <a:spcPct val="130000"/>
              </a:lnSpc>
              <a:spcBef>
                <a:spcPct val="0"/>
              </a:spcBef>
              <a:spcAft>
                <a:spcPts val="1000"/>
              </a:spcAft>
              <a:buSzTx/>
              <a:buNone/>
            </a:pPr>
            <a:r>
              <a:rPr lang="zh-CN" sz="2800" b="1" strike="noStrike" noProof="1">
                <a:solidFill>
                  <a:schemeClr val="dk1">
                    <a:lumMod val="75000"/>
                    <a:lumOff val="25000"/>
                  </a:schemeClr>
                </a:solidFill>
                <a:latin typeface="微软雅黑" panose="020B0503020204020204" pitchFamily="34" charset="-122"/>
                <a:ea typeface="微软雅黑" panose="020B0503020204020204" pitchFamily="34" charset="-122"/>
                <a:cs typeface="+mn-cs"/>
              </a:rPr>
              <a:t>筛选主要信息，标出表明作者观点的主要句子</a:t>
            </a:r>
            <a:endParaRPr lang="zh-CN" sz="2800" b="1" strike="noStrike" noProof="1">
              <a:solidFill>
                <a:schemeClr val="dk1">
                  <a:lumMod val="75000"/>
                  <a:lumOff val="25000"/>
                </a:schemeClr>
              </a:solidFill>
              <a:latin typeface="微软雅黑" panose="020B0503020204020204" pitchFamily="34" charset="-122"/>
              <a:ea typeface="微软雅黑" panose="020B0503020204020204" pitchFamily="34" charset="-122"/>
            </a:endParaRPr>
          </a:p>
        </p:txBody>
      </p:sp>
      <p:grpSp>
        <p:nvGrpSpPr>
          <p:cNvPr id="13" name="组合 12"/>
          <p:cNvGrpSpPr>
            <a:grpSpLocks noChangeAspect="1"/>
          </p:cNvGrpSpPr>
          <p:nvPr>
            <p:custDataLst>
              <p:tags r:id="rId8"/>
            </p:custDataLst>
          </p:nvPr>
        </p:nvGrpSpPr>
        <p:grpSpPr>
          <a:xfrm>
            <a:off x="10974628" y="772882"/>
            <a:ext cx="594299" cy="517201"/>
            <a:chOff x="3213087" y="1347855"/>
            <a:chExt cx="723914" cy="631689"/>
          </a:xfrm>
          <a:solidFill>
            <a:schemeClr val="accent1">
              <a:lumMod val="40000"/>
              <a:lumOff val="60000"/>
            </a:schemeClr>
          </a:solidFill>
        </p:grpSpPr>
        <p:sp>
          <p:nvSpPr>
            <p:cNvPr id="14" name="任意多边形: 形状 10"/>
            <p:cNvSpPr>
              <a:spLocks noChangeAspect="1"/>
            </p:cNvSpPr>
            <p:nvPr/>
          </p:nvSpPr>
          <p:spPr>
            <a:xfrm>
              <a:off x="3213087" y="1347855"/>
              <a:ext cx="311295" cy="631688"/>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2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2" y="613739"/>
                  </a:lnTo>
                  <a:cubicBezTo>
                    <a:pt x="67726" y="597568"/>
                    <a:pt x="51617" y="582153"/>
                    <a:pt x="33054" y="568483"/>
                  </a:cubicBezTo>
                  <a:lnTo>
                    <a:pt x="20355" y="561364"/>
                  </a:lnTo>
                  <a:cubicBezTo>
                    <a:pt x="21645" y="561467"/>
                    <a:pt x="135315" y="475631"/>
                    <a:pt x="150652" y="311295"/>
                  </a:cubicBezTo>
                  <a:lnTo>
                    <a:pt x="0" y="31129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任意多边形: 形状 11"/>
            <p:cNvSpPr>
              <a:spLocks noChangeAspect="1"/>
            </p:cNvSpPr>
            <p:nvPr/>
          </p:nvSpPr>
          <p:spPr>
            <a:xfrm>
              <a:off x="3625706" y="1347856"/>
              <a:ext cx="311295" cy="631688"/>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1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1" y="613739"/>
                  </a:lnTo>
                  <a:cubicBezTo>
                    <a:pt x="67726" y="597568"/>
                    <a:pt x="51617" y="582153"/>
                    <a:pt x="33054" y="568483"/>
                  </a:cubicBezTo>
                  <a:lnTo>
                    <a:pt x="20355" y="561364"/>
                  </a:lnTo>
                  <a:cubicBezTo>
                    <a:pt x="21645" y="561467"/>
                    <a:pt x="135315" y="475631"/>
                    <a:pt x="150652" y="311295"/>
                  </a:cubicBezTo>
                  <a:lnTo>
                    <a:pt x="0" y="31129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1" name="Title 6"/>
          <p:cNvSpPr txBox="1"/>
          <p:nvPr>
            <p:custDataLst>
              <p:tags r:id="rId9"/>
            </p:custDataLst>
          </p:nvPr>
        </p:nvSpPr>
        <p:spPr>
          <a:xfrm>
            <a:off x="671513" y="1576388"/>
            <a:ext cx="10668000" cy="164147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sym typeface="+mn-ea"/>
              </a:rPr>
              <a:t>政治、法、哲学、宗教、文学、艺术等等的发展是以经济发展为基础的。但是,它们又都互相作用并对经济基础发生作用。这并不是说,只有经济状况才是原因,才是积极的,其余一切都不过是消极的结果,而是说,这是在归根到底不断为自己开辟道路的经济必然性的基础上的相互作用。</a:t>
            </a:r>
            <a:endPar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itle 6"/>
          <p:cNvSpPr txBox="1"/>
          <p:nvPr>
            <p:custDataLst>
              <p:tags r:id="rId10"/>
            </p:custDataLst>
          </p:nvPr>
        </p:nvSpPr>
        <p:spPr>
          <a:xfrm>
            <a:off x="728663" y="3508375"/>
            <a:ext cx="10807700" cy="2401888"/>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sym typeface="+mn-ea"/>
              </a:rPr>
              <a:t>并不像人们有时不加思考地想象的那样是经济状况自动发生作用,而是人们自己创造自己的历史,但他们是在既定的、制约着他们的环境中,是在现有的现实关系的基础上进行创造的,在这些现实关系中,经济关系不管受到其他关系——政治的和意识形态的——多大影响,归根到底还是具有决定意义的,它构成一条贯穿始终的、唯一有助于理解的红线。</a:t>
            </a:r>
            <a:endPar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601663" y="6118225"/>
            <a:ext cx="11063287" cy="522288"/>
          </a:xfrm>
          <a:prstGeom prst="rect">
            <a:avLst/>
          </a:prstGeom>
          <a:noFill/>
          <a:ln w="9525">
            <a:noFill/>
          </a:ln>
        </p:spPr>
        <p:txBody>
          <a:bodyPr>
            <a:spAutoFit/>
          </a:bodyPr>
          <a:p>
            <a:r>
              <a:rPr lang="zh-CN" altLang="zh-CN" sz="2800" b="1">
                <a:solidFill>
                  <a:srgbClr val="C00000"/>
                </a:solidFill>
                <a:latin typeface="微软雅黑" panose="020B0503020204020204" pitchFamily="34" charset="-122"/>
                <a:sym typeface="微软雅黑" panose="020B0503020204020204" pitchFamily="34" charset="-122"/>
              </a:rPr>
              <a:t>上层建筑的发展以经济发展为基础，即上层建筑反作用于经济基础</a:t>
            </a:r>
            <a:endParaRPr lang="zh-CN" altLang="en-US" sz="2800" b="1">
              <a:solidFill>
                <a:srgbClr val="C00000"/>
              </a:solidFill>
              <a:latin typeface="微软雅黑" panose="020B0503020204020204" pitchFamily="34" charset="-122"/>
            </a:endParaRPr>
          </a:p>
        </p:txBody>
      </p:sp>
    </p:spTree>
    <p:custDataLst>
      <p:tags r:id="rId1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3"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4"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5"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edge">
                                      <p:cBhvr>
                                        <p:cTn id="17" dur="2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ircle(in)">
                                      <p:cBhvr>
                                        <p:cTn id="22" dur="2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1"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circle(in)">
                                      <p:cBhvr>
                                        <p:cTn id="27" dur="20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grpId="2" nodeType="clickEffect">
                                  <p:stCondLst>
                                    <p:cond delay="0"/>
                                  </p:stCondLst>
                                  <p:childTnLst>
                                    <p:set>
                                      <p:cBhvr>
                                        <p:cTn id="31" dur="1" fill="hold">
                                          <p:stCondLst>
                                            <p:cond delay="0"/>
                                          </p:stCondLst>
                                        </p:cTn>
                                        <p:tgtEl>
                                          <p:spTgt spid="100"/>
                                        </p:tgtEl>
                                        <p:attrNameLst>
                                          <p:attrName>style.visibility</p:attrName>
                                        </p:attrNameLst>
                                      </p:cBhvr>
                                      <p:to>
                                        <p:strVal val="visible"/>
                                      </p:to>
                                    </p:set>
                                    <p:animEffect transition="in" filter="wipe(down)">
                                      <p:cBhvr>
                                        <p:cTn id="32" dur="580">
                                          <p:stCondLst>
                                            <p:cond delay="0"/>
                                          </p:stCondLst>
                                        </p:cTn>
                                        <p:tgtEl>
                                          <p:spTgt spid="100"/>
                                        </p:tgtEl>
                                      </p:cBhvr>
                                    </p:animEffect>
                                    <p:anim calcmode="lin" valueType="num">
                                      <p:cBhvr>
                                        <p:cTn id="33" dur="1822"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100"/>
                                        </p:tgtEl>
                                        <p:attrNameLst>
                                          <p:attrName>ppt_y</p:attrName>
                                        </p:attrNameLst>
                                      </p:cBhvr>
                                      <p:tavLst>
                                        <p:tav tm="0" fmla="#ppt_y-sin(pi*$)/3">
                                          <p:val>
                                            <p:fltVal val="0.500000"/>
                                          </p:val>
                                        </p:tav>
                                        <p:tav tm="100000">
                                          <p:val>
                                            <p:fltVal val="1.000000"/>
                                          </p:val>
                                        </p:tav>
                                      </p:tavLst>
                                    </p:anim>
                                    <p:anim calcmode="lin" valueType="num">
                                      <p:cBhvr>
                                        <p:cTn id="35" dur="664" tmFilter="0, 0; 0.125,0.2665; 0.25,0.4; 0.375,0.465; 0.5,0.5;  0.625,0.535; 0.75,0.6; 0.875,0.7335; 1,1">
                                          <p:stCondLst>
                                            <p:cond delay="664"/>
                                          </p:stCondLst>
                                        </p:cTn>
                                        <p:tgtEl>
                                          <p:spTgt spid="100"/>
                                        </p:tgtEl>
                                        <p:attrNameLst>
                                          <p:attrName>ppt_y</p:attrName>
                                        </p:attrNameLst>
                                      </p:cBhvr>
                                      <p:tavLst>
                                        <p:tav tm="0" fmla="#ppt_y-sin(pi*$)/9">
                                          <p:val>
                                            <p:fltVal val="0.000000"/>
                                          </p:val>
                                        </p:tav>
                                        <p:tav tm="100000">
                                          <p:val>
                                            <p:fltVal val="1.000000"/>
                                          </p:val>
                                        </p:tav>
                                      </p:tavLst>
                                    </p:anim>
                                    <p:anim calcmode="lin" valueType="num">
                                      <p:cBhvr>
                                        <p:cTn id="36" dur="332" tmFilter="0, 0; 0.125,0.2665; 0.25,0.4; 0.375,0.465; 0.5,0.5;  0.625,0.535; 0.75,0.6; 0.875,0.7335; 1,1">
                                          <p:stCondLst>
                                            <p:cond delay="1324"/>
                                          </p:stCondLst>
                                        </p:cTn>
                                        <p:tgtEl>
                                          <p:spTgt spid="100"/>
                                        </p:tgtEl>
                                        <p:attrNameLst>
                                          <p:attrName>ppt_y</p:attrName>
                                        </p:attrNameLst>
                                      </p:cBhvr>
                                      <p:tavLst>
                                        <p:tav tm="0" fmla="#ppt_y-sin(pi*$)/27">
                                          <p:val>
                                            <p:fltVal val="0.000000"/>
                                          </p:val>
                                        </p:tav>
                                        <p:tav tm="100000">
                                          <p:val>
                                            <p:fltVal val="1.000000"/>
                                          </p:val>
                                        </p:tav>
                                      </p:tavLst>
                                    </p:anim>
                                    <p:anim calcmode="lin" valueType="num">
                                      <p:cBhvr>
                                        <p:cTn id="37" dur="164" tmFilter="0, 0; 0.125,0.2665; 0.25,0.4; 0.375,0.465; 0.5,0.5;  0.625,0.535; 0.75,0.6; 0.875,0.7335; 1,1">
                                          <p:stCondLst>
                                            <p:cond delay="1656"/>
                                          </p:stCondLst>
                                        </p:cTn>
                                        <p:tgtEl>
                                          <p:spTgt spid="100"/>
                                        </p:tgtEl>
                                        <p:attrNameLst>
                                          <p:attrName>ppt_y</p:attrName>
                                        </p:attrNameLst>
                                      </p:cBhvr>
                                      <p:tavLst>
                                        <p:tav tm="0" fmla="#ppt_y-sin(pi*$)/81">
                                          <p:val>
                                            <p:fltVal val="0.000000"/>
                                          </p:val>
                                        </p:tav>
                                        <p:tav tm="100000">
                                          <p:val>
                                            <p:fltVal val="1.000000"/>
                                          </p:val>
                                        </p:tav>
                                      </p:tavLst>
                                    </p:anim>
                                    <p:animScale>
                                      <p:cBhvr>
                                        <p:cTn id="38" dur="26">
                                          <p:stCondLst>
                                            <p:cond delay="650"/>
                                          </p:stCondLst>
                                        </p:cTn>
                                        <p:tgtEl>
                                          <p:spTgt spid="100"/>
                                        </p:tgtEl>
                                      </p:cBhvr>
                                      <p:to x="100000" y="60000"/>
                                    </p:animScale>
                                    <p:animScale>
                                      <p:cBhvr>
                                        <p:cTn id="39" dur="166" decel="50000">
                                          <p:stCondLst>
                                            <p:cond delay="676"/>
                                          </p:stCondLst>
                                        </p:cTn>
                                        <p:tgtEl>
                                          <p:spTgt spid="100"/>
                                        </p:tgtEl>
                                      </p:cBhvr>
                                      <p:to x="100000" y="100000"/>
                                    </p:animScale>
                                    <p:animScale>
                                      <p:cBhvr>
                                        <p:cTn id="40" dur="26">
                                          <p:stCondLst>
                                            <p:cond delay="1312"/>
                                          </p:stCondLst>
                                        </p:cTn>
                                        <p:tgtEl>
                                          <p:spTgt spid="100"/>
                                        </p:tgtEl>
                                      </p:cBhvr>
                                      <p:to x="100000" y="80000"/>
                                    </p:animScale>
                                    <p:animScale>
                                      <p:cBhvr>
                                        <p:cTn id="41" dur="166" decel="50000">
                                          <p:stCondLst>
                                            <p:cond delay="1338"/>
                                          </p:stCondLst>
                                        </p:cTn>
                                        <p:tgtEl>
                                          <p:spTgt spid="100"/>
                                        </p:tgtEl>
                                      </p:cBhvr>
                                      <p:to x="100000" y="100000"/>
                                    </p:animScale>
                                    <p:animScale>
                                      <p:cBhvr>
                                        <p:cTn id="42" dur="26">
                                          <p:stCondLst>
                                            <p:cond delay="1642"/>
                                          </p:stCondLst>
                                        </p:cTn>
                                        <p:tgtEl>
                                          <p:spTgt spid="100"/>
                                        </p:tgtEl>
                                      </p:cBhvr>
                                      <p:to x="100000" y="90000"/>
                                    </p:animScale>
                                    <p:animScale>
                                      <p:cBhvr>
                                        <p:cTn id="43" dur="166" decel="50000">
                                          <p:stCondLst>
                                            <p:cond delay="1668"/>
                                          </p:stCondLst>
                                        </p:cTn>
                                        <p:tgtEl>
                                          <p:spTgt spid="100"/>
                                        </p:tgtEl>
                                      </p:cBhvr>
                                      <p:to x="100000" y="100000"/>
                                    </p:animScale>
                                    <p:animScale>
                                      <p:cBhvr>
                                        <p:cTn id="44" dur="26">
                                          <p:stCondLst>
                                            <p:cond delay="1808"/>
                                          </p:stCondLst>
                                        </p:cTn>
                                        <p:tgtEl>
                                          <p:spTgt spid="100"/>
                                        </p:tgtEl>
                                      </p:cBhvr>
                                      <p:to x="100000" y="95000"/>
                                    </p:animScale>
                                    <p:animScale>
                                      <p:cBhvr>
                                        <p:cTn id="45" dur="166" decel="50000">
                                          <p:stCondLst>
                                            <p:cond delay="1834"/>
                                          </p:stCondLst>
                                        </p:cTn>
                                        <p:tgtEl>
                                          <p:spTgt spid="10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4"/>
      <p:bldP spid="4" grpId="3"/>
      <p:bldP spid="3" grpId="5"/>
      <p:bldP spid="11" grpId="0"/>
      <p:bldP spid="5" grpId="1"/>
      <p:bldP spid="100" grpId="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6"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9" name="矩形 8"/>
          <p:cNvSpPr/>
          <p:nvPr>
            <p:custDataLst>
              <p:tags r:id="rId3"/>
            </p:custDataLst>
          </p:nvPr>
        </p:nvSpPr>
        <p:spPr>
          <a:xfrm>
            <a:off x="430213" y="1484313"/>
            <a:ext cx="412750" cy="41592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 name="矩形 7"/>
          <p:cNvSpPr/>
          <p:nvPr>
            <p:custDataLst>
              <p:tags r:id="rId4"/>
            </p:custDataLst>
          </p:nvPr>
        </p:nvSpPr>
        <p:spPr>
          <a:xfrm>
            <a:off x="11360150" y="6294438"/>
            <a:ext cx="414338" cy="41433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矩形 6"/>
          <p:cNvSpPr/>
          <p:nvPr>
            <p:custDataLst>
              <p:tags r:id="rId5"/>
            </p:custDataLst>
          </p:nvPr>
        </p:nvSpPr>
        <p:spPr>
          <a:xfrm>
            <a:off x="508000" y="1128713"/>
            <a:ext cx="11176000" cy="5494338"/>
          </a:xfrm>
          <a:prstGeom prst="rect">
            <a:avLst/>
          </a:prstGeom>
          <a:solidFill>
            <a:schemeClr val="lt1">
              <a:lumMod val="9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文本框 3"/>
          <p:cNvSpPr txBox="1"/>
          <p:nvPr>
            <p:custDataLst>
              <p:tags r:id="rId6"/>
            </p:custDataLst>
          </p:nvPr>
        </p:nvSpPr>
        <p:spPr>
          <a:xfrm>
            <a:off x="671513" y="334963"/>
            <a:ext cx="9950450" cy="623888"/>
          </a:xfrm>
          <a:prstGeom prst="rect">
            <a:avLst/>
          </a:prstGeom>
          <a:noFill/>
        </p:spPr>
        <p:txBody>
          <a:bodyPr wrap="square" lIns="101600" tIns="38100" rIns="63500" bIns="3810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fontAlgn="auto">
              <a:lnSpc>
                <a:spcPct val="100000"/>
              </a:lnSpc>
              <a:spcBef>
                <a:spcPct val="0"/>
              </a:spcBef>
              <a:spcAft>
                <a:spcPct val="0"/>
              </a:spcAft>
              <a:buSzTx/>
              <a:buNone/>
            </a:pPr>
            <a:r>
              <a:rPr lang="zh-CN" sz="4400" b="1" strike="noStrike" spc="300" noProof="1">
                <a:solidFill>
                  <a:schemeClr val="accent1"/>
                </a:solidFill>
                <a:latin typeface="微软雅黑" panose="020B0503020204020204" pitchFamily="34" charset="-122"/>
                <a:ea typeface="微软雅黑" panose="020B0503020204020204" pitchFamily="34" charset="-122"/>
                <a:cs typeface="+mn-cs"/>
                <a:sym typeface="+mn-ea"/>
              </a:rPr>
              <a:t>合作探究（第三部分）</a:t>
            </a:r>
            <a:endParaRPr lang="zh-CN" sz="4400" b="1" strike="noStrike" spc="300" noProof="1">
              <a:solidFill>
                <a:schemeClr val="accent1"/>
              </a:solidFill>
              <a:latin typeface="微软雅黑" panose="020B0503020204020204" pitchFamily="34" charset="-122"/>
              <a:ea typeface="微软雅黑" panose="020B0503020204020204" pitchFamily="34" charset="-122"/>
            </a:endParaRPr>
          </a:p>
        </p:txBody>
      </p:sp>
      <p:sp>
        <p:nvSpPr>
          <p:cNvPr id="3" name="文本框 2"/>
          <p:cNvSpPr txBox="1"/>
          <p:nvPr>
            <p:custDataLst>
              <p:tags r:id="rId7"/>
            </p:custDataLst>
          </p:nvPr>
        </p:nvSpPr>
        <p:spPr>
          <a:xfrm>
            <a:off x="633413" y="1020763"/>
            <a:ext cx="10852150" cy="711200"/>
          </a:xfrm>
          <a:prstGeom prst="rect">
            <a:avLst/>
          </a:prstGeom>
          <a:noFill/>
        </p:spPr>
        <p:txBody>
          <a:bodyPr wrap="square" lIns="90170" tIns="46990" rIns="90170" bIns="46990" rtlCol="0">
            <a:noAutofit/>
          </a:bodyPr>
          <a:lstStyle>
            <a:defPPr>
              <a:defRPr lang="zh-CN"/>
            </a:defPPr>
            <a:lvl1pPr fontAlgn="auto">
              <a:lnSpc>
                <a:spcPct val="130000"/>
              </a:lnSpc>
              <a:spcAft>
                <a:spcPts val="1000"/>
              </a:spcAft>
              <a:defRPr sz="1600" spc="150"/>
            </a:lvl1pPr>
          </a:lstStyle>
          <a:p>
            <a:pPr marL="0" indent="0" algn="l" fontAlgn="auto">
              <a:lnSpc>
                <a:spcPct val="130000"/>
              </a:lnSpc>
              <a:spcBef>
                <a:spcPct val="0"/>
              </a:spcBef>
              <a:spcAft>
                <a:spcPts val="1000"/>
              </a:spcAft>
              <a:buSzTx/>
              <a:buNone/>
            </a:pPr>
            <a:r>
              <a:rPr lang="zh-CN" sz="2800" b="1" strike="noStrike" noProof="1">
                <a:solidFill>
                  <a:schemeClr val="dk1">
                    <a:lumMod val="75000"/>
                    <a:lumOff val="25000"/>
                  </a:schemeClr>
                </a:solidFill>
                <a:latin typeface="微软雅黑" panose="020B0503020204020204" pitchFamily="34" charset="-122"/>
                <a:ea typeface="微软雅黑" panose="020B0503020204020204" pitchFamily="34" charset="-122"/>
                <a:cs typeface="+mn-cs"/>
              </a:rPr>
              <a:t>筛选主要信息，标出表明作者观点的主要句子</a:t>
            </a:r>
            <a:endParaRPr lang="zh-CN" sz="2800" b="1" strike="noStrike" noProof="1">
              <a:solidFill>
                <a:schemeClr val="dk1">
                  <a:lumMod val="75000"/>
                  <a:lumOff val="25000"/>
                </a:schemeClr>
              </a:solidFill>
              <a:latin typeface="微软雅黑" panose="020B0503020204020204" pitchFamily="34" charset="-122"/>
              <a:ea typeface="微软雅黑" panose="020B0503020204020204" pitchFamily="34" charset="-122"/>
            </a:endParaRPr>
          </a:p>
        </p:txBody>
      </p:sp>
      <p:grpSp>
        <p:nvGrpSpPr>
          <p:cNvPr id="13" name="组合 12"/>
          <p:cNvGrpSpPr>
            <a:grpSpLocks noChangeAspect="1"/>
          </p:cNvGrpSpPr>
          <p:nvPr>
            <p:custDataLst>
              <p:tags r:id="rId8"/>
            </p:custDataLst>
          </p:nvPr>
        </p:nvGrpSpPr>
        <p:grpSpPr>
          <a:xfrm>
            <a:off x="10974628" y="772882"/>
            <a:ext cx="594299" cy="517201"/>
            <a:chOff x="3213087" y="1347855"/>
            <a:chExt cx="723914" cy="631689"/>
          </a:xfrm>
          <a:solidFill>
            <a:schemeClr val="accent1">
              <a:lumMod val="40000"/>
              <a:lumOff val="60000"/>
            </a:schemeClr>
          </a:solidFill>
        </p:grpSpPr>
        <p:sp>
          <p:nvSpPr>
            <p:cNvPr id="14" name="任意多边形: 形状 10"/>
            <p:cNvSpPr>
              <a:spLocks noChangeAspect="1"/>
            </p:cNvSpPr>
            <p:nvPr/>
          </p:nvSpPr>
          <p:spPr>
            <a:xfrm>
              <a:off x="3213087" y="1347855"/>
              <a:ext cx="311295" cy="631688"/>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2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2" y="613739"/>
                  </a:lnTo>
                  <a:cubicBezTo>
                    <a:pt x="67726" y="597568"/>
                    <a:pt x="51617" y="582153"/>
                    <a:pt x="33054" y="568483"/>
                  </a:cubicBezTo>
                  <a:lnTo>
                    <a:pt x="20355" y="561364"/>
                  </a:lnTo>
                  <a:cubicBezTo>
                    <a:pt x="21645" y="561467"/>
                    <a:pt x="135315" y="475631"/>
                    <a:pt x="150652" y="311295"/>
                  </a:cubicBezTo>
                  <a:lnTo>
                    <a:pt x="0" y="31129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任意多边形: 形状 11"/>
            <p:cNvSpPr>
              <a:spLocks noChangeAspect="1"/>
            </p:cNvSpPr>
            <p:nvPr/>
          </p:nvSpPr>
          <p:spPr>
            <a:xfrm>
              <a:off x="3625706" y="1347856"/>
              <a:ext cx="311295" cy="631688"/>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1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1" y="613739"/>
                  </a:lnTo>
                  <a:cubicBezTo>
                    <a:pt x="67726" y="597568"/>
                    <a:pt x="51617" y="582153"/>
                    <a:pt x="33054" y="568483"/>
                  </a:cubicBezTo>
                  <a:lnTo>
                    <a:pt x="20355" y="561364"/>
                  </a:lnTo>
                  <a:cubicBezTo>
                    <a:pt x="21645" y="561467"/>
                    <a:pt x="135315" y="475631"/>
                    <a:pt x="150652" y="311295"/>
                  </a:cubicBezTo>
                  <a:lnTo>
                    <a:pt x="0" y="31129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1" name="Title 6"/>
          <p:cNvSpPr txBox="1"/>
          <p:nvPr>
            <p:custDataLst>
              <p:tags r:id="rId9"/>
            </p:custDataLst>
          </p:nvPr>
        </p:nvSpPr>
        <p:spPr>
          <a:xfrm>
            <a:off x="671513" y="1576388"/>
            <a:ext cx="10668000" cy="2135188"/>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sym typeface="+mn-ea"/>
              </a:rPr>
              <a:t>人们自己创自己的历史，但是到现在为止，他们并不是按照共同的意志，根据一个共同的计划，甚至不是在一个有明确界限的既定社会内来创造自己的历史。他们的意志是互相交错的，正因为如此，在所有这样的社会里，都是以那种偶然性为其补充和表现形式的必然性占统治地位。</a:t>
            </a:r>
            <a:endPar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itle 6"/>
          <p:cNvSpPr txBox="1"/>
          <p:nvPr>
            <p:custDataLst>
              <p:tags r:id="rId10"/>
            </p:custDataLst>
          </p:nvPr>
        </p:nvSpPr>
        <p:spPr>
          <a:xfrm>
            <a:off x="655638" y="3711575"/>
            <a:ext cx="10807700" cy="1176338"/>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sym typeface="+mn-ea"/>
              </a:rPr>
              <a:t>在这里通过各种偶然性来为自己开辟道路的必然性，归根到底仍然是经济的必然性。</a:t>
            </a:r>
            <a:endPar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itle 6"/>
          <p:cNvSpPr txBox="1"/>
          <p:nvPr>
            <p:custDataLst>
              <p:tags r:id="rId11"/>
            </p:custDataLst>
          </p:nvPr>
        </p:nvSpPr>
        <p:spPr>
          <a:xfrm>
            <a:off x="671513" y="4887913"/>
            <a:ext cx="10083800" cy="77152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sym typeface="+mn-ea"/>
              </a:rPr>
              <a:t>历史上所有其他的偶然现象和表面的偶然现象都是如此。</a:t>
            </a:r>
            <a:endPar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709613" y="5659438"/>
            <a:ext cx="11064875" cy="954087"/>
          </a:xfrm>
          <a:prstGeom prst="rect">
            <a:avLst/>
          </a:prstGeom>
          <a:noFill/>
          <a:ln w="9525">
            <a:noFill/>
          </a:ln>
        </p:spPr>
        <p:txBody>
          <a:bodyPr>
            <a:spAutoFit/>
          </a:bodyPr>
          <a:p>
            <a:r>
              <a:rPr lang="zh-CN" altLang="zh-CN" sz="2800" b="1">
                <a:solidFill>
                  <a:srgbClr val="C00000"/>
                </a:solidFill>
                <a:latin typeface="微软雅黑" panose="020B0503020204020204" pitchFamily="34" charset="-122"/>
                <a:sym typeface="微软雅黑" panose="020B0503020204020204" pitchFamily="34" charset="-122"/>
              </a:rPr>
              <a:t>历史发展中存在必然性和偶然性的关系，进一步阐述“经济关系是社会历史的决定性因素”的观点</a:t>
            </a:r>
            <a:endParaRPr lang="zh-CN" altLang="en-US" sz="2800" b="1">
              <a:solidFill>
                <a:srgbClr val="C00000"/>
              </a:solidFill>
              <a:latin typeface="微软雅黑" panose="020B0503020204020204" pitchFamily="34" charset="-122"/>
            </a:endParaRPr>
          </a:p>
        </p:txBody>
      </p:sp>
    </p:spTree>
    <p:custDataLst>
      <p:tags r:id="rId1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4"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5"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6"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edge">
                                      <p:cBhvr>
                                        <p:cTn id="17" dur="2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ircle(in)">
                                      <p:cBhvr>
                                        <p:cTn id="22" dur="2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1"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circle(in)">
                                      <p:cBhvr>
                                        <p:cTn id="27" dur="20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2"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circle(in)">
                                      <p:cBhvr>
                                        <p:cTn id="32" dur="2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grpId="3" nodeType="clickEffect">
                                  <p:stCondLst>
                                    <p:cond delay="0"/>
                                  </p:stCondLst>
                                  <p:childTnLst>
                                    <p:set>
                                      <p:cBhvr>
                                        <p:cTn id="36" dur="1" fill="hold">
                                          <p:stCondLst>
                                            <p:cond delay="0"/>
                                          </p:stCondLst>
                                        </p:cTn>
                                        <p:tgtEl>
                                          <p:spTgt spid="100"/>
                                        </p:tgtEl>
                                        <p:attrNameLst>
                                          <p:attrName>style.visibility</p:attrName>
                                        </p:attrNameLst>
                                      </p:cBhvr>
                                      <p:to>
                                        <p:strVal val="visible"/>
                                      </p:to>
                                    </p:set>
                                    <p:animEffect transition="in" filter="wipe(down)">
                                      <p:cBhvr>
                                        <p:cTn id="37" dur="580">
                                          <p:stCondLst>
                                            <p:cond delay="0"/>
                                          </p:stCondLst>
                                        </p:cTn>
                                        <p:tgtEl>
                                          <p:spTgt spid="100"/>
                                        </p:tgtEl>
                                      </p:cBhvr>
                                    </p:animEffect>
                                    <p:anim calcmode="lin" valueType="num">
                                      <p:cBhvr>
                                        <p:cTn id="38" dur="1822"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100"/>
                                        </p:tgtEl>
                                        <p:attrNameLst>
                                          <p:attrName>ppt_y</p:attrName>
                                        </p:attrNameLst>
                                      </p:cBhvr>
                                      <p:tavLst>
                                        <p:tav tm="0" fmla="#ppt_y-sin(pi*$)/3">
                                          <p:val>
                                            <p:fltVal val="0.500000"/>
                                          </p:val>
                                        </p:tav>
                                        <p:tav tm="100000">
                                          <p:val>
                                            <p:fltVal val="1.000000"/>
                                          </p:val>
                                        </p:tav>
                                      </p:tavLst>
                                    </p:anim>
                                    <p:anim calcmode="lin" valueType="num">
                                      <p:cBhvr>
                                        <p:cTn id="40" dur="664" tmFilter="0, 0; 0.125,0.2665; 0.25,0.4; 0.375,0.465; 0.5,0.5;  0.625,0.535; 0.75,0.6; 0.875,0.7335; 1,1">
                                          <p:stCondLst>
                                            <p:cond delay="664"/>
                                          </p:stCondLst>
                                        </p:cTn>
                                        <p:tgtEl>
                                          <p:spTgt spid="100"/>
                                        </p:tgtEl>
                                        <p:attrNameLst>
                                          <p:attrName>ppt_y</p:attrName>
                                        </p:attrNameLst>
                                      </p:cBhvr>
                                      <p:tavLst>
                                        <p:tav tm="0" fmla="#ppt_y-sin(pi*$)/9">
                                          <p:val>
                                            <p:fltVal val="0.000000"/>
                                          </p:val>
                                        </p:tav>
                                        <p:tav tm="100000">
                                          <p:val>
                                            <p:fltVal val="1.000000"/>
                                          </p:val>
                                        </p:tav>
                                      </p:tavLst>
                                    </p:anim>
                                    <p:anim calcmode="lin" valueType="num">
                                      <p:cBhvr>
                                        <p:cTn id="41" dur="332" tmFilter="0, 0; 0.125,0.2665; 0.25,0.4; 0.375,0.465; 0.5,0.5;  0.625,0.535; 0.75,0.6; 0.875,0.7335; 1,1">
                                          <p:stCondLst>
                                            <p:cond delay="1324"/>
                                          </p:stCondLst>
                                        </p:cTn>
                                        <p:tgtEl>
                                          <p:spTgt spid="100"/>
                                        </p:tgtEl>
                                        <p:attrNameLst>
                                          <p:attrName>ppt_y</p:attrName>
                                        </p:attrNameLst>
                                      </p:cBhvr>
                                      <p:tavLst>
                                        <p:tav tm="0" fmla="#ppt_y-sin(pi*$)/27">
                                          <p:val>
                                            <p:fltVal val="0.000000"/>
                                          </p:val>
                                        </p:tav>
                                        <p:tav tm="100000">
                                          <p:val>
                                            <p:fltVal val="1.000000"/>
                                          </p:val>
                                        </p:tav>
                                      </p:tavLst>
                                    </p:anim>
                                    <p:anim calcmode="lin" valueType="num">
                                      <p:cBhvr>
                                        <p:cTn id="42" dur="164" tmFilter="0, 0; 0.125,0.2665; 0.25,0.4; 0.375,0.465; 0.5,0.5;  0.625,0.535; 0.75,0.6; 0.875,0.7335; 1,1">
                                          <p:stCondLst>
                                            <p:cond delay="1656"/>
                                          </p:stCondLst>
                                        </p:cTn>
                                        <p:tgtEl>
                                          <p:spTgt spid="100"/>
                                        </p:tgtEl>
                                        <p:attrNameLst>
                                          <p:attrName>ppt_y</p:attrName>
                                        </p:attrNameLst>
                                      </p:cBhvr>
                                      <p:tavLst>
                                        <p:tav tm="0" fmla="#ppt_y-sin(pi*$)/81">
                                          <p:val>
                                            <p:fltVal val="0.000000"/>
                                          </p:val>
                                        </p:tav>
                                        <p:tav tm="100000">
                                          <p:val>
                                            <p:fltVal val="1.000000"/>
                                          </p:val>
                                        </p:tav>
                                      </p:tavLst>
                                    </p:anim>
                                    <p:animScale>
                                      <p:cBhvr>
                                        <p:cTn id="43" dur="26">
                                          <p:stCondLst>
                                            <p:cond delay="650"/>
                                          </p:stCondLst>
                                        </p:cTn>
                                        <p:tgtEl>
                                          <p:spTgt spid="100"/>
                                        </p:tgtEl>
                                      </p:cBhvr>
                                      <p:to x="100000" y="60000"/>
                                    </p:animScale>
                                    <p:animScale>
                                      <p:cBhvr>
                                        <p:cTn id="44" dur="166" decel="50000">
                                          <p:stCondLst>
                                            <p:cond delay="676"/>
                                          </p:stCondLst>
                                        </p:cTn>
                                        <p:tgtEl>
                                          <p:spTgt spid="100"/>
                                        </p:tgtEl>
                                      </p:cBhvr>
                                      <p:to x="100000" y="100000"/>
                                    </p:animScale>
                                    <p:animScale>
                                      <p:cBhvr>
                                        <p:cTn id="45" dur="26">
                                          <p:stCondLst>
                                            <p:cond delay="1312"/>
                                          </p:stCondLst>
                                        </p:cTn>
                                        <p:tgtEl>
                                          <p:spTgt spid="100"/>
                                        </p:tgtEl>
                                      </p:cBhvr>
                                      <p:to x="100000" y="80000"/>
                                    </p:animScale>
                                    <p:animScale>
                                      <p:cBhvr>
                                        <p:cTn id="46" dur="166" decel="50000">
                                          <p:stCondLst>
                                            <p:cond delay="1338"/>
                                          </p:stCondLst>
                                        </p:cTn>
                                        <p:tgtEl>
                                          <p:spTgt spid="100"/>
                                        </p:tgtEl>
                                      </p:cBhvr>
                                      <p:to x="100000" y="100000"/>
                                    </p:animScale>
                                    <p:animScale>
                                      <p:cBhvr>
                                        <p:cTn id="47" dur="26">
                                          <p:stCondLst>
                                            <p:cond delay="1642"/>
                                          </p:stCondLst>
                                        </p:cTn>
                                        <p:tgtEl>
                                          <p:spTgt spid="100"/>
                                        </p:tgtEl>
                                      </p:cBhvr>
                                      <p:to x="100000" y="90000"/>
                                    </p:animScale>
                                    <p:animScale>
                                      <p:cBhvr>
                                        <p:cTn id="48" dur="166" decel="50000">
                                          <p:stCondLst>
                                            <p:cond delay="1668"/>
                                          </p:stCondLst>
                                        </p:cTn>
                                        <p:tgtEl>
                                          <p:spTgt spid="100"/>
                                        </p:tgtEl>
                                      </p:cBhvr>
                                      <p:to x="100000" y="100000"/>
                                    </p:animScale>
                                    <p:animScale>
                                      <p:cBhvr>
                                        <p:cTn id="49" dur="26">
                                          <p:stCondLst>
                                            <p:cond delay="1808"/>
                                          </p:stCondLst>
                                        </p:cTn>
                                        <p:tgtEl>
                                          <p:spTgt spid="100"/>
                                        </p:tgtEl>
                                      </p:cBhvr>
                                      <p:to x="100000" y="95000"/>
                                    </p:animScale>
                                    <p:animScale>
                                      <p:cBhvr>
                                        <p:cTn id="50" dur="166" decel="50000">
                                          <p:stCondLst>
                                            <p:cond delay="1834"/>
                                          </p:stCondLst>
                                        </p:cTn>
                                        <p:tgtEl>
                                          <p:spTgt spid="10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5"/>
      <p:bldP spid="4" grpId="4"/>
      <p:bldP spid="3" grpId="6"/>
      <p:bldP spid="11" grpId="0"/>
      <p:bldP spid="5" grpId="1"/>
      <p:bldP spid="6" grpId="2"/>
      <p:bldP spid="100" grpId="3"/>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6"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9" name="矩形 8"/>
          <p:cNvSpPr/>
          <p:nvPr>
            <p:custDataLst>
              <p:tags r:id="rId3"/>
            </p:custDataLst>
          </p:nvPr>
        </p:nvSpPr>
        <p:spPr>
          <a:xfrm>
            <a:off x="430213" y="1484313"/>
            <a:ext cx="412750" cy="41592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8" name="矩形 7"/>
          <p:cNvSpPr/>
          <p:nvPr>
            <p:custDataLst>
              <p:tags r:id="rId4"/>
            </p:custDataLst>
          </p:nvPr>
        </p:nvSpPr>
        <p:spPr>
          <a:xfrm>
            <a:off x="11360150" y="6294438"/>
            <a:ext cx="414338" cy="414338"/>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矩形 6"/>
          <p:cNvSpPr/>
          <p:nvPr>
            <p:custDataLst>
              <p:tags r:id="rId5"/>
            </p:custDataLst>
          </p:nvPr>
        </p:nvSpPr>
        <p:spPr>
          <a:xfrm>
            <a:off x="508000" y="1128713"/>
            <a:ext cx="11176000" cy="5494338"/>
          </a:xfrm>
          <a:prstGeom prst="rect">
            <a:avLst/>
          </a:prstGeom>
          <a:solidFill>
            <a:schemeClr val="lt1">
              <a:lumMod val="95000"/>
            </a:schemeClr>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文本框 3"/>
          <p:cNvSpPr txBox="1"/>
          <p:nvPr>
            <p:custDataLst>
              <p:tags r:id="rId6"/>
            </p:custDataLst>
          </p:nvPr>
        </p:nvSpPr>
        <p:spPr>
          <a:xfrm>
            <a:off x="671513" y="334963"/>
            <a:ext cx="9950450" cy="623888"/>
          </a:xfrm>
          <a:prstGeom prst="rect">
            <a:avLst/>
          </a:prstGeom>
          <a:noFill/>
        </p:spPr>
        <p:txBody>
          <a:bodyPr wrap="square" lIns="101600" tIns="38100" rIns="63500" bIns="38100" rtlCol="0">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0" fontAlgn="auto">
              <a:lnSpc>
                <a:spcPct val="100000"/>
              </a:lnSpc>
              <a:spcBef>
                <a:spcPct val="0"/>
              </a:spcBef>
              <a:spcAft>
                <a:spcPct val="0"/>
              </a:spcAft>
              <a:buSzTx/>
              <a:buNone/>
            </a:pPr>
            <a:r>
              <a:rPr lang="zh-CN" sz="4400" b="1" strike="noStrike" spc="300" noProof="1">
                <a:solidFill>
                  <a:schemeClr val="accent1"/>
                </a:solidFill>
                <a:latin typeface="微软雅黑" panose="020B0503020204020204" pitchFamily="34" charset="-122"/>
                <a:ea typeface="微软雅黑" panose="020B0503020204020204" pitchFamily="34" charset="-122"/>
                <a:cs typeface="+mn-cs"/>
                <a:sym typeface="+mn-ea"/>
              </a:rPr>
              <a:t>合作探究（第四部分）</a:t>
            </a:r>
            <a:endParaRPr lang="zh-CN" sz="4400" b="1" strike="noStrike" spc="300" noProof="1">
              <a:solidFill>
                <a:schemeClr val="accent1"/>
              </a:solidFill>
              <a:latin typeface="微软雅黑" panose="020B0503020204020204" pitchFamily="34" charset="-122"/>
              <a:ea typeface="微软雅黑" panose="020B0503020204020204" pitchFamily="34" charset="-122"/>
            </a:endParaRPr>
          </a:p>
        </p:txBody>
      </p:sp>
      <p:sp>
        <p:nvSpPr>
          <p:cNvPr id="3" name="文本框 2"/>
          <p:cNvSpPr txBox="1"/>
          <p:nvPr>
            <p:custDataLst>
              <p:tags r:id="rId7"/>
            </p:custDataLst>
          </p:nvPr>
        </p:nvSpPr>
        <p:spPr>
          <a:xfrm>
            <a:off x="633413" y="1020763"/>
            <a:ext cx="10852150" cy="711200"/>
          </a:xfrm>
          <a:prstGeom prst="rect">
            <a:avLst/>
          </a:prstGeom>
          <a:noFill/>
        </p:spPr>
        <p:txBody>
          <a:bodyPr wrap="square" lIns="90170" tIns="46990" rIns="90170" bIns="46990" rtlCol="0">
            <a:noAutofit/>
          </a:bodyPr>
          <a:lstStyle>
            <a:defPPr>
              <a:defRPr lang="zh-CN"/>
            </a:defPPr>
            <a:lvl1pPr fontAlgn="auto">
              <a:lnSpc>
                <a:spcPct val="130000"/>
              </a:lnSpc>
              <a:spcAft>
                <a:spcPts val="1000"/>
              </a:spcAft>
              <a:defRPr sz="1600" spc="150"/>
            </a:lvl1pPr>
          </a:lstStyle>
          <a:p>
            <a:pPr marL="0" indent="0" algn="l" fontAlgn="auto">
              <a:lnSpc>
                <a:spcPct val="130000"/>
              </a:lnSpc>
              <a:spcBef>
                <a:spcPct val="0"/>
              </a:spcBef>
              <a:spcAft>
                <a:spcPts val="1000"/>
              </a:spcAft>
              <a:buSzTx/>
              <a:buNone/>
            </a:pPr>
            <a:r>
              <a:rPr lang="zh-CN" sz="2800" b="1" strike="noStrike" noProof="1">
                <a:solidFill>
                  <a:schemeClr val="dk1">
                    <a:lumMod val="75000"/>
                    <a:lumOff val="25000"/>
                  </a:schemeClr>
                </a:solidFill>
                <a:latin typeface="微软雅黑" panose="020B0503020204020204" pitchFamily="34" charset="-122"/>
                <a:ea typeface="微软雅黑" panose="020B0503020204020204" pitchFamily="34" charset="-122"/>
                <a:cs typeface="+mn-cs"/>
              </a:rPr>
              <a:t>筛选主要信息，标出表明作者观点的主要句子</a:t>
            </a:r>
            <a:endParaRPr lang="zh-CN" sz="2800" b="1" strike="noStrike" noProof="1">
              <a:solidFill>
                <a:schemeClr val="dk1">
                  <a:lumMod val="75000"/>
                  <a:lumOff val="25000"/>
                </a:schemeClr>
              </a:solidFill>
              <a:latin typeface="微软雅黑" panose="020B0503020204020204" pitchFamily="34" charset="-122"/>
              <a:ea typeface="微软雅黑" panose="020B0503020204020204" pitchFamily="34" charset="-122"/>
            </a:endParaRPr>
          </a:p>
        </p:txBody>
      </p:sp>
      <p:grpSp>
        <p:nvGrpSpPr>
          <p:cNvPr id="13" name="组合 12"/>
          <p:cNvGrpSpPr>
            <a:grpSpLocks noChangeAspect="1"/>
          </p:cNvGrpSpPr>
          <p:nvPr>
            <p:custDataLst>
              <p:tags r:id="rId8"/>
            </p:custDataLst>
          </p:nvPr>
        </p:nvGrpSpPr>
        <p:grpSpPr>
          <a:xfrm>
            <a:off x="10974628" y="772882"/>
            <a:ext cx="594299" cy="517201"/>
            <a:chOff x="3213087" y="1347855"/>
            <a:chExt cx="723914" cy="631689"/>
          </a:xfrm>
          <a:solidFill>
            <a:schemeClr val="accent1">
              <a:lumMod val="40000"/>
              <a:lumOff val="60000"/>
            </a:schemeClr>
          </a:solidFill>
        </p:grpSpPr>
        <p:sp>
          <p:nvSpPr>
            <p:cNvPr id="14" name="任意多边形: 形状 10"/>
            <p:cNvSpPr>
              <a:spLocks noChangeAspect="1"/>
            </p:cNvSpPr>
            <p:nvPr/>
          </p:nvSpPr>
          <p:spPr>
            <a:xfrm>
              <a:off x="3213087" y="1347855"/>
              <a:ext cx="311295" cy="631688"/>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2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2" y="613739"/>
                  </a:lnTo>
                  <a:cubicBezTo>
                    <a:pt x="67726" y="597568"/>
                    <a:pt x="51617" y="582153"/>
                    <a:pt x="33054" y="568483"/>
                  </a:cubicBezTo>
                  <a:lnTo>
                    <a:pt x="20355" y="561364"/>
                  </a:lnTo>
                  <a:cubicBezTo>
                    <a:pt x="21645" y="561467"/>
                    <a:pt x="135315" y="475631"/>
                    <a:pt x="150652" y="311295"/>
                  </a:cubicBezTo>
                  <a:lnTo>
                    <a:pt x="0" y="31129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15" name="任意多边形: 形状 11"/>
            <p:cNvSpPr>
              <a:spLocks noChangeAspect="1"/>
            </p:cNvSpPr>
            <p:nvPr/>
          </p:nvSpPr>
          <p:spPr>
            <a:xfrm>
              <a:off x="3625706" y="1347856"/>
              <a:ext cx="311295" cy="631688"/>
            </a:xfrm>
            <a:custGeom>
              <a:avLst/>
              <a:gdLst>
                <a:gd name="connsiteX0" fmla="*/ 0 w 311295"/>
                <a:gd name="connsiteY0" fmla="*/ 0 h 631688"/>
                <a:gd name="connsiteX1" fmla="*/ 311295 w 311295"/>
                <a:gd name="connsiteY1" fmla="*/ 0 h 631688"/>
                <a:gd name="connsiteX2" fmla="*/ 311295 w 311295"/>
                <a:gd name="connsiteY2" fmla="*/ 278573 h 631688"/>
                <a:gd name="connsiteX3" fmla="*/ 92015 w 311295"/>
                <a:gd name="connsiteY3" fmla="*/ 631688 h 631688"/>
                <a:gd name="connsiteX4" fmla="*/ 80961 w 311295"/>
                <a:gd name="connsiteY4" fmla="*/ 613739 h 631688"/>
                <a:gd name="connsiteX5" fmla="*/ 33054 w 311295"/>
                <a:gd name="connsiteY5" fmla="*/ 568483 h 631688"/>
                <a:gd name="connsiteX6" fmla="*/ 20355 w 311295"/>
                <a:gd name="connsiteY6" fmla="*/ 561364 h 631688"/>
                <a:gd name="connsiteX7" fmla="*/ 150652 w 311295"/>
                <a:gd name="connsiteY7" fmla="*/ 311295 h 631688"/>
                <a:gd name="connsiteX8" fmla="*/ 0 w 311295"/>
                <a:gd name="connsiteY8" fmla="*/ 311295 h 631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1295" h="631688">
                  <a:moveTo>
                    <a:pt x="0" y="0"/>
                  </a:moveTo>
                  <a:lnTo>
                    <a:pt x="311295" y="0"/>
                  </a:lnTo>
                  <a:lnTo>
                    <a:pt x="311295" y="278573"/>
                  </a:lnTo>
                  <a:cubicBezTo>
                    <a:pt x="300365" y="511936"/>
                    <a:pt x="92393" y="629207"/>
                    <a:pt x="92015" y="631688"/>
                  </a:cubicBezTo>
                  <a:lnTo>
                    <a:pt x="80961" y="613739"/>
                  </a:lnTo>
                  <a:cubicBezTo>
                    <a:pt x="67726" y="597568"/>
                    <a:pt x="51617" y="582153"/>
                    <a:pt x="33054" y="568483"/>
                  </a:cubicBezTo>
                  <a:lnTo>
                    <a:pt x="20355" y="561364"/>
                  </a:lnTo>
                  <a:cubicBezTo>
                    <a:pt x="21645" y="561467"/>
                    <a:pt x="135315" y="475631"/>
                    <a:pt x="150652" y="311295"/>
                  </a:cubicBezTo>
                  <a:lnTo>
                    <a:pt x="0" y="311295"/>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en-US">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1" name="Title 6"/>
          <p:cNvSpPr txBox="1"/>
          <p:nvPr>
            <p:custDataLst>
              <p:tags r:id="rId9"/>
            </p:custDataLst>
          </p:nvPr>
        </p:nvSpPr>
        <p:spPr>
          <a:xfrm>
            <a:off x="671513" y="1576388"/>
            <a:ext cx="10668000" cy="2135188"/>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sym typeface="+mn-ea"/>
              </a:rPr>
              <a:t>在德国，达到正确理解的最大障碍，就是著作界对于经济史的不负责任的忽略。不仅很难抛掉学校里灌输的那些历史观，而且更难搜集为此所必需的材料。</a:t>
            </a:r>
            <a:endPar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5" name="Title 6"/>
          <p:cNvSpPr txBox="1"/>
          <p:nvPr>
            <p:custDataLst>
              <p:tags r:id="rId10"/>
            </p:custDataLst>
          </p:nvPr>
        </p:nvSpPr>
        <p:spPr>
          <a:xfrm>
            <a:off x="655638" y="3711575"/>
            <a:ext cx="10807700" cy="1176338"/>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sym typeface="+mn-ea"/>
              </a:rPr>
              <a:t>马克思在《雾月十八日》一书中的光辉范例，能对您的问题给予颇为圆满的回答。</a:t>
            </a:r>
            <a:endPar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Title 6"/>
          <p:cNvSpPr txBox="1"/>
          <p:nvPr>
            <p:custDataLst>
              <p:tags r:id="rId11"/>
            </p:custDataLst>
          </p:nvPr>
        </p:nvSpPr>
        <p:spPr>
          <a:xfrm>
            <a:off x="671513" y="4887913"/>
            <a:ext cx="10083800" cy="77152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sym typeface="+mn-ea"/>
              </a:rPr>
              <a:t>不要过分推敲上面所说的每一句话，而要把握总的联系。</a:t>
            </a:r>
            <a:endParaRPr lang="zh-CN" sz="2400" b="1" strike="noStrike" spc="200" noProof="1">
              <a:ln w="3175">
                <a:noFill/>
                <a:prstDash val="dash"/>
              </a:ln>
              <a:solidFill>
                <a:schemeClr val="accent2"/>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00" name="文本框 99"/>
          <p:cNvSpPr txBox="1"/>
          <p:nvPr/>
        </p:nvSpPr>
        <p:spPr>
          <a:xfrm>
            <a:off x="709613" y="5659438"/>
            <a:ext cx="11064875" cy="954087"/>
          </a:xfrm>
          <a:prstGeom prst="rect">
            <a:avLst/>
          </a:prstGeom>
          <a:noFill/>
          <a:ln w="9525">
            <a:noFill/>
          </a:ln>
        </p:spPr>
        <p:txBody>
          <a:bodyPr>
            <a:spAutoFit/>
          </a:bodyPr>
          <a:p>
            <a:r>
              <a:rPr lang="zh-CN" altLang="zh-CN" sz="2800" b="1">
                <a:solidFill>
                  <a:srgbClr val="C00000"/>
                </a:solidFill>
                <a:latin typeface="微软雅黑" panose="020B0503020204020204" pitchFamily="34" charset="-122"/>
                <a:sym typeface="微软雅黑" panose="020B0503020204020204" pitchFamily="34" charset="-122"/>
              </a:rPr>
              <a:t>要正确理解历史就必须注意经济史，进一步阐述经济关系对上层建筑的决定作用</a:t>
            </a:r>
            <a:endParaRPr lang="zh-CN" altLang="en-US" sz="2800" b="1">
              <a:solidFill>
                <a:srgbClr val="C00000"/>
              </a:solidFill>
              <a:latin typeface="微软雅黑" panose="020B0503020204020204" pitchFamily="34" charset="-122"/>
            </a:endParaRPr>
          </a:p>
        </p:txBody>
      </p:sp>
    </p:spTree>
    <p:custDataLst>
      <p:tags r:id="rId1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4"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5"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6"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edge">
                                      <p:cBhvr>
                                        <p:cTn id="17" dur="2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ircle(in)">
                                      <p:cBhvr>
                                        <p:cTn id="22" dur="2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1"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circle(in)">
                                      <p:cBhvr>
                                        <p:cTn id="27" dur="2000"/>
                                        <p:tgtEl>
                                          <p:spTgt spid="5"/>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grpId="2"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circle(in)">
                                      <p:cBhvr>
                                        <p:cTn id="32" dur="20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26" presetClass="entr" presetSubtype="0" fill="hold" grpId="3" nodeType="clickEffect">
                                  <p:stCondLst>
                                    <p:cond delay="0"/>
                                  </p:stCondLst>
                                  <p:childTnLst>
                                    <p:set>
                                      <p:cBhvr>
                                        <p:cTn id="36" dur="1" fill="hold">
                                          <p:stCondLst>
                                            <p:cond delay="0"/>
                                          </p:stCondLst>
                                        </p:cTn>
                                        <p:tgtEl>
                                          <p:spTgt spid="100"/>
                                        </p:tgtEl>
                                        <p:attrNameLst>
                                          <p:attrName>style.visibility</p:attrName>
                                        </p:attrNameLst>
                                      </p:cBhvr>
                                      <p:to>
                                        <p:strVal val="visible"/>
                                      </p:to>
                                    </p:set>
                                    <p:animEffect transition="in" filter="wipe(down)">
                                      <p:cBhvr>
                                        <p:cTn id="37" dur="580">
                                          <p:stCondLst>
                                            <p:cond delay="0"/>
                                          </p:stCondLst>
                                        </p:cTn>
                                        <p:tgtEl>
                                          <p:spTgt spid="100"/>
                                        </p:tgtEl>
                                      </p:cBhvr>
                                    </p:animEffect>
                                    <p:anim calcmode="lin" valueType="num">
                                      <p:cBhvr>
                                        <p:cTn id="38" dur="1822" tmFilter="0,0; 0.14,0.36; 0.43,0.73; 0.71,0.91; 1.0,1.0">
                                          <p:stCondLst>
                                            <p:cond delay="0"/>
                                          </p:stCondLst>
                                        </p:cTn>
                                        <p:tgtEl>
                                          <p:spTgt spid="100"/>
                                        </p:tgtEl>
                                        <p:attrNameLst>
                                          <p:attrName>ppt_x</p:attrName>
                                        </p:attrNameLst>
                                      </p:cBhvr>
                                      <p:tavLst>
                                        <p:tav tm="0">
                                          <p:val>
                                            <p:strVal val="#ppt_x-0.25"/>
                                          </p:val>
                                        </p:tav>
                                        <p:tav tm="100000">
                                          <p:val>
                                            <p:strVal val="#ppt_x"/>
                                          </p:val>
                                        </p:tav>
                                      </p:tavLst>
                                    </p:anim>
                                    <p:anim calcmode="lin" valueType="num">
                                      <p:cBhvr>
                                        <p:cTn id="39" dur="664" tmFilter="0.0,0.0; 0.25,0.07; 0.50,0.2; 0.75,0.467; 1.0,1.0">
                                          <p:stCondLst>
                                            <p:cond delay="0"/>
                                          </p:stCondLst>
                                        </p:cTn>
                                        <p:tgtEl>
                                          <p:spTgt spid="100"/>
                                        </p:tgtEl>
                                        <p:attrNameLst>
                                          <p:attrName>ppt_y</p:attrName>
                                        </p:attrNameLst>
                                      </p:cBhvr>
                                      <p:tavLst>
                                        <p:tav tm="0" fmla="#ppt_y-sin(pi*$)/3">
                                          <p:val>
                                            <p:fltVal val="0.500000"/>
                                          </p:val>
                                        </p:tav>
                                        <p:tav tm="100000">
                                          <p:val>
                                            <p:fltVal val="1.000000"/>
                                          </p:val>
                                        </p:tav>
                                      </p:tavLst>
                                    </p:anim>
                                    <p:anim calcmode="lin" valueType="num">
                                      <p:cBhvr>
                                        <p:cTn id="40" dur="664" tmFilter="0, 0; 0.125,0.2665; 0.25,0.4; 0.375,0.465; 0.5,0.5;  0.625,0.535; 0.75,0.6; 0.875,0.7335; 1,1">
                                          <p:stCondLst>
                                            <p:cond delay="664"/>
                                          </p:stCondLst>
                                        </p:cTn>
                                        <p:tgtEl>
                                          <p:spTgt spid="100"/>
                                        </p:tgtEl>
                                        <p:attrNameLst>
                                          <p:attrName>ppt_y</p:attrName>
                                        </p:attrNameLst>
                                      </p:cBhvr>
                                      <p:tavLst>
                                        <p:tav tm="0" fmla="#ppt_y-sin(pi*$)/9">
                                          <p:val>
                                            <p:fltVal val="0.000000"/>
                                          </p:val>
                                        </p:tav>
                                        <p:tav tm="100000">
                                          <p:val>
                                            <p:fltVal val="1.000000"/>
                                          </p:val>
                                        </p:tav>
                                      </p:tavLst>
                                    </p:anim>
                                    <p:anim calcmode="lin" valueType="num">
                                      <p:cBhvr>
                                        <p:cTn id="41" dur="332" tmFilter="0, 0; 0.125,0.2665; 0.25,0.4; 0.375,0.465; 0.5,0.5;  0.625,0.535; 0.75,0.6; 0.875,0.7335; 1,1">
                                          <p:stCondLst>
                                            <p:cond delay="1324"/>
                                          </p:stCondLst>
                                        </p:cTn>
                                        <p:tgtEl>
                                          <p:spTgt spid="100"/>
                                        </p:tgtEl>
                                        <p:attrNameLst>
                                          <p:attrName>ppt_y</p:attrName>
                                        </p:attrNameLst>
                                      </p:cBhvr>
                                      <p:tavLst>
                                        <p:tav tm="0" fmla="#ppt_y-sin(pi*$)/27">
                                          <p:val>
                                            <p:fltVal val="0.000000"/>
                                          </p:val>
                                        </p:tav>
                                        <p:tav tm="100000">
                                          <p:val>
                                            <p:fltVal val="1.000000"/>
                                          </p:val>
                                        </p:tav>
                                      </p:tavLst>
                                    </p:anim>
                                    <p:anim calcmode="lin" valueType="num">
                                      <p:cBhvr>
                                        <p:cTn id="42" dur="164" tmFilter="0, 0; 0.125,0.2665; 0.25,0.4; 0.375,0.465; 0.5,0.5;  0.625,0.535; 0.75,0.6; 0.875,0.7335; 1,1">
                                          <p:stCondLst>
                                            <p:cond delay="1656"/>
                                          </p:stCondLst>
                                        </p:cTn>
                                        <p:tgtEl>
                                          <p:spTgt spid="100"/>
                                        </p:tgtEl>
                                        <p:attrNameLst>
                                          <p:attrName>ppt_y</p:attrName>
                                        </p:attrNameLst>
                                      </p:cBhvr>
                                      <p:tavLst>
                                        <p:tav tm="0" fmla="#ppt_y-sin(pi*$)/81">
                                          <p:val>
                                            <p:fltVal val="0.000000"/>
                                          </p:val>
                                        </p:tav>
                                        <p:tav tm="100000">
                                          <p:val>
                                            <p:fltVal val="1.000000"/>
                                          </p:val>
                                        </p:tav>
                                      </p:tavLst>
                                    </p:anim>
                                    <p:animScale>
                                      <p:cBhvr>
                                        <p:cTn id="43" dur="26">
                                          <p:stCondLst>
                                            <p:cond delay="650"/>
                                          </p:stCondLst>
                                        </p:cTn>
                                        <p:tgtEl>
                                          <p:spTgt spid="100"/>
                                        </p:tgtEl>
                                      </p:cBhvr>
                                      <p:to x="100000" y="60000"/>
                                    </p:animScale>
                                    <p:animScale>
                                      <p:cBhvr>
                                        <p:cTn id="44" dur="166" decel="50000">
                                          <p:stCondLst>
                                            <p:cond delay="676"/>
                                          </p:stCondLst>
                                        </p:cTn>
                                        <p:tgtEl>
                                          <p:spTgt spid="100"/>
                                        </p:tgtEl>
                                      </p:cBhvr>
                                      <p:to x="100000" y="100000"/>
                                    </p:animScale>
                                    <p:animScale>
                                      <p:cBhvr>
                                        <p:cTn id="45" dur="26">
                                          <p:stCondLst>
                                            <p:cond delay="1312"/>
                                          </p:stCondLst>
                                        </p:cTn>
                                        <p:tgtEl>
                                          <p:spTgt spid="100"/>
                                        </p:tgtEl>
                                      </p:cBhvr>
                                      <p:to x="100000" y="80000"/>
                                    </p:animScale>
                                    <p:animScale>
                                      <p:cBhvr>
                                        <p:cTn id="46" dur="166" decel="50000">
                                          <p:stCondLst>
                                            <p:cond delay="1338"/>
                                          </p:stCondLst>
                                        </p:cTn>
                                        <p:tgtEl>
                                          <p:spTgt spid="100"/>
                                        </p:tgtEl>
                                      </p:cBhvr>
                                      <p:to x="100000" y="100000"/>
                                    </p:animScale>
                                    <p:animScale>
                                      <p:cBhvr>
                                        <p:cTn id="47" dur="26">
                                          <p:stCondLst>
                                            <p:cond delay="1642"/>
                                          </p:stCondLst>
                                        </p:cTn>
                                        <p:tgtEl>
                                          <p:spTgt spid="100"/>
                                        </p:tgtEl>
                                      </p:cBhvr>
                                      <p:to x="100000" y="90000"/>
                                    </p:animScale>
                                    <p:animScale>
                                      <p:cBhvr>
                                        <p:cTn id="48" dur="166" decel="50000">
                                          <p:stCondLst>
                                            <p:cond delay="1668"/>
                                          </p:stCondLst>
                                        </p:cTn>
                                        <p:tgtEl>
                                          <p:spTgt spid="100"/>
                                        </p:tgtEl>
                                      </p:cBhvr>
                                      <p:to x="100000" y="100000"/>
                                    </p:animScale>
                                    <p:animScale>
                                      <p:cBhvr>
                                        <p:cTn id="49" dur="26">
                                          <p:stCondLst>
                                            <p:cond delay="1808"/>
                                          </p:stCondLst>
                                        </p:cTn>
                                        <p:tgtEl>
                                          <p:spTgt spid="100"/>
                                        </p:tgtEl>
                                      </p:cBhvr>
                                      <p:to x="100000" y="95000"/>
                                    </p:animScale>
                                    <p:animScale>
                                      <p:cBhvr>
                                        <p:cTn id="50" dur="166" decel="50000">
                                          <p:stCondLst>
                                            <p:cond delay="1834"/>
                                          </p:stCondLst>
                                        </p:cTn>
                                        <p:tgtEl>
                                          <p:spTgt spid="10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5"/>
      <p:bldP spid="4" grpId="4"/>
      <p:bldP spid="3" grpId="6"/>
      <p:bldP spid="11" grpId="0"/>
      <p:bldP spid="5" grpId="1"/>
      <p:bldP spid="6" grpId="2"/>
      <p:bldP spid="100" grpId="3"/>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5"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6" name="矩形 5"/>
          <p:cNvSpPr/>
          <p:nvPr>
            <p:custDataLst>
              <p:tags r:id="rId3"/>
            </p:custDataLst>
          </p:nvPr>
        </p:nvSpPr>
        <p:spPr>
          <a:xfrm>
            <a:off x="546100" y="3783013"/>
            <a:ext cx="3325813" cy="1793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1">
              <a:ln>
                <a:noFill/>
              </a:ln>
              <a:solidFill>
                <a:schemeClr val="dk1">
                  <a:lumMod val="85000"/>
                  <a:lumOff val="15000"/>
                </a:schemeClr>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任意多边形 6"/>
          <p:cNvSpPr/>
          <p:nvPr>
            <p:custDataLst>
              <p:tags r:id="rId4"/>
            </p:custDataLst>
          </p:nvPr>
        </p:nvSpPr>
        <p:spPr>
          <a:xfrm>
            <a:off x="1828800" y="914400"/>
            <a:ext cx="9448800" cy="5029200"/>
          </a:xfrm>
          <a:custGeom>
            <a:avLst/>
            <a:gdLst>
              <a:gd name="connsiteX0" fmla="*/ 5 w 14004"/>
              <a:gd name="connsiteY0" fmla="*/ 1622 h 7822"/>
              <a:gd name="connsiteX1" fmla="*/ 0 w 14004"/>
              <a:gd name="connsiteY1" fmla="*/ 0 h 7822"/>
              <a:gd name="connsiteX2" fmla="*/ 14004 w 14004"/>
              <a:gd name="connsiteY2" fmla="*/ 0 h 7822"/>
              <a:gd name="connsiteX3" fmla="*/ 14004 w 14004"/>
              <a:gd name="connsiteY3" fmla="*/ 7822 h 7822"/>
              <a:gd name="connsiteX4" fmla="*/ 0 w 14004"/>
              <a:gd name="connsiteY4" fmla="*/ 7822 h 7822"/>
              <a:gd name="connsiteX5" fmla="*/ 5 w 14004"/>
              <a:gd name="connsiteY5" fmla="*/ 6212 h 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004" h="7822">
                <a:moveTo>
                  <a:pt x="5" y="1622"/>
                </a:moveTo>
                <a:lnTo>
                  <a:pt x="0" y="0"/>
                </a:lnTo>
                <a:lnTo>
                  <a:pt x="14004" y="0"/>
                </a:lnTo>
                <a:lnTo>
                  <a:pt x="14004" y="7822"/>
                </a:lnTo>
                <a:lnTo>
                  <a:pt x="0" y="7822"/>
                </a:lnTo>
                <a:lnTo>
                  <a:pt x="5" y="6212"/>
                </a:lnTo>
              </a:path>
            </a:pathLst>
          </a:custGeom>
          <a:noFill/>
          <a:ln w="19050">
            <a:solidFill>
              <a:schemeClr val="lt1">
                <a:alpha val="75000"/>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3" name="文本框 2"/>
          <p:cNvSpPr txBox="1"/>
          <p:nvPr>
            <p:custDataLst>
              <p:tags r:id="rId5"/>
            </p:custDataLst>
          </p:nvPr>
        </p:nvSpPr>
        <p:spPr>
          <a:xfrm>
            <a:off x="334963" y="2438400"/>
            <a:ext cx="3867150" cy="1524000"/>
          </a:xfrm>
          <a:prstGeom prst="rect">
            <a:avLst/>
          </a:prstGeom>
          <a:noFill/>
        </p:spPr>
        <p:txBody>
          <a:bodyPr wrap="square" lIns="63500" tIns="25400" rIns="63500" bIns="25400" rtlCol="0" anchor="ctr">
            <a:noAutofit/>
          </a:bodyPr>
          <a:lstStyle/>
          <a:p>
            <a:pPr algn="ctr" fontAlgn="auto">
              <a:buSzTx/>
            </a:pPr>
            <a:r>
              <a:rPr lang="zh-CN" sz="6000" b="1" spc="300" noProof="1">
                <a:solidFill>
                  <a:schemeClr val="accent1"/>
                </a:solidFill>
                <a:latin typeface="微软雅黑" panose="020B0503020204020204" pitchFamily="34" charset="-122"/>
                <a:ea typeface="微软雅黑" panose="020B0503020204020204" pitchFamily="34" charset="-122"/>
                <a:cs typeface="+mn-cs"/>
              </a:rPr>
              <a:t>导入新课</a:t>
            </a:r>
            <a:endParaRPr lang="zh-CN" sz="6000" b="1" spc="300" noProof="1">
              <a:solidFill>
                <a:schemeClr val="accent1"/>
              </a:solidFill>
              <a:latin typeface="微软雅黑" panose="020B0503020204020204" pitchFamily="34" charset="-122"/>
              <a:ea typeface="微软雅黑" panose="020B0503020204020204" pitchFamily="34" charset="-122"/>
            </a:endParaRPr>
          </a:p>
        </p:txBody>
      </p:sp>
      <p:pic>
        <p:nvPicPr>
          <p:cNvPr id="4" name="图片 3"/>
          <p:cNvPicPr preferRelativeResize="0">
            <a:picLocks noChangeAspect="1"/>
          </p:cNvPicPr>
          <p:nvPr>
            <p:custDataLst>
              <p:tags r:id="rId6"/>
            </p:custDataLst>
          </p:nvPr>
        </p:nvPicPr>
        <p:blipFill>
          <a:blip r:embed="rId7"/>
          <a:srcRect l="-65869" r="-65869"/>
          <a:stretch>
            <a:fillRect/>
          </a:stretch>
        </p:blipFill>
        <p:spPr>
          <a:xfrm>
            <a:off x="4106544" y="1250315"/>
            <a:ext cx="6962141" cy="4327525"/>
          </a:xfrm>
          <a:custGeom>
            <a:avLst/>
            <a:gdLst/>
            <a:ahLst/>
            <a:cxnLst>
              <a:cxn ang="3">
                <a:pos x="hc" y="t"/>
              </a:cxn>
              <a:cxn ang="cd2">
                <a:pos x="l" y="vc"/>
              </a:cxn>
              <a:cxn ang="cd4">
                <a:pos x="hc" y="b"/>
              </a:cxn>
              <a:cxn ang="0">
                <a:pos x="r" y="vc"/>
              </a:cxn>
            </a:cxnLst>
            <a:rect l="l" t="t" r="r" b="b"/>
            <a:pathLst>
              <a:path w="7920" h="3120">
                <a:moveTo>
                  <a:pt x="0" y="0"/>
                </a:moveTo>
                <a:lnTo>
                  <a:pt x="7920" y="0"/>
                </a:lnTo>
                <a:lnTo>
                  <a:pt x="7920" y="3120"/>
                </a:lnTo>
                <a:lnTo>
                  <a:pt x="0" y="3120"/>
                </a:lnTo>
                <a:lnTo>
                  <a:pt x="0" y="0"/>
                </a:lnTo>
                <a:close/>
              </a:path>
            </a:pathLst>
          </a:custGeom>
          <a:blipFill rotWithShape="1">
            <a:blip r:embed="rId8"/>
            <a:stretch>
              <a:fillRect/>
            </a:stretch>
          </a:blipFill>
        </p:spPr>
      </p:pic>
    </p:spTree>
    <p:custDataLst>
      <p:tags r:id="rId9"/>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1"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2"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edge">
                                      <p:cBhvr>
                                        <p:cTn id="2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p:bldP spid="7" grpId="0"/>
      <p:bldP spid="3" grpId="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userDrawn="1">
            <p:custDataLst>
              <p:tags r:id="rId1"/>
            </p:custDataLst>
          </p:nvPr>
        </p:nvSpPr>
        <p:spPr>
          <a:xfrm>
            <a:off x="0" y="0"/>
            <a:ext cx="12192000" cy="912813"/>
          </a:xfrm>
          <a:prstGeom prst="rect">
            <a:avLst/>
          </a:prstGeom>
          <a:solidFill>
            <a:schemeClr val="dk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fontAlgn="auto"/>
            <a:endParaRPr lang="en-US" altLang="zh-CN" strike="noStrike" noProof="1">
              <a:solidFill>
                <a:schemeClr val="lt1"/>
              </a:solidFill>
              <a:latin typeface="微软雅黑" panose="020B0503020204020204" pitchFamily="34" charset="-122"/>
              <a:ea typeface="微软雅黑" panose="020B0503020204020204" pitchFamily="34" charset="-122"/>
              <a:sym typeface="+mn-ea"/>
            </a:endParaRPr>
          </a:p>
        </p:txBody>
      </p:sp>
      <p:sp>
        <p:nvSpPr>
          <p:cNvPr id="8" name="矩形 12"/>
          <p:cNvSpPr/>
          <p:nvPr>
            <p:custDataLst>
              <p:tags r:id="rId2"/>
            </p:custDataLst>
          </p:nvPr>
        </p:nvSpPr>
        <p:spPr>
          <a:xfrm rot="240000">
            <a:off x="762000" y="1333500"/>
            <a:ext cx="10761663" cy="4302125"/>
          </a:xfrm>
          <a:prstGeom prst="rect">
            <a:avLst/>
          </a:prstGeom>
          <a:noFill/>
          <a:ln w="25400">
            <a:solidFill>
              <a:schemeClr val="accent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2" name="矩形 11"/>
          <p:cNvSpPr/>
          <p:nvPr>
            <p:custDataLst>
              <p:tags r:id="rId3"/>
            </p:custDataLst>
          </p:nvPr>
        </p:nvSpPr>
        <p:spPr>
          <a:xfrm>
            <a:off x="1141413" y="1450975"/>
            <a:ext cx="9912350" cy="4721225"/>
          </a:xfrm>
          <a:prstGeom prst="rect">
            <a:avLst/>
          </a:prstGeom>
          <a:solidFill>
            <a:schemeClr val="lt2"/>
          </a:solidFill>
          <a:ln>
            <a:noFill/>
          </a:ln>
          <a:effectLst>
            <a:outerShdw blurRad="127000" dir="5400000" algn="ctr" rotWithShape="0">
              <a:schemeClr val="lt1">
                <a:lumMod val="50000"/>
                <a:alpha val="8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grpSp>
        <p:nvGrpSpPr>
          <p:cNvPr id="41988" name="组合 2"/>
          <p:cNvGrpSpPr>
            <a:grpSpLocks noChangeAspect="1"/>
          </p:cNvGrpSpPr>
          <p:nvPr/>
        </p:nvGrpSpPr>
        <p:grpSpPr>
          <a:xfrm>
            <a:off x="11315700" y="1530350"/>
            <a:ext cx="419100" cy="76200"/>
            <a:chOff x="17040" y="2411"/>
            <a:chExt cx="1322" cy="240"/>
          </a:xfrm>
        </p:grpSpPr>
        <p:sp>
          <p:nvSpPr>
            <p:cNvPr id="15" name="椭圆 14"/>
            <p:cNvSpPr/>
            <p:nvPr>
              <p:custDataLst>
                <p:tags r:id="rId4"/>
              </p:custDataLst>
            </p:nvPr>
          </p:nvSpPr>
          <p:spPr>
            <a:xfrm>
              <a:off x="17040" y="2411"/>
              <a:ext cx="240" cy="2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7" name="椭圆 16"/>
            <p:cNvSpPr/>
            <p:nvPr>
              <p:custDataLst>
                <p:tags r:id="rId5"/>
              </p:custDataLst>
            </p:nvPr>
          </p:nvSpPr>
          <p:spPr>
            <a:xfrm>
              <a:off x="17581" y="2411"/>
              <a:ext cx="240" cy="2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8" name="椭圆 17"/>
            <p:cNvSpPr/>
            <p:nvPr>
              <p:custDataLst>
                <p:tags r:id="rId6"/>
              </p:custDataLst>
            </p:nvPr>
          </p:nvSpPr>
          <p:spPr>
            <a:xfrm>
              <a:off x="18122" y="2411"/>
              <a:ext cx="240" cy="2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grpSp>
      <p:grpSp>
        <p:nvGrpSpPr>
          <p:cNvPr id="41992" name="组合 3"/>
          <p:cNvGrpSpPr>
            <a:grpSpLocks noChangeAspect="1"/>
          </p:cNvGrpSpPr>
          <p:nvPr/>
        </p:nvGrpSpPr>
        <p:grpSpPr>
          <a:xfrm>
            <a:off x="457200" y="6096000"/>
            <a:ext cx="419100" cy="76200"/>
            <a:chOff x="960" y="9600"/>
            <a:chExt cx="1322" cy="240"/>
          </a:xfrm>
        </p:grpSpPr>
        <p:sp>
          <p:nvSpPr>
            <p:cNvPr id="20" name="椭圆 19"/>
            <p:cNvSpPr/>
            <p:nvPr>
              <p:custDataLst>
                <p:tags r:id="rId7"/>
              </p:custDataLst>
            </p:nvPr>
          </p:nvSpPr>
          <p:spPr>
            <a:xfrm>
              <a:off x="960" y="9600"/>
              <a:ext cx="240" cy="2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24" name="椭圆 23"/>
            <p:cNvSpPr/>
            <p:nvPr>
              <p:custDataLst>
                <p:tags r:id="rId8"/>
              </p:custDataLst>
            </p:nvPr>
          </p:nvSpPr>
          <p:spPr>
            <a:xfrm>
              <a:off x="1501" y="9600"/>
              <a:ext cx="240" cy="2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25" name="椭圆 24"/>
            <p:cNvSpPr/>
            <p:nvPr>
              <p:custDataLst>
                <p:tags r:id="rId9"/>
              </p:custDataLst>
            </p:nvPr>
          </p:nvSpPr>
          <p:spPr>
            <a:xfrm>
              <a:off x="2042" y="9600"/>
              <a:ext cx="240" cy="2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grpSp>
      <p:sp>
        <p:nvSpPr>
          <p:cNvPr id="6" name="文本框 5"/>
          <p:cNvSpPr txBox="1"/>
          <p:nvPr>
            <p:custDataLst>
              <p:tags r:id="rId10"/>
            </p:custDataLst>
          </p:nvPr>
        </p:nvSpPr>
        <p:spPr>
          <a:xfrm>
            <a:off x="457200" y="152400"/>
            <a:ext cx="11277600" cy="609600"/>
          </a:xfrm>
          <a:prstGeom prst="rect">
            <a:avLst/>
          </a:prstGeom>
          <a:noFill/>
        </p:spPr>
        <p:txBody>
          <a:bodyPr wrap="square" lIns="63500" tIns="25400" rIns="63500" bIns="25400" rtlCol="0" anchor="ctr" anchorCtr="0">
            <a:noAutofit/>
          </a:bodyPr>
          <a:lstStyle/>
          <a:p>
            <a:pPr fontAlgn="auto">
              <a:buSzTx/>
            </a:pPr>
            <a:r>
              <a:rPr lang="zh-CN" sz="4800" b="1" spc="160" noProof="1">
                <a:solidFill>
                  <a:schemeClr val="accent1"/>
                </a:solidFill>
                <a:latin typeface="微软雅黑" panose="020B0503020204020204" pitchFamily="34" charset="-122"/>
                <a:ea typeface="微软雅黑" panose="020B0503020204020204" pitchFamily="34" charset="-122"/>
                <a:cs typeface="+mn-cs"/>
              </a:rPr>
              <a:t>论证层次</a:t>
            </a:r>
            <a:endParaRPr lang="zh-CN" sz="4800" b="1" spc="160" noProof="1">
              <a:solidFill>
                <a:schemeClr val="accent1"/>
              </a:solidFill>
              <a:latin typeface="微软雅黑" panose="020B0503020204020204" pitchFamily="34" charset="-122"/>
              <a:ea typeface="微软雅黑" panose="020B0503020204020204" pitchFamily="34" charset="-122"/>
            </a:endParaRPr>
          </a:p>
        </p:txBody>
      </p:sp>
      <p:sp>
        <p:nvSpPr>
          <p:cNvPr id="11" name="Title 6"/>
          <p:cNvSpPr txBox="1"/>
          <p:nvPr>
            <p:custDataLst>
              <p:tags r:id="rId11"/>
            </p:custDataLst>
          </p:nvPr>
        </p:nvSpPr>
        <p:spPr>
          <a:xfrm>
            <a:off x="1414463" y="1681163"/>
            <a:ext cx="9169400" cy="4230688"/>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50000"/>
              </a:lnSpc>
              <a:spcBef>
                <a:spcPct val="0"/>
              </a:spcBef>
              <a:spcAft>
                <a:spcPts val="800"/>
              </a:spcAft>
              <a:buSzTx/>
              <a:buNone/>
            </a:pPr>
            <a:r>
              <a:rPr lang="zh-CN" sz="2800" b="1" strike="noStrike" spc="1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首先阐明了经济关系是社会历史的决定性基础。然后指出政治、法、哲学、宗教、文学、艺术等等的发展是以经济发展为基础的,它们之间又都互相作用并对经济基础发生作用。接着分析了历史发展中必然性和偶然性的关系,阐明了伟大人物在历史上出现的偶然性与必然性。最后归结到要正确理解历史就必须注重经济史的学习,学会全面把握马克思主义的辩证唯物史观。</a:t>
            </a:r>
            <a:endParaRPr lang="zh-CN" sz="2800" b="1" strike="noStrike" spc="1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1"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amond(in)">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2"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diamond(in)">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3"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ircle(in)">
                                      <p:cBhvr>
                                        <p:cTn id="2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p:bldP spid="12" grpId="2"/>
      <p:bldP spid="6" grpId="0"/>
      <p:bldP spid="11" grpId="3"/>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矩形 4"/>
          <p:cNvSpPr/>
          <p:nvPr userDrawn="1">
            <p:custDataLst>
              <p:tags r:id="rId1"/>
            </p:custDataLst>
          </p:nvPr>
        </p:nvSpPr>
        <p:spPr>
          <a:xfrm>
            <a:off x="0" y="0"/>
            <a:ext cx="12192000" cy="912813"/>
          </a:xfrm>
          <a:prstGeom prst="rect">
            <a:avLst/>
          </a:prstGeom>
          <a:solidFill>
            <a:schemeClr val="dk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fontAlgn="auto"/>
            <a:endParaRPr lang="en-US" altLang="zh-CN" strike="noStrike" noProof="1">
              <a:solidFill>
                <a:schemeClr val="lt1"/>
              </a:solidFill>
              <a:latin typeface="微软雅黑" panose="020B0503020204020204" pitchFamily="34" charset="-122"/>
              <a:ea typeface="微软雅黑" panose="020B0503020204020204" pitchFamily="34" charset="-122"/>
              <a:sym typeface="+mn-ea"/>
            </a:endParaRPr>
          </a:p>
        </p:txBody>
      </p:sp>
      <p:sp>
        <p:nvSpPr>
          <p:cNvPr id="8" name="矩形 12"/>
          <p:cNvSpPr/>
          <p:nvPr>
            <p:custDataLst>
              <p:tags r:id="rId2"/>
            </p:custDataLst>
          </p:nvPr>
        </p:nvSpPr>
        <p:spPr>
          <a:xfrm rot="240000">
            <a:off x="762000" y="1333500"/>
            <a:ext cx="10761663" cy="4302125"/>
          </a:xfrm>
          <a:prstGeom prst="rect">
            <a:avLst/>
          </a:prstGeom>
          <a:noFill/>
          <a:ln w="25400">
            <a:solidFill>
              <a:schemeClr val="accent1">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2" name="矩形 11"/>
          <p:cNvSpPr/>
          <p:nvPr>
            <p:custDataLst>
              <p:tags r:id="rId3"/>
            </p:custDataLst>
          </p:nvPr>
        </p:nvSpPr>
        <p:spPr>
          <a:xfrm>
            <a:off x="1141413" y="1450975"/>
            <a:ext cx="9912350" cy="4721225"/>
          </a:xfrm>
          <a:prstGeom prst="rect">
            <a:avLst/>
          </a:prstGeom>
          <a:solidFill>
            <a:schemeClr val="lt2"/>
          </a:solidFill>
          <a:ln>
            <a:noFill/>
          </a:ln>
          <a:effectLst>
            <a:outerShdw blurRad="127000" dir="5400000" algn="ctr" rotWithShape="0">
              <a:schemeClr val="lt1">
                <a:lumMod val="50000"/>
                <a:alpha val="8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grpSp>
        <p:nvGrpSpPr>
          <p:cNvPr id="43012" name="组合 2"/>
          <p:cNvGrpSpPr>
            <a:grpSpLocks noChangeAspect="1"/>
          </p:cNvGrpSpPr>
          <p:nvPr/>
        </p:nvGrpSpPr>
        <p:grpSpPr>
          <a:xfrm>
            <a:off x="11315700" y="1530350"/>
            <a:ext cx="419100" cy="76200"/>
            <a:chOff x="17040" y="2411"/>
            <a:chExt cx="1322" cy="240"/>
          </a:xfrm>
        </p:grpSpPr>
        <p:sp>
          <p:nvSpPr>
            <p:cNvPr id="15" name="椭圆 14"/>
            <p:cNvSpPr/>
            <p:nvPr>
              <p:custDataLst>
                <p:tags r:id="rId4"/>
              </p:custDataLst>
            </p:nvPr>
          </p:nvSpPr>
          <p:spPr>
            <a:xfrm>
              <a:off x="17040" y="2411"/>
              <a:ext cx="240" cy="2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7" name="椭圆 16"/>
            <p:cNvSpPr/>
            <p:nvPr>
              <p:custDataLst>
                <p:tags r:id="rId5"/>
              </p:custDataLst>
            </p:nvPr>
          </p:nvSpPr>
          <p:spPr>
            <a:xfrm>
              <a:off x="17581" y="2411"/>
              <a:ext cx="240" cy="2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8" name="椭圆 17"/>
            <p:cNvSpPr/>
            <p:nvPr>
              <p:custDataLst>
                <p:tags r:id="rId6"/>
              </p:custDataLst>
            </p:nvPr>
          </p:nvSpPr>
          <p:spPr>
            <a:xfrm>
              <a:off x="18122" y="2411"/>
              <a:ext cx="240" cy="2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grpSp>
      <p:grpSp>
        <p:nvGrpSpPr>
          <p:cNvPr id="43016" name="组合 3"/>
          <p:cNvGrpSpPr>
            <a:grpSpLocks noChangeAspect="1"/>
          </p:cNvGrpSpPr>
          <p:nvPr/>
        </p:nvGrpSpPr>
        <p:grpSpPr>
          <a:xfrm>
            <a:off x="457200" y="6096000"/>
            <a:ext cx="419100" cy="76200"/>
            <a:chOff x="960" y="9600"/>
            <a:chExt cx="1322" cy="240"/>
          </a:xfrm>
        </p:grpSpPr>
        <p:sp>
          <p:nvSpPr>
            <p:cNvPr id="20" name="椭圆 19"/>
            <p:cNvSpPr/>
            <p:nvPr>
              <p:custDataLst>
                <p:tags r:id="rId7"/>
              </p:custDataLst>
            </p:nvPr>
          </p:nvSpPr>
          <p:spPr>
            <a:xfrm>
              <a:off x="960" y="9600"/>
              <a:ext cx="240" cy="2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24" name="椭圆 23"/>
            <p:cNvSpPr/>
            <p:nvPr>
              <p:custDataLst>
                <p:tags r:id="rId8"/>
              </p:custDataLst>
            </p:nvPr>
          </p:nvSpPr>
          <p:spPr>
            <a:xfrm>
              <a:off x="1501" y="9600"/>
              <a:ext cx="240" cy="2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25" name="椭圆 24"/>
            <p:cNvSpPr/>
            <p:nvPr>
              <p:custDataLst>
                <p:tags r:id="rId9"/>
              </p:custDataLst>
            </p:nvPr>
          </p:nvSpPr>
          <p:spPr>
            <a:xfrm>
              <a:off x="2042" y="9600"/>
              <a:ext cx="240" cy="2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grpSp>
      <p:sp>
        <p:nvSpPr>
          <p:cNvPr id="6" name="文本框 5"/>
          <p:cNvSpPr txBox="1"/>
          <p:nvPr>
            <p:custDataLst>
              <p:tags r:id="rId10"/>
            </p:custDataLst>
          </p:nvPr>
        </p:nvSpPr>
        <p:spPr>
          <a:xfrm>
            <a:off x="457200" y="152400"/>
            <a:ext cx="11277600" cy="609600"/>
          </a:xfrm>
          <a:prstGeom prst="rect">
            <a:avLst/>
          </a:prstGeom>
          <a:noFill/>
        </p:spPr>
        <p:txBody>
          <a:bodyPr wrap="square" lIns="63500" tIns="25400" rIns="63500" bIns="25400" rtlCol="0" anchor="ctr" anchorCtr="0">
            <a:noAutofit/>
          </a:bodyPr>
          <a:lstStyle/>
          <a:p>
            <a:pPr fontAlgn="auto">
              <a:buSzTx/>
            </a:pPr>
            <a:r>
              <a:rPr lang="zh-CN" sz="4800" b="1" spc="160" noProof="1">
                <a:solidFill>
                  <a:schemeClr val="accent1"/>
                </a:solidFill>
                <a:latin typeface="微软雅黑" panose="020B0503020204020204" pitchFamily="34" charset="-122"/>
                <a:ea typeface="微软雅黑" panose="020B0503020204020204" pitchFamily="34" charset="-122"/>
                <a:cs typeface="+mn-cs"/>
              </a:rPr>
              <a:t>概括主旨</a:t>
            </a:r>
            <a:endParaRPr lang="zh-CN" sz="4800" b="1" spc="160" noProof="1">
              <a:solidFill>
                <a:schemeClr val="accent1"/>
              </a:solidFill>
              <a:latin typeface="微软雅黑" panose="020B0503020204020204" pitchFamily="34" charset="-122"/>
              <a:ea typeface="微软雅黑" panose="020B0503020204020204" pitchFamily="34" charset="-122"/>
            </a:endParaRPr>
          </a:p>
        </p:txBody>
      </p:sp>
      <p:sp>
        <p:nvSpPr>
          <p:cNvPr id="11" name="Title 6"/>
          <p:cNvSpPr txBox="1"/>
          <p:nvPr>
            <p:custDataLst>
              <p:tags r:id="rId11"/>
            </p:custDataLst>
          </p:nvPr>
        </p:nvSpPr>
        <p:spPr>
          <a:xfrm>
            <a:off x="1414463" y="1681163"/>
            <a:ext cx="9455150" cy="4230688"/>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50000"/>
              </a:lnSpc>
              <a:spcBef>
                <a:spcPct val="0"/>
              </a:spcBef>
              <a:spcAft>
                <a:spcPts val="800"/>
              </a:spcAft>
              <a:buSzTx/>
              <a:buNone/>
            </a:pPr>
            <a:r>
              <a:rPr lang="zh-CN" sz="2800" b="1" strike="noStrike" spc="1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本文以丰富的历史知识和辩证的理论分析,论述了经济因素与历史发展、上层建筑的关系,指出经济关系是“社会历史的决定性基础”,“归根到底制约着历史发展”；政治、法、哲学、宗教、文学、艺术等上层建筑的发展是“以经济发展为基础的”,但“它们又都互相作用并对经济基础发生作用”；经济不是制约历史发展和上层建筑的唯一因素。</a:t>
            </a:r>
            <a:endParaRPr lang="zh-CN" sz="2800" b="1" strike="noStrike" spc="1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1"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amond(in)">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2"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diamond(in)">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3"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ircle(in)">
                                      <p:cBhvr>
                                        <p:cTn id="2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p:bldP spid="12" grpId="2"/>
      <p:bldP spid="6" grpId="0"/>
      <p:bldP spid="11" grpId="3"/>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5"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6" name="矩形 5"/>
          <p:cNvSpPr/>
          <p:nvPr>
            <p:custDataLst>
              <p:tags r:id="rId3"/>
            </p:custDataLst>
          </p:nvPr>
        </p:nvSpPr>
        <p:spPr>
          <a:xfrm>
            <a:off x="546100" y="3783013"/>
            <a:ext cx="3325813" cy="1793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1">
              <a:ln>
                <a:noFill/>
              </a:ln>
              <a:solidFill>
                <a:schemeClr val="dk1">
                  <a:lumMod val="85000"/>
                  <a:lumOff val="15000"/>
                </a:schemeClr>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任意多边形 6"/>
          <p:cNvSpPr/>
          <p:nvPr>
            <p:custDataLst>
              <p:tags r:id="rId4"/>
            </p:custDataLst>
          </p:nvPr>
        </p:nvSpPr>
        <p:spPr>
          <a:xfrm>
            <a:off x="1828800" y="914400"/>
            <a:ext cx="9448800" cy="5029200"/>
          </a:xfrm>
          <a:custGeom>
            <a:avLst/>
            <a:gdLst>
              <a:gd name="connsiteX0" fmla="*/ 5 w 14004"/>
              <a:gd name="connsiteY0" fmla="*/ 1622 h 7822"/>
              <a:gd name="connsiteX1" fmla="*/ 0 w 14004"/>
              <a:gd name="connsiteY1" fmla="*/ 0 h 7822"/>
              <a:gd name="connsiteX2" fmla="*/ 14004 w 14004"/>
              <a:gd name="connsiteY2" fmla="*/ 0 h 7822"/>
              <a:gd name="connsiteX3" fmla="*/ 14004 w 14004"/>
              <a:gd name="connsiteY3" fmla="*/ 7822 h 7822"/>
              <a:gd name="connsiteX4" fmla="*/ 0 w 14004"/>
              <a:gd name="connsiteY4" fmla="*/ 7822 h 7822"/>
              <a:gd name="connsiteX5" fmla="*/ 5 w 14004"/>
              <a:gd name="connsiteY5" fmla="*/ 6212 h 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004" h="7822">
                <a:moveTo>
                  <a:pt x="5" y="1622"/>
                </a:moveTo>
                <a:lnTo>
                  <a:pt x="0" y="0"/>
                </a:lnTo>
                <a:lnTo>
                  <a:pt x="14004" y="0"/>
                </a:lnTo>
                <a:lnTo>
                  <a:pt x="14004" y="7822"/>
                </a:lnTo>
                <a:lnTo>
                  <a:pt x="0" y="7822"/>
                </a:lnTo>
                <a:lnTo>
                  <a:pt x="5" y="6212"/>
                </a:lnTo>
              </a:path>
            </a:pathLst>
          </a:custGeom>
          <a:noFill/>
          <a:ln w="19050">
            <a:solidFill>
              <a:schemeClr val="lt1">
                <a:alpha val="75000"/>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3" name="文本框 2"/>
          <p:cNvSpPr txBox="1"/>
          <p:nvPr>
            <p:custDataLst>
              <p:tags r:id="rId5"/>
            </p:custDataLst>
          </p:nvPr>
        </p:nvSpPr>
        <p:spPr>
          <a:xfrm>
            <a:off x="334963" y="2438400"/>
            <a:ext cx="3867150" cy="1524000"/>
          </a:xfrm>
          <a:prstGeom prst="rect">
            <a:avLst/>
          </a:prstGeom>
          <a:noFill/>
        </p:spPr>
        <p:txBody>
          <a:bodyPr wrap="square" lIns="63500" tIns="25400" rIns="63500" bIns="25400" rtlCol="0" anchor="ctr">
            <a:noAutofit/>
          </a:bodyPr>
          <a:lstStyle/>
          <a:p>
            <a:pPr algn="ctr" fontAlgn="auto">
              <a:buSzTx/>
            </a:pPr>
            <a:r>
              <a:rPr lang="zh-CN" sz="6000" b="1" spc="300" noProof="1">
                <a:solidFill>
                  <a:srgbClr val="C00000"/>
                </a:solidFill>
                <a:latin typeface="微软雅黑" panose="020B0503020204020204" pitchFamily="34" charset="-122"/>
                <a:ea typeface="微软雅黑" panose="020B0503020204020204" pitchFamily="34" charset="-122"/>
                <a:cs typeface="+mn-cs"/>
              </a:rPr>
              <a:t>因旨明技</a:t>
            </a:r>
            <a:endParaRPr lang="zh-CN" sz="6000" b="1" spc="300" noProof="1">
              <a:solidFill>
                <a:srgbClr val="C00000"/>
              </a:solidFill>
              <a:latin typeface="微软雅黑" panose="020B0503020204020204" pitchFamily="34" charset="-122"/>
              <a:ea typeface="微软雅黑" panose="020B0503020204020204" pitchFamily="34" charset="-122"/>
            </a:endParaRPr>
          </a:p>
        </p:txBody>
      </p:sp>
      <p:pic>
        <p:nvPicPr>
          <p:cNvPr id="4" name="图片 3"/>
          <p:cNvPicPr preferRelativeResize="0">
            <a:picLocks noChangeAspect="1"/>
          </p:cNvPicPr>
          <p:nvPr>
            <p:custDataLst>
              <p:tags r:id="rId6"/>
            </p:custDataLst>
          </p:nvPr>
        </p:nvPicPr>
        <p:blipFill>
          <a:blip r:embed="rId7"/>
          <a:srcRect l="-65869" r="-65869"/>
          <a:stretch>
            <a:fillRect/>
          </a:stretch>
        </p:blipFill>
        <p:spPr>
          <a:xfrm>
            <a:off x="4106544" y="1250315"/>
            <a:ext cx="6962141" cy="4327525"/>
          </a:xfrm>
          <a:custGeom>
            <a:avLst/>
            <a:gdLst/>
            <a:ahLst/>
            <a:cxnLst>
              <a:cxn ang="3">
                <a:pos x="hc" y="t"/>
              </a:cxn>
              <a:cxn ang="cd2">
                <a:pos x="l" y="vc"/>
              </a:cxn>
              <a:cxn ang="cd4">
                <a:pos x="hc" y="b"/>
              </a:cxn>
              <a:cxn ang="0">
                <a:pos x="r" y="vc"/>
              </a:cxn>
            </a:cxnLst>
            <a:rect l="l" t="t" r="r" b="b"/>
            <a:pathLst>
              <a:path w="7920" h="3120">
                <a:moveTo>
                  <a:pt x="0" y="0"/>
                </a:moveTo>
                <a:lnTo>
                  <a:pt x="7920" y="0"/>
                </a:lnTo>
                <a:lnTo>
                  <a:pt x="7920" y="3120"/>
                </a:lnTo>
                <a:lnTo>
                  <a:pt x="0" y="3120"/>
                </a:lnTo>
                <a:lnTo>
                  <a:pt x="0" y="0"/>
                </a:lnTo>
                <a:close/>
              </a:path>
            </a:pathLst>
          </a:custGeom>
          <a:blipFill rotWithShape="1">
            <a:blip r:embed="rId8"/>
            <a:stretch>
              <a:fillRect/>
            </a:stretch>
          </a:blipFill>
        </p:spPr>
      </p:pic>
    </p:spTree>
    <p:custDataLst>
      <p:tags r:id="rId9"/>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1"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2"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edge">
                                      <p:cBhvr>
                                        <p:cTn id="2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p:bldP spid="7" grpId="0"/>
      <p:bldP spid="3" grpId="2"/>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矩形 6"/>
          <p:cNvSpPr/>
          <p:nvPr userDrawn="1">
            <p:custDataLst>
              <p:tags r:id="rId1"/>
            </p:custDataLst>
          </p:nvPr>
        </p:nvSpPr>
        <p:spPr>
          <a:xfrm>
            <a:off x="0" y="0"/>
            <a:ext cx="12192000" cy="6858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6" name="矩形 5"/>
          <p:cNvSpPr/>
          <p:nvPr userDrawn="1">
            <p:custDataLst>
              <p:tags r:id="rId2"/>
            </p:custDataLst>
          </p:nvPr>
        </p:nvSpPr>
        <p:spPr>
          <a:xfrm>
            <a:off x="292100" y="304800"/>
            <a:ext cx="11607800" cy="62484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3"/>
            </p:custDataLst>
          </p:nvPr>
        </p:nvSpPr>
        <p:spPr>
          <a:xfrm>
            <a:off x="9561513" y="1066800"/>
            <a:ext cx="2141538" cy="4724400"/>
          </a:xfrm>
          <a:prstGeom prst="rect">
            <a:avLst/>
          </a:prstGeom>
          <a:noFill/>
        </p:spPr>
        <p:txBody>
          <a:bodyPr vert="eaVert" wrap="square" rtlCol="0" anchor="b">
            <a:noAutofit/>
          </a:bodyPr>
          <a:lstStyle/>
          <a:p>
            <a:pPr fontAlgn="auto">
              <a:buSzTx/>
            </a:pPr>
            <a:r>
              <a:rPr lang="zh-CN" sz="3600" b="1" spc="300" noProof="1">
                <a:solidFill>
                  <a:schemeClr val="accent1"/>
                </a:solidFill>
                <a:latin typeface="微软雅黑" panose="020B0503020204020204" pitchFamily="34" charset="-122"/>
                <a:ea typeface="微软雅黑" panose="020B0503020204020204" pitchFamily="34" charset="-122"/>
                <a:cs typeface="+mn-cs"/>
              </a:rPr>
              <a:t>恩格斯为了论证自己的观点，主要采用了什么方法？</a:t>
            </a:r>
            <a:endParaRPr lang="zh-CN" sz="3600" b="1" spc="300" noProof="1">
              <a:solidFill>
                <a:schemeClr val="accent1"/>
              </a:solidFill>
              <a:latin typeface="微软雅黑" panose="020B0503020204020204" pitchFamily="34" charset="-122"/>
              <a:ea typeface="微软雅黑" panose="020B0503020204020204" pitchFamily="34" charset="-122"/>
            </a:endParaRPr>
          </a:p>
        </p:txBody>
      </p:sp>
      <p:sp>
        <p:nvSpPr>
          <p:cNvPr id="141" name="文本框 140"/>
          <p:cNvSpPr txBox="1"/>
          <p:nvPr>
            <p:custDataLst>
              <p:tags r:id="rId4"/>
            </p:custDataLst>
          </p:nvPr>
        </p:nvSpPr>
        <p:spPr>
          <a:xfrm>
            <a:off x="1606550" y="800100"/>
            <a:ext cx="7742238" cy="2503488"/>
          </a:xfrm>
          <a:prstGeom prst="rect">
            <a:avLst/>
          </a:prstGeom>
          <a:noFill/>
          <a:ln w="12700">
            <a:solidFill>
              <a:schemeClr val="tx1"/>
            </a:solidFill>
          </a:ln>
        </p:spPr>
        <p:txBody>
          <a:bodyPr wrap="square" rtlCol="0" anchor="t" anchorCtr="0">
            <a:noAutofit/>
          </a:bodyPr>
          <a:lstStyle/>
          <a:p>
            <a:pPr fontAlgn="auto">
              <a:lnSpc>
                <a:spcPct val="130000"/>
              </a:lnSpc>
              <a:buSzTx/>
            </a:pPr>
            <a:r>
              <a:rPr lang="zh-CN" sz="2400" b="1"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如第四段在谈到上层建筑对经济基础的作用时，举出了国家通过保护关税、自由贸易、好的或者坏的财政制度来发挥作用第七段谈到德国的著作界很难搜集到必需的材料，就列举了老古·冯·居利希的材料。这些材料具有典型性，丰富了文章的内容，增强了说服力。</a:t>
            </a:r>
            <a:endParaRPr lang="zh-CN" sz="2400" b="1"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文本框 16"/>
          <p:cNvSpPr txBox="1"/>
          <p:nvPr>
            <p:custDataLst>
              <p:tags r:id="rId5"/>
            </p:custDataLst>
          </p:nvPr>
        </p:nvSpPr>
        <p:spPr>
          <a:xfrm>
            <a:off x="1608138" y="3760788"/>
            <a:ext cx="7740650" cy="1885950"/>
          </a:xfrm>
          <a:prstGeom prst="rect">
            <a:avLst/>
          </a:prstGeom>
          <a:noFill/>
          <a:ln w="12700">
            <a:solidFill>
              <a:schemeClr val="tx1"/>
            </a:solidFill>
          </a:ln>
        </p:spPr>
        <p:txBody>
          <a:bodyPr wrap="square" rtlCol="0" anchor="t" anchorCtr="0">
            <a:noAutofit/>
          </a:bodyPr>
          <a:lstStyle/>
          <a:p>
            <a:pPr marL="0" lvl="1" indent="0" algn="l" fontAlgn="auto">
              <a:lnSpc>
                <a:spcPct val="130000"/>
              </a:lnSpc>
              <a:spcBef>
                <a:spcPct val="0"/>
              </a:spcBef>
              <a:spcAft>
                <a:spcPct val="0"/>
              </a:spcAft>
              <a:buSzTx/>
              <a:buNone/>
            </a:pPr>
            <a:r>
              <a:rPr lang="zh-CN" sz="2400" b="1" strike="noStrike"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运用例证法，增强说服力：恩格斯在伦敦写给德国青年大学生瓦尔特·博尔吉乌斯的回信中，运用了大量的事例，对于论证自己的观点具有较强的说服力。</a:t>
            </a:r>
            <a:endParaRPr lang="zh-CN" sz="2400" b="1" strike="noStrike"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custDataLst>
              <p:tags r:id="rId6"/>
            </p:custDataLst>
          </p:nvPr>
        </p:nvSpPr>
        <p:spPr>
          <a:xfrm>
            <a:off x="579438" y="2454275"/>
            <a:ext cx="1127125" cy="2233613"/>
          </a:xfrm>
          <a:prstGeom prst="rect">
            <a:avLst/>
          </a:prstGeom>
          <a:noFill/>
        </p:spPr>
        <p:txBody>
          <a:bodyPr vert="eaVert" wrap="square" rtlCol="0" anchor="b">
            <a:noAutofit/>
          </a:bodyPr>
          <a:lstStyle/>
          <a:p>
            <a:pPr fontAlgn="auto">
              <a:buSzTx/>
            </a:pPr>
            <a:r>
              <a:rPr lang="zh-CN" sz="3600" b="1" spc="300" noProof="1">
                <a:solidFill>
                  <a:srgbClr val="C00000"/>
                </a:solidFill>
                <a:latin typeface="微软雅黑" panose="020B0503020204020204" pitchFamily="34" charset="-122"/>
                <a:ea typeface="微软雅黑" panose="020B0503020204020204" pitchFamily="34" charset="-122"/>
                <a:cs typeface="+mn-cs"/>
              </a:rPr>
              <a:t>例证有力</a:t>
            </a:r>
            <a:endParaRPr lang="zh-CN" sz="3600" b="1" spc="300" noProof="1">
              <a:solidFill>
                <a:srgbClr val="C00000"/>
              </a:solidFill>
              <a:latin typeface="微软雅黑" panose="020B0503020204020204" pitchFamily="34" charset="-122"/>
              <a:ea typeface="微软雅黑" panose="020B0503020204020204" pitchFamily="34" charset="-122"/>
            </a:endParaRPr>
          </a:p>
        </p:txBody>
      </p:sp>
    </p:spTree>
    <p:custDataLst>
      <p:tags r:id="rId7"/>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1"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80">
                                          <p:stCondLst>
                                            <p:cond delay="0"/>
                                          </p:stCondLst>
                                        </p:cTn>
                                        <p:tgtEl>
                                          <p:spTgt spid="2"/>
                                        </p:tgtEl>
                                      </p:cBhvr>
                                    </p:animEffect>
                                    <p:anim calcmode="lin" valueType="num">
                                      <p:cBhvr>
                                        <p:cTn id="1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
                                        </p:tgtEl>
                                        <p:attrNameLst>
                                          <p:attrName>ppt_y</p:attrName>
                                        </p:attrNameLst>
                                      </p:cBhvr>
                                      <p:tavLst>
                                        <p:tav tm="0" fmla="#ppt_y-sin(pi*$)/3">
                                          <p:val>
                                            <p:fltVal val="0.500000"/>
                                          </p:val>
                                        </p:tav>
                                        <p:tav tm="100000">
                                          <p:val>
                                            <p:fltVal val="1.000000"/>
                                          </p:val>
                                        </p:tav>
                                      </p:tavLst>
                                    </p:anim>
                                    <p:anim calcmode="lin" valueType="num">
                                      <p:cBhvr>
                                        <p:cTn id="15" dur="664" tmFilter="0, 0; 0.125,0.2665; 0.25,0.4; 0.375,0.465; 0.5,0.5;  0.625,0.535; 0.75,0.6; 0.875,0.7335; 1,1">
                                          <p:stCondLst>
                                            <p:cond delay="664"/>
                                          </p:stCondLst>
                                        </p:cTn>
                                        <p:tgtEl>
                                          <p:spTgt spid="2"/>
                                        </p:tgtEl>
                                        <p:attrNameLst>
                                          <p:attrName>ppt_y</p:attrName>
                                        </p:attrNameLst>
                                      </p:cBhvr>
                                      <p:tavLst>
                                        <p:tav tm="0" fmla="#ppt_y-sin(pi*$)/9">
                                          <p:val>
                                            <p:fltVal val="0.000000"/>
                                          </p:val>
                                        </p:tav>
                                        <p:tav tm="100000">
                                          <p:val>
                                            <p:fltVal val="1.000000"/>
                                          </p:val>
                                        </p:tav>
                                      </p:tavLst>
                                    </p:anim>
                                    <p:anim calcmode="lin" valueType="num">
                                      <p:cBhvr>
                                        <p:cTn id="16" dur="332" tmFilter="0, 0; 0.125,0.2665; 0.25,0.4; 0.375,0.465; 0.5,0.5;  0.625,0.535; 0.75,0.6; 0.875,0.7335; 1,1">
                                          <p:stCondLst>
                                            <p:cond delay="1324"/>
                                          </p:stCondLst>
                                        </p:cTn>
                                        <p:tgtEl>
                                          <p:spTgt spid="2"/>
                                        </p:tgtEl>
                                        <p:attrNameLst>
                                          <p:attrName>ppt_y</p:attrName>
                                        </p:attrNameLst>
                                      </p:cBhvr>
                                      <p:tavLst>
                                        <p:tav tm="0" fmla="#ppt_y-sin(pi*$)/27">
                                          <p:val>
                                            <p:fltVal val="0.000000"/>
                                          </p:val>
                                        </p:tav>
                                        <p:tav tm="100000">
                                          <p:val>
                                            <p:fltVal val="1.000000"/>
                                          </p:val>
                                        </p:tav>
                                      </p:tavLst>
                                    </p:anim>
                                    <p:anim calcmode="lin" valueType="num">
                                      <p:cBhvr>
                                        <p:cTn id="17" dur="164" tmFilter="0, 0; 0.125,0.2665; 0.25,0.4; 0.375,0.465; 0.5,0.5;  0.625,0.535; 0.75,0.6; 0.875,0.7335; 1,1">
                                          <p:stCondLst>
                                            <p:cond delay="1656"/>
                                          </p:stCondLst>
                                        </p:cTn>
                                        <p:tgtEl>
                                          <p:spTgt spid="2"/>
                                        </p:tgtEl>
                                        <p:attrNameLst>
                                          <p:attrName>ppt_y</p:attrName>
                                        </p:attrNameLst>
                                      </p:cBhvr>
                                      <p:tavLst>
                                        <p:tav tm="0" fmla="#ppt_y-sin(pi*$)/81">
                                          <p:val>
                                            <p:fltVal val="0.000000"/>
                                          </p:val>
                                        </p:tav>
                                        <p:tav tm="100000">
                                          <p:val>
                                            <p:fltVal val="1.000000"/>
                                          </p:val>
                                        </p:tav>
                                      </p:tavLst>
                                    </p:anim>
                                    <p:animScale>
                                      <p:cBhvr>
                                        <p:cTn id="18" dur="26">
                                          <p:stCondLst>
                                            <p:cond delay="650"/>
                                          </p:stCondLst>
                                        </p:cTn>
                                        <p:tgtEl>
                                          <p:spTgt spid="2"/>
                                        </p:tgtEl>
                                      </p:cBhvr>
                                      <p:to x="100000" y="60000"/>
                                    </p:animScale>
                                    <p:animScale>
                                      <p:cBhvr>
                                        <p:cTn id="19" dur="166" decel="50000">
                                          <p:stCondLst>
                                            <p:cond delay="676"/>
                                          </p:stCondLst>
                                        </p:cTn>
                                        <p:tgtEl>
                                          <p:spTgt spid="2"/>
                                        </p:tgtEl>
                                      </p:cBhvr>
                                      <p:to x="100000" y="100000"/>
                                    </p:animScale>
                                    <p:animScale>
                                      <p:cBhvr>
                                        <p:cTn id="20" dur="26">
                                          <p:stCondLst>
                                            <p:cond delay="1312"/>
                                          </p:stCondLst>
                                        </p:cTn>
                                        <p:tgtEl>
                                          <p:spTgt spid="2"/>
                                        </p:tgtEl>
                                      </p:cBhvr>
                                      <p:to x="100000" y="80000"/>
                                    </p:animScale>
                                    <p:animScale>
                                      <p:cBhvr>
                                        <p:cTn id="21" dur="166" decel="50000">
                                          <p:stCondLst>
                                            <p:cond delay="1338"/>
                                          </p:stCondLst>
                                        </p:cTn>
                                        <p:tgtEl>
                                          <p:spTgt spid="2"/>
                                        </p:tgtEl>
                                      </p:cBhvr>
                                      <p:to x="100000" y="100000"/>
                                    </p:animScale>
                                    <p:animScale>
                                      <p:cBhvr>
                                        <p:cTn id="22" dur="26">
                                          <p:stCondLst>
                                            <p:cond delay="1642"/>
                                          </p:stCondLst>
                                        </p:cTn>
                                        <p:tgtEl>
                                          <p:spTgt spid="2"/>
                                        </p:tgtEl>
                                      </p:cBhvr>
                                      <p:to x="100000" y="90000"/>
                                    </p:animScale>
                                    <p:animScale>
                                      <p:cBhvr>
                                        <p:cTn id="23" dur="166" decel="50000">
                                          <p:stCondLst>
                                            <p:cond delay="1668"/>
                                          </p:stCondLst>
                                        </p:cTn>
                                        <p:tgtEl>
                                          <p:spTgt spid="2"/>
                                        </p:tgtEl>
                                      </p:cBhvr>
                                      <p:to x="100000" y="100000"/>
                                    </p:animScale>
                                    <p:animScale>
                                      <p:cBhvr>
                                        <p:cTn id="24" dur="26">
                                          <p:stCondLst>
                                            <p:cond delay="1808"/>
                                          </p:stCondLst>
                                        </p:cTn>
                                        <p:tgtEl>
                                          <p:spTgt spid="2"/>
                                        </p:tgtEl>
                                      </p:cBhvr>
                                      <p:to x="100000" y="95000"/>
                                    </p:animScale>
                                    <p:animScale>
                                      <p:cBhvr>
                                        <p:cTn id="25" dur="166" decel="50000">
                                          <p:stCondLst>
                                            <p:cond delay="1834"/>
                                          </p:stCondLst>
                                        </p:cTn>
                                        <p:tgtEl>
                                          <p:spTgt spid="2"/>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0" presetClass="entr" presetSubtype="0" fill="hold" grpId="2"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edge">
                                      <p:cBhvr>
                                        <p:cTn id="30" dur="20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grpId="3" nodeType="clickEffect">
                                  <p:stCondLst>
                                    <p:cond delay="0"/>
                                  </p:stCondLst>
                                  <p:childTnLst>
                                    <p:set>
                                      <p:cBhvr>
                                        <p:cTn id="34" dur="1" fill="hold">
                                          <p:stCondLst>
                                            <p:cond delay="0"/>
                                          </p:stCondLst>
                                        </p:cTn>
                                        <p:tgtEl>
                                          <p:spTgt spid="141"/>
                                        </p:tgtEl>
                                        <p:attrNameLst>
                                          <p:attrName>style.visibility</p:attrName>
                                        </p:attrNameLst>
                                      </p:cBhvr>
                                      <p:to>
                                        <p:strVal val="visible"/>
                                      </p:to>
                                    </p:set>
                                    <p:animEffect transition="in" filter="diamond(in)">
                                      <p:cBhvr>
                                        <p:cTn id="35" dur="20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1" grpId="3"/>
      <p:bldP spid="17" grpId="2"/>
      <p:bldP spid="2"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矩形 6"/>
          <p:cNvSpPr/>
          <p:nvPr userDrawn="1">
            <p:custDataLst>
              <p:tags r:id="rId1"/>
            </p:custDataLst>
          </p:nvPr>
        </p:nvSpPr>
        <p:spPr>
          <a:xfrm>
            <a:off x="0" y="0"/>
            <a:ext cx="12192000" cy="6858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6" name="矩形 5"/>
          <p:cNvSpPr/>
          <p:nvPr userDrawn="1">
            <p:custDataLst>
              <p:tags r:id="rId2"/>
            </p:custDataLst>
          </p:nvPr>
        </p:nvSpPr>
        <p:spPr>
          <a:xfrm>
            <a:off x="293688" y="304800"/>
            <a:ext cx="11606213" cy="62484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3"/>
            </p:custDataLst>
          </p:nvPr>
        </p:nvSpPr>
        <p:spPr>
          <a:xfrm>
            <a:off x="9561513" y="1066800"/>
            <a:ext cx="2141538" cy="4724400"/>
          </a:xfrm>
          <a:prstGeom prst="rect">
            <a:avLst/>
          </a:prstGeom>
          <a:noFill/>
        </p:spPr>
        <p:txBody>
          <a:bodyPr vert="eaVert" wrap="square" rtlCol="0" anchor="b">
            <a:noAutofit/>
          </a:bodyPr>
          <a:lstStyle/>
          <a:p>
            <a:pPr fontAlgn="auto">
              <a:buSzTx/>
            </a:pPr>
            <a:r>
              <a:rPr lang="zh-CN" sz="3600" b="1" spc="300" noProof="1">
                <a:solidFill>
                  <a:schemeClr val="accent1"/>
                </a:solidFill>
                <a:latin typeface="微软雅黑" panose="020B0503020204020204" pitchFamily="34" charset="-122"/>
                <a:ea typeface="微软雅黑" panose="020B0503020204020204" pitchFamily="34" charset="-122"/>
                <a:cs typeface="+mn-cs"/>
              </a:rPr>
              <a:t>恩格斯为了论证自己的观点，主要采用了什么方法？</a:t>
            </a:r>
            <a:endParaRPr lang="zh-CN" sz="3600" b="1" spc="300" noProof="1">
              <a:solidFill>
                <a:schemeClr val="accent1"/>
              </a:solidFill>
              <a:latin typeface="微软雅黑" panose="020B0503020204020204" pitchFamily="34" charset="-122"/>
              <a:ea typeface="微软雅黑" panose="020B0503020204020204" pitchFamily="34" charset="-122"/>
            </a:endParaRPr>
          </a:p>
        </p:txBody>
      </p:sp>
      <p:sp>
        <p:nvSpPr>
          <p:cNvPr id="141" name="文本框 140"/>
          <p:cNvSpPr txBox="1"/>
          <p:nvPr>
            <p:custDataLst>
              <p:tags r:id="rId4"/>
            </p:custDataLst>
          </p:nvPr>
        </p:nvSpPr>
        <p:spPr>
          <a:xfrm>
            <a:off x="1579563" y="4111625"/>
            <a:ext cx="7740650" cy="1090613"/>
          </a:xfrm>
          <a:prstGeom prst="rect">
            <a:avLst/>
          </a:prstGeom>
          <a:noFill/>
          <a:ln w="12700">
            <a:solidFill>
              <a:schemeClr val="tx1"/>
            </a:solidFill>
          </a:ln>
        </p:spPr>
        <p:txBody>
          <a:bodyPr wrap="square" rtlCol="0" anchor="t" anchorCtr="0">
            <a:noAutofit/>
          </a:bodyPr>
          <a:lstStyle/>
          <a:p>
            <a:pPr fontAlgn="auto">
              <a:lnSpc>
                <a:spcPct val="130000"/>
              </a:lnSpc>
              <a:buSzTx/>
            </a:pPr>
            <a:r>
              <a:rPr lang="zh-CN" sz="2400" b="1" spc="150" noProof="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观点提出鲜明有力,不蔓不枝；“归根到底”言辞准确,语气恳切；“不过”巧妙引起转折,引人思考。</a:t>
            </a:r>
            <a:endParaRPr lang="zh-CN" sz="2400" b="1" spc="150" noProof="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文本框 16"/>
          <p:cNvSpPr txBox="1"/>
          <p:nvPr>
            <p:custDataLst>
              <p:tags r:id="rId5"/>
            </p:custDataLst>
          </p:nvPr>
        </p:nvSpPr>
        <p:spPr>
          <a:xfrm>
            <a:off x="1579563" y="1389063"/>
            <a:ext cx="7740650" cy="1609725"/>
          </a:xfrm>
          <a:prstGeom prst="rect">
            <a:avLst/>
          </a:prstGeom>
          <a:noFill/>
          <a:ln w="12700">
            <a:solidFill>
              <a:schemeClr val="tx1"/>
            </a:solidFill>
          </a:ln>
        </p:spPr>
        <p:txBody>
          <a:bodyPr wrap="square" rtlCol="0" anchor="t" anchorCtr="0">
            <a:noAutofit/>
          </a:bodyPr>
          <a:lstStyle/>
          <a:p>
            <a:pPr marL="0" lvl="1" indent="0" algn="l" fontAlgn="auto">
              <a:lnSpc>
                <a:spcPct val="130000"/>
              </a:lnSpc>
              <a:spcBef>
                <a:spcPct val="0"/>
              </a:spcBef>
              <a:spcAft>
                <a:spcPct val="0"/>
              </a:spcAft>
              <a:buSzTx/>
              <a:buNone/>
            </a:pPr>
            <a:r>
              <a:rPr lang="zh-CN" sz="2400" b="1" strike="noStrike"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我们把经济条件看作归根到底制约着历史发展的东西。而种族本身就是一种经济因素。不过这里有两点不应当忽视……</a:t>
            </a:r>
            <a:endParaRPr lang="zh-CN" sz="2400" b="1" strike="noStrike"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custDataLst>
              <p:tags r:id="rId6"/>
            </p:custDataLst>
          </p:nvPr>
        </p:nvSpPr>
        <p:spPr>
          <a:xfrm>
            <a:off x="579438" y="2454275"/>
            <a:ext cx="1127125" cy="2233613"/>
          </a:xfrm>
          <a:prstGeom prst="rect">
            <a:avLst/>
          </a:prstGeom>
          <a:noFill/>
        </p:spPr>
        <p:txBody>
          <a:bodyPr vert="eaVert" wrap="square" rtlCol="0" anchor="b">
            <a:noAutofit/>
          </a:bodyPr>
          <a:lstStyle/>
          <a:p>
            <a:pPr fontAlgn="auto">
              <a:buSzTx/>
            </a:pPr>
            <a:r>
              <a:rPr lang="zh-CN" sz="3600" b="1" spc="300" noProof="1">
                <a:solidFill>
                  <a:srgbClr val="C00000"/>
                </a:solidFill>
                <a:latin typeface="微软雅黑" panose="020B0503020204020204" pitchFamily="34" charset="-122"/>
                <a:ea typeface="微软雅黑" panose="020B0503020204020204" pitchFamily="34" charset="-122"/>
                <a:cs typeface="+mn-cs"/>
              </a:rPr>
              <a:t>表达严密</a:t>
            </a:r>
            <a:endParaRPr lang="zh-CN" sz="3600" b="1" spc="300" noProof="1">
              <a:solidFill>
                <a:srgbClr val="C00000"/>
              </a:solidFill>
              <a:latin typeface="微软雅黑" panose="020B0503020204020204" pitchFamily="34" charset="-122"/>
              <a:ea typeface="微软雅黑" panose="020B0503020204020204" pitchFamily="34" charset="-122"/>
            </a:endParaRPr>
          </a:p>
        </p:txBody>
      </p:sp>
    </p:spTree>
    <p:custDataLst>
      <p:tags r:id="rId7"/>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1"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80">
                                          <p:stCondLst>
                                            <p:cond delay="0"/>
                                          </p:stCondLst>
                                        </p:cTn>
                                        <p:tgtEl>
                                          <p:spTgt spid="2"/>
                                        </p:tgtEl>
                                      </p:cBhvr>
                                    </p:animEffect>
                                    <p:anim calcmode="lin" valueType="num">
                                      <p:cBhvr>
                                        <p:cTn id="1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
                                        </p:tgtEl>
                                        <p:attrNameLst>
                                          <p:attrName>ppt_y</p:attrName>
                                        </p:attrNameLst>
                                      </p:cBhvr>
                                      <p:tavLst>
                                        <p:tav tm="0" fmla="#ppt_y-sin(pi*$)/3">
                                          <p:val>
                                            <p:fltVal val="0.500000"/>
                                          </p:val>
                                        </p:tav>
                                        <p:tav tm="100000">
                                          <p:val>
                                            <p:fltVal val="1.000000"/>
                                          </p:val>
                                        </p:tav>
                                      </p:tavLst>
                                    </p:anim>
                                    <p:anim calcmode="lin" valueType="num">
                                      <p:cBhvr>
                                        <p:cTn id="15" dur="664" tmFilter="0, 0; 0.125,0.2665; 0.25,0.4; 0.375,0.465; 0.5,0.5;  0.625,0.535; 0.75,0.6; 0.875,0.7335; 1,1">
                                          <p:stCondLst>
                                            <p:cond delay="664"/>
                                          </p:stCondLst>
                                        </p:cTn>
                                        <p:tgtEl>
                                          <p:spTgt spid="2"/>
                                        </p:tgtEl>
                                        <p:attrNameLst>
                                          <p:attrName>ppt_y</p:attrName>
                                        </p:attrNameLst>
                                      </p:cBhvr>
                                      <p:tavLst>
                                        <p:tav tm="0" fmla="#ppt_y-sin(pi*$)/9">
                                          <p:val>
                                            <p:fltVal val="0.000000"/>
                                          </p:val>
                                        </p:tav>
                                        <p:tav tm="100000">
                                          <p:val>
                                            <p:fltVal val="1.000000"/>
                                          </p:val>
                                        </p:tav>
                                      </p:tavLst>
                                    </p:anim>
                                    <p:anim calcmode="lin" valueType="num">
                                      <p:cBhvr>
                                        <p:cTn id="16" dur="332" tmFilter="0, 0; 0.125,0.2665; 0.25,0.4; 0.375,0.465; 0.5,0.5;  0.625,0.535; 0.75,0.6; 0.875,0.7335; 1,1">
                                          <p:stCondLst>
                                            <p:cond delay="1324"/>
                                          </p:stCondLst>
                                        </p:cTn>
                                        <p:tgtEl>
                                          <p:spTgt spid="2"/>
                                        </p:tgtEl>
                                        <p:attrNameLst>
                                          <p:attrName>ppt_y</p:attrName>
                                        </p:attrNameLst>
                                      </p:cBhvr>
                                      <p:tavLst>
                                        <p:tav tm="0" fmla="#ppt_y-sin(pi*$)/27">
                                          <p:val>
                                            <p:fltVal val="0.000000"/>
                                          </p:val>
                                        </p:tav>
                                        <p:tav tm="100000">
                                          <p:val>
                                            <p:fltVal val="1.000000"/>
                                          </p:val>
                                        </p:tav>
                                      </p:tavLst>
                                    </p:anim>
                                    <p:anim calcmode="lin" valueType="num">
                                      <p:cBhvr>
                                        <p:cTn id="17" dur="164" tmFilter="0, 0; 0.125,0.2665; 0.25,0.4; 0.375,0.465; 0.5,0.5;  0.625,0.535; 0.75,0.6; 0.875,0.7335; 1,1">
                                          <p:stCondLst>
                                            <p:cond delay="1656"/>
                                          </p:stCondLst>
                                        </p:cTn>
                                        <p:tgtEl>
                                          <p:spTgt spid="2"/>
                                        </p:tgtEl>
                                        <p:attrNameLst>
                                          <p:attrName>ppt_y</p:attrName>
                                        </p:attrNameLst>
                                      </p:cBhvr>
                                      <p:tavLst>
                                        <p:tav tm="0" fmla="#ppt_y-sin(pi*$)/81">
                                          <p:val>
                                            <p:fltVal val="0.000000"/>
                                          </p:val>
                                        </p:tav>
                                        <p:tav tm="100000">
                                          <p:val>
                                            <p:fltVal val="1.000000"/>
                                          </p:val>
                                        </p:tav>
                                      </p:tavLst>
                                    </p:anim>
                                    <p:animScale>
                                      <p:cBhvr>
                                        <p:cTn id="18" dur="26">
                                          <p:stCondLst>
                                            <p:cond delay="650"/>
                                          </p:stCondLst>
                                        </p:cTn>
                                        <p:tgtEl>
                                          <p:spTgt spid="2"/>
                                        </p:tgtEl>
                                      </p:cBhvr>
                                      <p:to x="100000" y="60000"/>
                                    </p:animScale>
                                    <p:animScale>
                                      <p:cBhvr>
                                        <p:cTn id="19" dur="166" decel="50000">
                                          <p:stCondLst>
                                            <p:cond delay="676"/>
                                          </p:stCondLst>
                                        </p:cTn>
                                        <p:tgtEl>
                                          <p:spTgt spid="2"/>
                                        </p:tgtEl>
                                      </p:cBhvr>
                                      <p:to x="100000" y="100000"/>
                                    </p:animScale>
                                    <p:animScale>
                                      <p:cBhvr>
                                        <p:cTn id="20" dur="26">
                                          <p:stCondLst>
                                            <p:cond delay="1312"/>
                                          </p:stCondLst>
                                        </p:cTn>
                                        <p:tgtEl>
                                          <p:spTgt spid="2"/>
                                        </p:tgtEl>
                                      </p:cBhvr>
                                      <p:to x="100000" y="80000"/>
                                    </p:animScale>
                                    <p:animScale>
                                      <p:cBhvr>
                                        <p:cTn id="21" dur="166" decel="50000">
                                          <p:stCondLst>
                                            <p:cond delay="1338"/>
                                          </p:stCondLst>
                                        </p:cTn>
                                        <p:tgtEl>
                                          <p:spTgt spid="2"/>
                                        </p:tgtEl>
                                      </p:cBhvr>
                                      <p:to x="100000" y="100000"/>
                                    </p:animScale>
                                    <p:animScale>
                                      <p:cBhvr>
                                        <p:cTn id="22" dur="26">
                                          <p:stCondLst>
                                            <p:cond delay="1642"/>
                                          </p:stCondLst>
                                        </p:cTn>
                                        <p:tgtEl>
                                          <p:spTgt spid="2"/>
                                        </p:tgtEl>
                                      </p:cBhvr>
                                      <p:to x="100000" y="90000"/>
                                    </p:animScale>
                                    <p:animScale>
                                      <p:cBhvr>
                                        <p:cTn id="23" dur="166" decel="50000">
                                          <p:stCondLst>
                                            <p:cond delay="1668"/>
                                          </p:stCondLst>
                                        </p:cTn>
                                        <p:tgtEl>
                                          <p:spTgt spid="2"/>
                                        </p:tgtEl>
                                      </p:cBhvr>
                                      <p:to x="100000" y="100000"/>
                                    </p:animScale>
                                    <p:animScale>
                                      <p:cBhvr>
                                        <p:cTn id="24" dur="26">
                                          <p:stCondLst>
                                            <p:cond delay="1808"/>
                                          </p:stCondLst>
                                        </p:cTn>
                                        <p:tgtEl>
                                          <p:spTgt spid="2"/>
                                        </p:tgtEl>
                                      </p:cBhvr>
                                      <p:to x="100000" y="95000"/>
                                    </p:animScale>
                                    <p:animScale>
                                      <p:cBhvr>
                                        <p:cTn id="25" dur="166" decel="50000">
                                          <p:stCondLst>
                                            <p:cond delay="1834"/>
                                          </p:stCondLst>
                                        </p:cTn>
                                        <p:tgtEl>
                                          <p:spTgt spid="2"/>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0" presetClass="entr" presetSubtype="0" fill="hold" grpId="2"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edge">
                                      <p:cBhvr>
                                        <p:cTn id="30" dur="20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grpId="3" nodeType="clickEffect">
                                  <p:stCondLst>
                                    <p:cond delay="0"/>
                                  </p:stCondLst>
                                  <p:childTnLst>
                                    <p:set>
                                      <p:cBhvr>
                                        <p:cTn id="34" dur="1" fill="hold">
                                          <p:stCondLst>
                                            <p:cond delay="0"/>
                                          </p:stCondLst>
                                        </p:cTn>
                                        <p:tgtEl>
                                          <p:spTgt spid="141"/>
                                        </p:tgtEl>
                                        <p:attrNameLst>
                                          <p:attrName>style.visibility</p:attrName>
                                        </p:attrNameLst>
                                      </p:cBhvr>
                                      <p:to>
                                        <p:strVal val="visible"/>
                                      </p:to>
                                    </p:set>
                                    <p:animEffect transition="in" filter="diamond(in)">
                                      <p:cBhvr>
                                        <p:cTn id="35" dur="20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1" grpId="3"/>
      <p:bldP spid="17" grpId="2"/>
      <p:bldP spid="2"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矩形 6"/>
          <p:cNvSpPr/>
          <p:nvPr userDrawn="1">
            <p:custDataLst>
              <p:tags r:id="rId1"/>
            </p:custDataLst>
          </p:nvPr>
        </p:nvSpPr>
        <p:spPr>
          <a:xfrm>
            <a:off x="0" y="0"/>
            <a:ext cx="12192000" cy="6858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6" name="矩形 5"/>
          <p:cNvSpPr/>
          <p:nvPr userDrawn="1">
            <p:custDataLst>
              <p:tags r:id="rId2"/>
            </p:custDataLst>
          </p:nvPr>
        </p:nvSpPr>
        <p:spPr>
          <a:xfrm>
            <a:off x="293688" y="304800"/>
            <a:ext cx="11606213" cy="62484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3"/>
            </p:custDataLst>
          </p:nvPr>
        </p:nvSpPr>
        <p:spPr>
          <a:xfrm>
            <a:off x="9561513" y="1066800"/>
            <a:ext cx="2141538" cy="4724400"/>
          </a:xfrm>
          <a:prstGeom prst="rect">
            <a:avLst/>
          </a:prstGeom>
          <a:noFill/>
        </p:spPr>
        <p:txBody>
          <a:bodyPr vert="eaVert" wrap="square" rtlCol="0" anchor="b">
            <a:noAutofit/>
          </a:bodyPr>
          <a:lstStyle/>
          <a:p>
            <a:pPr fontAlgn="auto">
              <a:buSzTx/>
            </a:pPr>
            <a:r>
              <a:rPr lang="zh-CN" sz="3600" b="1" spc="300" noProof="1">
                <a:solidFill>
                  <a:schemeClr val="accent1"/>
                </a:solidFill>
                <a:latin typeface="微软雅黑" panose="020B0503020204020204" pitchFamily="34" charset="-122"/>
                <a:ea typeface="微软雅黑" panose="020B0503020204020204" pitchFamily="34" charset="-122"/>
                <a:cs typeface="+mn-cs"/>
              </a:rPr>
              <a:t>恩格斯为了论证自己的观点，主要采用了什么方法？</a:t>
            </a:r>
            <a:endParaRPr lang="zh-CN" sz="3600" b="1" spc="300" noProof="1">
              <a:solidFill>
                <a:schemeClr val="accent1"/>
              </a:solidFill>
              <a:latin typeface="微软雅黑" panose="020B0503020204020204" pitchFamily="34" charset="-122"/>
              <a:ea typeface="微软雅黑" panose="020B0503020204020204" pitchFamily="34" charset="-122"/>
            </a:endParaRPr>
          </a:p>
        </p:txBody>
      </p:sp>
      <p:sp>
        <p:nvSpPr>
          <p:cNvPr id="141" name="文本框 140"/>
          <p:cNvSpPr txBox="1"/>
          <p:nvPr>
            <p:custDataLst>
              <p:tags r:id="rId4"/>
            </p:custDataLst>
          </p:nvPr>
        </p:nvSpPr>
        <p:spPr>
          <a:xfrm>
            <a:off x="1579563" y="3894138"/>
            <a:ext cx="7740650" cy="1970088"/>
          </a:xfrm>
          <a:prstGeom prst="rect">
            <a:avLst/>
          </a:prstGeom>
          <a:noFill/>
          <a:ln w="12700">
            <a:solidFill>
              <a:schemeClr val="tx1"/>
            </a:solidFill>
          </a:ln>
        </p:spPr>
        <p:txBody>
          <a:bodyPr wrap="square" rtlCol="0" anchor="t" anchorCtr="0">
            <a:noAutofit/>
          </a:bodyPr>
          <a:lstStyle/>
          <a:p>
            <a:pPr fontAlgn="auto">
              <a:lnSpc>
                <a:spcPct val="130000"/>
              </a:lnSpc>
              <a:buSzTx/>
            </a:pPr>
            <a:r>
              <a:rPr lang="zh-CN" sz="2400" b="1" spc="150" noProof="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“但是”“并不是”“只有”“才”等关联词语的使用,使表达的意思跌宕起伏,但又缜密严谨,具有很强的逻辑性,体现了社会科学论著的语言特色,也显示了恩格斯高超的理论思维水平。</a:t>
            </a:r>
            <a:endParaRPr lang="zh-CN" sz="2400" b="1" spc="150" noProof="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文本框 16"/>
          <p:cNvSpPr txBox="1"/>
          <p:nvPr>
            <p:custDataLst>
              <p:tags r:id="rId5"/>
            </p:custDataLst>
          </p:nvPr>
        </p:nvSpPr>
        <p:spPr>
          <a:xfrm>
            <a:off x="1579563" y="1389063"/>
            <a:ext cx="7740650" cy="2201863"/>
          </a:xfrm>
          <a:prstGeom prst="rect">
            <a:avLst/>
          </a:prstGeom>
          <a:noFill/>
          <a:ln w="12700">
            <a:solidFill>
              <a:schemeClr val="tx1"/>
            </a:solidFill>
          </a:ln>
        </p:spPr>
        <p:txBody>
          <a:bodyPr wrap="square" rtlCol="0" anchor="t" anchorCtr="0">
            <a:noAutofit/>
          </a:bodyPr>
          <a:lstStyle/>
          <a:p>
            <a:pPr marL="0" lvl="1" indent="0" algn="l" fontAlgn="auto">
              <a:lnSpc>
                <a:spcPct val="130000"/>
              </a:lnSpc>
              <a:spcBef>
                <a:spcPct val="0"/>
              </a:spcBef>
              <a:spcAft>
                <a:spcPct val="0"/>
              </a:spcAft>
              <a:buSzTx/>
              <a:buNone/>
            </a:pPr>
            <a:r>
              <a:rPr lang="zh-CN" sz="2400" b="1" strike="noStrike"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政治、法、哲学、宗教、文学、艺术等等的发展是以经济发展为基础的。但是,它们又都互相作用并对经济基础发生作用。这并不是说,只有经济状况才是原因,才是积极的,其余一切都不过是消极的结果。</a:t>
            </a:r>
            <a:endParaRPr lang="zh-CN" sz="2400" b="1" strike="noStrike"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custDataLst>
              <p:tags r:id="rId6"/>
            </p:custDataLst>
          </p:nvPr>
        </p:nvSpPr>
        <p:spPr>
          <a:xfrm>
            <a:off x="579438" y="2454275"/>
            <a:ext cx="1127125" cy="2233613"/>
          </a:xfrm>
          <a:prstGeom prst="rect">
            <a:avLst/>
          </a:prstGeom>
          <a:noFill/>
        </p:spPr>
        <p:txBody>
          <a:bodyPr vert="eaVert" wrap="square" rtlCol="0" anchor="b">
            <a:noAutofit/>
          </a:bodyPr>
          <a:lstStyle/>
          <a:p>
            <a:pPr fontAlgn="auto">
              <a:buSzTx/>
            </a:pPr>
            <a:r>
              <a:rPr lang="zh-CN" sz="3600" b="1" spc="300" noProof="1">
                <a:solidFill>
                  <a:srgbClr val="C00000"/>
                </a:solidFill>
                <a:latin typeface="微软雅黑" panose="020B0503020204020204" pitchFamily="34" charset="-122"/>
                <a:ea typeface="微软雅黑" panose="020B0503020204020204" pitchFamily="34" charset="-122"/>
                <a:cs typeface="+mn-cs"/>
              </a:rPr>
              <a:t>表达严密</a:t>
            </a:r>
            <a:endParaRPr lang="zh-CN" sz="3600" b="1" spc="300" noProof="1">
              <a:solidFill>
                <a:srgbClr val="C00000"/>
              </a:solidFill>
              <a:latin typeface="微软雅黑" panose="020B0503020204020204" pitchFamily="34" charset="-122"/>
              <a:ea typeface="微软雅黑" panose="020B0503020204020204" pitchFamily="34" charset="-122"/>
            </a:endParaRPr>
          </a:p>
        </p:txBody>
      </p:sp>
    </p:spTree>
    <p:custDataLst>
      <p:tags r:id="rId7"/>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1"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80">
                                          <p:stCondLst>
                                            <p:cond delay="0"/>
                                          </p:stCondLst>
                                        </p:cTn>
                                        <p:tgtEl>
                                          <p:spTgt spid="2"/>
                                        </p:tgtEl>
                                      </p:cBhvr>
                                    </p:animEffect>
                                    <p:anim calcmode="lin" valueType="num">
                                      <p:cBhvr>
                                        <p:cTn id="1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
                                        </p:tgtEl>
                                        <p:attrNameLst>
                                          <p:attrName>ppt_y</p:attrName>
                                        </p:attrNameLst>
                                      </p:cBhvr>
                                      <p:tavLst>
                                        <p:tav tm="0" fmla="#ppt_y-sin(pi*$)/3">
                                          <p:val>
                                            <p:fltVal val="0.500000"/>
                                          </p:val>
                                        </p:tav>
                                        <p:tav tm="100000">
                                          <p:val>
                                            <p:fltVal val="1.000000"/>
                                          </p:val>
                                        </p:tav>
                                      </p:tavLst>
                                    </p:anim>
                                    <p:anim calcmode="lin" valueType="num">
                                      <p:cBhvr>
                                        <p:cTn id="15" dur="664" tmFilter="0, 0; 0.125,0.2665; 0.25,0.4; 0.375,0.465; 0.5,0.5;  0.625,0.535; 0.75,0.6; 0.875,0.7335; 1,1">
                                          <p:stCondLst>
                                            <p:cond delay="664"/>
                                          </p:stCondLst>
                                        </p:cTn>
                                        <p:tgtEl>
                                          <p:spTgt spid="2"/>
                                        </p:tgtEl>
                                        <p:attrNameLst>
                                          <p:attrName>ppt_y</p:attrName>
                                        </p:attrNameLst>
                                      </p:cBhvr>
                                      <p:tavLst>
                                        <p:tav tm="0" fmla="#ppt_y-sin(pi*$)/9">
                                          <p:val>
                                            <p:fltVal val="0.000000"/>
                                          </p:val>
                                        </p:tav>
                                        <p:tav tm="100000">
                                          <p:val>
                                            <p:fltVal val="1.000000"/>
                                          </p:val>
                                        </p:tav>
                                      </p:tavLst>
                                    </p:anim>
                                    <p:anim calcmode="lin" valueType="num">
                                      <p:cBhvr>
                                        <p:cTn id="16" dur="332" tmFilter="0, 0; 0.125,0.2665; 0.25,0.4; 0.375,0.465; 0.5,0.5;  0.625,0.535; 0.75,0.6; 0.875,0.7335; 1,1">
                                          <p:stCondLst>
                                            <p:cond delay="1324"/>
                                          </p:stCondLst>
                                        </p:cTn>
                                        <p:tgtEl>
                                          <p:spTgt spid="2"/>
                                        </p:tgtEl>
                                        <p:attrNameLst>
                                          <p:attrName>ppt_y</p:attrName>
                                        </p:attrNameLst>
                                      </p:cBhvr>
                                      <p:tavLst>
                                        <p:tav tm="0" fmla="#ppt_y-sin(pi*$)/27">
                                          <p:val>
                                            <p:fltVal val="0.000000"/>
                                          </p:val>
                                        </p:tav>
                                        <p:tav tm="100000">
                                          <p:val>
                                            <p:fltVal val="1.000000"/>
                                          </p:val>
                                        </p:tav>
                                      </p:tavLst>
                                    </p:anim>
                                    <p:anim calcmode="lin" valueType="num">
                                      <p:cBhvr>
                                        <p:cTn id="17" dur="164" tmFilter="0, 0; 0.125,0.2665; 0.25,0.4; 0.375,0.465; 0.5,0.5;  0.625,0.535; 0.75,0.6; 0.875,0.7335; 1,1">
                                          <p:stCondLst>
                                            <p:cond delay="1656"/>
                                          </p:stCondLst>
                                        </p:cTn>
                                        <p:tgtEl>
                                          <p:spTgt spid="2"/>
                                        </p:tgtEl>
                                        <p:attrNameLst>
                                          <p:attrName>ppt_y</p:attrName>
                                        </p:attrNameLst>
                                      </p:cBhvr>
                                      <p:tavLst>
                                        <p:tav tm="0" fmla="#ppt_y-sin(pi*$)/81">
                                          <p:val>
                                            <p:fltVal val="0.000000"/>
                                          </p:val>
                                        </p:tav>
                                        <p:tav tm="100000">
                                          <p:val>
                                            <p:fltVal val="1.000000"/>
                                          </p:val>
                                        </p:tav>
                                      </p:tavLst>
                                    </p:anim>
                                    <p:animScale>
                                      <p:cBhvr>
                                        <p:cTn id="18" dur="26">
                                          <p:stCondLst>
                                            <p:cond delay="650"/>
                                          </p:stCondLst>
                                        </p:cTn>
                                        <p:tgtEl>
                                          <p:spTgt spid="2"/>
                                        </p:tgtEl>
                                      </p:cBhvr>
                                      <p:to x="100000" y="60000"/>
                                    </p:animScale>
                                    <p:animScale>
                                      <p:cBhvr>
                                        <p:cTn id="19" dur="166" decel="50000">
                                          <p:stCondLst>
                                            <p:cond delay="676"/>
                                          </p:stCondLst>
                                        </p:cTn>
                                        <p:tgtEl>
                                          <p:spTgt spid="2"/>
                                        </p:tgtEl>
                                      </p:cBhvr>
                                      <p:to x="100000" y="100000"/>
                                    </p:animScale>
                                    <p:animScale>
                                      <p:cBhvr>
                                        <p:cTn id="20" dur="26">
                                          <p:stCondLst>
                                            <p:cond delay="1312"/>
                                          </p:stCondLst>
                                        </p:cTn>
                                        <p:tgtEl>
                                          <p:spTgt spid="2"/>
                                        </p:tgtEl>
                                      </p:cBhvr>
                                      <p:to x="100000" y="80000"/>
                                    </p:animScale>
                                    <p:animScale>
                                      <p:cBhvr>
                                        <p:cTn id="21" dur="166" decel="50000">
                                          <p:stCondLst>
                                            <p:cond delay="1338"/>
                                          </p:stCondLst>
                                        </p:cTn>
                                        <p:tgtEl>
                                          <p:spTgt spid="2"/>
                                        </p:tgtEl>
                                      </p:cBhvr>
                                      <p:to x="100000" y="100000"/>
                                    </p:animScale>
                                    <p:animScale>
                                      <p:cBhvr>
                                        <p:cTn id="22" dur="26">
                                          <p:stCondLst>
                                            <p:cond delay="1642"/>
                                          </p:stCondLst>
                                        </p:cTn>
                                        <p:tgtEl>
                                          <p:spTgt spid="2"/>
                                        </p:tgtEl>
                                      </p:cBhvr>
                                      <p:to x="100000" y="90000"/>
                                    </p:animScale>
                                    <p:animScale>
                                      <p:cBhvr>
                                        <p:cTn id="23" dur="166" decel="50000">
                                          <p:stCondLst>
                                            <p:cond delay="1668"/>
                                          </p:stCondLst>
                                        </p:cTn>
                                        <p:tgtEl>
                                          <p:spTgt spid="2"/>
                                        </p:tgtEl>
                                      </p:cBhvr>
                                      <p:to x="100000" y="100000"/>
                                    </p:animScale>
                                    <p:animScale>
                                      <p:cBhvr>
                                        <p:cTn id="24" dur="26">
                                          <p:stCondLst>
                                            <p:cond delay="1808"/>
                                          </p:stCondLst>
                                        </p:cTn>
                                        <p:tgtEl>
                                          <p:spTgt spid="2"/>
                                        </p:tgtEl>
                                      </p:cBhvr>
                                      <p:to x="100000" y="95000"/>
                                    </p:animScale>
                                    <p:animScale>
                                      <p:cBhvr>
                                        <p:cTn id="25" dur="166" decel="50000">
                                          <p:stCondLst>
                                            <p:cond delay="1834"/>
                                          </p:stCondLst>
                                        </p:cTn>
                                        <p:tgtEl>
                                          <p:spTgt spid="2"/>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0" presetClass="entr" presetSubtype="0" fill="hold" grpId="2"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edge">
                                      <p:cBhvr>
                                        <p:cTn id="30" dur="20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grpId="3" nodeType="clickEffect">
                                  <p:stCondLst>
                                    <p:cond delay="0"/>
                                  </p:stCondLst>
                                  <p:childTnLst>
                                    <p:set>
                                      <p:cBhvr>
                                        <p:cTn id="34" dur="1" fill="hold">
                                          <p:stCondLst>
                                            <p:cond delay="0"/>
                                          </p:stCondLst>
                                        </p:cTn>
                                        <p:tgtEl>
                                          <p:spTgt spid="141"/>
                                        </p:tgtEl>
                                        <p:attrNameLst>
                                          <p:attrName>style.visibility</p:attrName>
                                        </p:attrNameLst>
                                      </p:cBhvr>
                                      <p:to>
                                        <p:strVal val="visible"/>
                                      </p:to>
                                    </p:set>
                                    <p:animEffect transition="in" filter="diamond(in)">
                                      <p:cBhvr>
                                        <p:cTn id="35" dur="20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1" grpId="3"/>
      <p:bldP spid="17" grpId="2"/>
      <p:bldP spid="2"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矩形 6"/>
          <p:cNvSpPr/>
          <p:nvPr userDrawn="1">
            <p:custDataLst>
              <p:tags r:id="rId1"/>
            </p:custDataLst>
          </p:nvPr>
        </p:nvSpPr>
        <p:spPr>
          <a:xfrm>
            <a:off x="0" y="0"/>
            <a:ext cx="12192000" cy="6858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6" name="矩形 5"/>
          <p:cNvSpPr/>
          <p:nvPr userDrawn="1">
            <p:custDataLst>
              <p:tags r:id="rId2"/>
            </p:custDataLst>
          </p:nvPr>
        </p:nvSpPr>
        <p:spPr>
          <a:xfrm>
            <a:off x="293688" y="304800"/>
            <a:ext cx="11606213" cy="62484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3"/>
            </p:custDataLst>
          </p:nvPr>
        </p:nvSpPr>
        <p:spPr>
          <a:xfrm>
            <a:off x="9561513" y="1066800"/>
            <a:ext cx="2141538" cy="4724400"/>
          </a:xfrm>
          <a:prstGeom prst="rect">
            <a:avLst/>
          </a:prstGeom>
          <a:noFill/>
        </p:spPr>
        <p:txBody>
          <a:bodyPr vert="eaVert" wrap="square" rtlCol="0" anchor="b">
            <a:noAutofit/>
          </a:bodyPr>
          <a:lstStyle/>
          <a:p>
            <a:pPr fontAlgn="auto">
              <a:buSzTx/>
            </a:pPr>
            <a:r>
              <a:rPr lang="zh-CN" sz="3600" b="1" spc="300" noProof="1">
                <a:solidFill>
                  <a:schemeClr val="accent1"/>
                </a:solidFill>
                <a:latin typeface="微软雅黑" panose="020B0503020204020204" pitchFamily="34" charset="-122"/>
                <a:ea typeface="微软雅黑" panose="020B0503020204020204" pitchFamily="34" charset="-122"/>
                <a:cs typeface="+mn-cs"/>
              </a:rPr>
              <a:t>恩格斯为了论证自己的观点，主要采用了什么方法？</a:t>
            </a:r>
            <a:endParaRPr lang="zh-CN" sz="3600" b="1" spc="300" noProof="1">
              <a:solidFill>
                <a:schemeClr val="accent1"/>
              </a:solidFill>
              <a:latin typeface="微软雅黑" panose="020B0503020204020204" pitchFamily="34" charset="-122"/>
              <a:ea typeface="微软雅黑" panose="020B0503020204020204" pitchFamily="34" charset="-122"/>
            </a:endParaRPr>
          </a:p>
        </p:txBody>
      </p:sp>
      <p:sp>
        <p:nvSpPr>
          <p:cNvPr id="141" name="文本框 140"/>
          <p:cNvSpPr txBox="1"/>
          <p:nvPr>
            <p:custDataLst>
              <p:tags r:id="rId4"/>
            </p:custDataLst>
          </p:nvPr>
        </p:nvSpPr>
        <p:spPr>
          <a:xfrm>
            <a:off x="1576388" y="3952875"/>
            <a:ext cx="7743825" cy="1120775"/>
          </a:xfrm>
          <a:prstGeom prst="rect">
            <a:avLst/>
          </a:prstGeom>
          <a:noFill/>
          <a:ln w="12700">
            <a:solidFill>
              <a:schemeClr val="tx1"/>
            </a:solidFill>
          </a:ln>
        </p:spPr>
        <p:txBody>
          <a:bodyPr wrap="square" rtlCol="0" anchor="t" anchorCtr="0">
            <a:noAutofit/>
          </a:bodyPr>
          <a:lstStyle/>
          <a:p>
            <a:pPr fontAlgn="auto">
              <a:lnSpc>
                <a:spcPct val="130000"/>
              </a:lnSpc>
              <a:buSzTx/>
            </a:pPr>
            <a:r>
              <a:rPr lang="zh-CN" sz="2400" b="1" spc="150" noProof="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“在很大程度上”“在更大程度上”，表达准确严谨，强调了科学对“技术的状况和需的依赖性”。</a:t>
            </a:r>
            <a:endParaRPr lang="zh-CN" sz="2400" b="1" spc="150" noProof="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文本框 16"/>
          <p:cNvSpPr txBox="1"/>
          <p:nvPr>
            <p:custDataLst>
              <p:tags r:id="rId5"/>
            </p:custDataLst>
          </p:nvPr>
        </p:nvSpPr>
        <p:spPr>
          <a:xfrm>
            <a:off x="1576388" y="1695450"/>
            <a:ext cx="7740650" cy="1225550"/>
          </a:xfrm>
          <a:prstGeom prst="rect">
            <a:avLst/>
          </a:prstGeom>
          <a:noFill/>
          <a:ln w="12700">
            <a:solidFill>
              <a:schemeClr val="tx1"/>
            </a:solidFill>
          </a:ln>
        </p:spPr>
        <p:txBody>
          <a:bodyPr wrap="square" rtlCol="0" anchor="t" anchorCtr="0">
            <a:noAutofit/>
          </a:bodyPr>
          <a:lstStyle/>
          <a:p>
            <a:pPr marL="0" lvl="1" indent="0" algn="l" fontAlgn="auto">
              <a:lnSpc>
                <a:spcPct val="130000"/>
              </a:lnSpc>
              <a:spcBef>
                <a:spcPct val="0"/>
              </a:spcBef>
              <a:spcAft>
                <a:spcPct val="0"/>
              </a:spcAft>
              <a:buSzTx/>
              <a:buNone/>
            </a:pPr>
            <a:r>
              <a:rPr lang="zh-CN" sz="2400" b="1" strike="noStrike"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如果像您所说的，技术在很大程度上依赖于科学状况，那么，科学则在更大程度上依赖于技术的状况和需要。</a:t>
            </a:r>
            <a:endParaRPr lang="zh-CN" sz="2400" b="1" strike="noStrike"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custDataLst>
              <p:tags r:id="rId6"/>
            </p:custDataLst>
          </p:nvPr>
        </p:nvSpPr>
        <p:spPr>
          <a:xfrm>
            <a:off x="579438" y="2454275"/>
            <a:ext cx="1127125" cy="2233613"/>
          </a:xfrm>
          <a:prstGeom prst="rect">
            <a:avLst/>
          </a:prstGeom>
          <a:noFill/>
        </p:spPr>
        <p:txBody>
          <a:bodyPr vert="eaVert" wrap="square" rtlCol="0" anchor="b">
            <a:noAutofit/>
          </a:bodyPr>
          <a:lstStyle/>
          <a:p>
            <a:pPr fontAlgn="auto">
              <a:buSzTx/>
            </a:pPr>
            <a:r>
              <a:rPr lang="zh-CN" sz="3600" b="1" spc="300" noProof="1">
                <a:solidFill>
                  <a:srgbClr val="C00000"/>
                </a:solidFill>
                <a:latin typeface="微软雅黑" panose="020B0503020204020204" pitchFamily="34" charset="-122"/>
                <a:ea typeface="微软雅黑" panose="020B0503020204020204" pitchFamily="34" charset="-122"/>
                <a:cs typeface="+mn-cs"/>
              </a:rPr>
              <a:t>表达严密</a:t>
            </a:r>
            <a:endParaRPr lang="zh-CN" sz="3600" b="1" spc="300" noProof="1">
              <a:solidFill>
                <a:srgbClr val="C00000"/>
              </a:solidFill>
              <a:latin typeface="微软雅黑" panose="020B0503020204020204" pitchFamily="34" charset="-122"/>
              <a:ea typeface="微软雅黑" panose="020B0503020204020204" pitchFamily="34" charset="-122"/>
            </a:endParaRPr>
          </a:p>
        </p:txBody>
      </p:sp>
    </p:spTree>
    <p:custDataLst>
      <p:tags r:id="rId7"/>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1"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80">
                                          <p:stCondLst>
                                            <p:cond delay="0"/>
                                          </p:stCondLst>
                                        </p:cTn>
                                        <p:tgtEl>
                                          <p:spTgt spid="2"/>
                                        </p:tgtEl>
                                      </p:cBhvr>
                                    </p:animEffect>
                                    <p:anim calcmode="lin" valueType="num">
                                      <p:cBhvr>
                                        <p:cTn id="1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
                                        </p:tgtEl>
                                        <p:attrNameLst>
                                          <p:attrName>ppt_y</p:attrName>
                                        </p:attrNameLst>
                                      </p:cBhvr>
                                      <p:tavLst>
                                        <p:tav tm="0" fmla="#ppt_y-sin(pi*$)/3">
                                          <p:val>
                                            <p:fltVal val="0.500000"/>
                                          </p:val>
                                        </p:tav>
                                        <p:tav tm="100000">
                                          <p:val>
                                            <p:fltVal val="1.000000"/>
                                          </p:val>
                                        </p:tav>
                                      </p:tavLst>
                                    </p:anim>
                                    <p:anim calcmode="lin" valueType="num">
                                      <p:cBhvr>
                                        <p:cTn id="15" dur="664" tmFilter="0, 0; 0.125,0.2665; 0.25,0.4; 0.375,0.465; 0.5,0.5;  0.625,0.535; 0.75,0.6; 0.875,0.7335; 1,1">
                                          <p:stCondLst>
                                            <p:cond delay="664"/>
                                          </p:stCondLst>
                                        </p:cTn>
                                        <p:tgtEl>
                                          <p:spTgt spid="2"/>
                                        </p:tgtEl>
                                        <p:attrNameLst>
                                          <p:attrName>ppt_y</p:attrName>
                                        </p:attrNameLst>
                                      </p:cBhvr>
                                      <p:tavLst>
                                        <p:tav tm="0" fmla="#ppt_y-sin(pi*$)/9">
                                          <p:val>
                                            <p:fltVal val="0.000000"/>
                                          </p:val>
                                        </p:tav>
                                        <p:tav tm="100000">
                                          <p:val>
                                            <p:fltVal val="1.000000"/>
                                          </p:val>
                                        </p:tav>
                                      </p:tavLst>
                                    </p:anim>
                                    <p:anim calcmode="lin" valueType="num">
                                      <p:cBhvr>
                                        <p:cTn id="16" dur="332" tmFilter="0, 0; 0.125,0.2665; 0.25,0.4; 0.375,0.465; 0.5,0.5;  0.625,0.535; 0.75,0.6; 0.875,0.7335; 1,1">
                                          <p:stCondLst>
                                            <p:cond delay="1324"/>
                                          </p:stCondLst>
                                        </p:cTn>
                                        <p:tgtEl>
                                          <p:spTgt spid="2"/>
                                        </p:tgtEl>
                                        <p:attrNameLst>
                                          <p:attrName>ppt_y</p:attrName>
                                        </p:attrNameLst>
                                      </p:cBhvr>
                                      <p:tavLst>
                                        <p:tav tm="0" fmla="#ppt_y-sin(pi*$)/27">
                                          <p:val>
                                            <p:fltVal val="0.000000"/>
                                          </p:val>
                                        </p:tav>
                                        <p:tav tm="100000">
                                          <p:val>
                                            <p:fltVal val="1.000000"/>
                                          </p:val>
                                        </p:tav>
                                      </p:tavLst>
                                    </p:anim>
                                    <p:anim calcmode="lin" valueType="num">
                                      <p:cBhvr>
                                        <p:cTn id="17" dur="164" tmFilter="0, 0; 0.125,0.2665; 0.25,0.4; 0.375,0.465; 0.5,0.5;  0.625,0.535; 0.75,0.6; 0.875,0.7335; 1,1">
                                          <p:stCondLst>
                                            <p:cond delay="1656"/>
                                          </p:stCondLst>
                                        </p:cTn>
                                        <p:tgtEl>
                                          <p:spTgt spid="2"/>
                                        </p:tgtEl>
                                        <p:attrNameLst>
                                          <p:attrName>ppt_y</p:attrName>
                                        </p:attrNameLst>
                                      </p:cBhvr>
                                      <p:tavLst>
                                        <p:tav tm="0" fmla="#ppt_y-sin(pi*$)/81">
                                          <p:val>
                                            <p:fltVal val="0.000000"/>
                                          </p:val>
                                        </p:tav>
                                        <p:tav tm="100000">
                                          <p:val>
                                            <p:fltVal val="1.000000"/>
                                          </p:val>
                                        </p:tav>
                                      </p:tavLst>
                                    </p:anim>
                                    <p:animScale>
                                      <p:cBhvr>
                                        <p:cTn id="18" dur="26">
                                          <p:stCondLst>
                                            <p:cond delay="650"/>
                                          </p:stCondLst>
                                        </p:cTn>
                                        <p:tgtEl>
                                          <p:spTgt spid="2"/>
                                        </p:tgtEl>
                                      </p:cBhvr>
                                      <p:to x="100000" y="60000"/>
                                    </p:animScale>
                                    <p:animScale>
                                      <p:cBhvr>
                                        <p:cTn id="19" dur="166" decel="50000">
                                          <p:stCondLst>
                                            <p:cond delay="676"/>
                                          </p:stCondLst>
                                        </p:cTn>
                                        <p:tgtEl>
                                          <p:spTgt spid="2"/>
                                        </p:tgtEl>
                                      </p:cBhvr>
                                      <p:to x="100000" y="100000"/>
                                    </p:animScale>
                                    <p:animScale>
                                      <p:cBhvr>
                                        <p:cTn id="20" dur="26">
                                          <p:stCondLst>
                                            <p:cond delay="1312"/>
                                          </p:stCondLst>
                                        </p:cTn>
                                        <p:tgtEl>
                                          <p:spTgt spid="2"/>
                                        </p:tgtEl>
                                      </p:cBhvr>
                                      <p:to x="100000" y="80000"/>
                                    </p:animScale>
                                    <p:animScale>
                                      <p:cBhvr>
                                        <p:cTn id="21" dur="166" decel="50000">
                                          <p:stCondLst>
                                            <p:cond delay="1338"/>
                                          </p:stCondLst>
                                        </p:cTn>
                                        <p:tgtEl>
                                          <p:spTgt spid="2"/>
                                        </p:tgtEl>
                                      </p:cBhvr>
                                      <p:to x="100000" y="100000"/>
                                    </p:animScale>
                                    <p:animScale>
                                      <p:cBhvr>
                                        <p:cTn id="22" dur="26">
                                          <p:stCondLst>
                                            <p:cond delay="1642"/>
                                          </p:stCondLst>
                                        </p:cTn>
                                        <p:tgtEl>
                                          <p:spTgt spid="2"/>
                                        </p:tgtEl>
                                      </p:cBhvr>
                                      <p:to x="100000" y="90000"/>
                                    </p:animScale>
                                    <p:animScale>
                                      <p:cBhvr>
                                        <p:cTn id="23" dur="166" decel="50000">
                                          <p:stCondLst>
                                            <p:cond delay="1668"/>
                                          </p:stCondLst>
                                        </p:cTn>
                                        <p:tgtEl>
                                          <p:spTgt spid="2"/>
                                        </p:tgtEl>
                                      </p:cBhvr>
                                      <p:to x="100000" y="100000"/>
                                    </p:animScale>
                                    <p:animScale>
                                      <p:cBhvr>
                                        <p:cTn id="24" dur="26">
                                          <p:stCondLst>
                                            <p:cond delay="1808"/>
                                          </p:stCondLst>
                                        </p:cTn>
                                        <p:tgtEl>
                                          <p:spTgt spid="2"/>
                                        </p:tgtEl>
                                      </p:cBhvr>
                                      <p:to x="100000" y="95000"/>
                                    </p:animScale>
                                    <p:animScale>
                                      <p:cBhvr>
                                        <p:cTn id="25" dur="166" decel="50000">
                                          <p:stCondLst>
                                            <p:cond delay="1834"/>
                                          </p:stCondLst>
                                        </p:cTn>
                                        <p:tgtEl>
                                          <p:spTgt spid="2"/>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0" presetClass="entr" presetSubtype="0" fill="hold" grpId="2"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edge">
                                      <p:cBhvr>
                                        <p:cTn id="30" dur="20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grpId="3" nodeType="clickEffect">
                                  <p:stCondLst>
                                    <p:cond delay="0"/>
                                  </p:stCondLst>
                                  <p:childTnLst>
                                    <p:set>
                                      <p:cBhvr>
                                        <p:cTn id="34" dur="1" fill="hold">
                                          <p:stCondLst>
                                            <p:cond delay="0"/>
                                          </p:stCondLst>
                                        </p:cTn>
                                        <p:tgtEl>
                                          <p:spTgt spid="141"/>
                                        </p:tgtEl>
                                        <p:attrNameLst>
                                          <p:attrName>style.visibility</p:attrName>
                                        </p:attrNameLst>
                                      </p:cBhvr>
                                      <p:to>
                                        <p:strVal val="visible"/>
                                      </p:to>
                                    </p:set>
                                    <p:animEffect transition="in" filter="diamond(in)">
                                      <p:cBhvr>
                                        <p:cTn id="35" dur="2000"/>
                                        <p:tgtEl>
                                          <p:spTgt spid="1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1" grpId="3"/>
      <p:bldP spid="17" grpId="2"/>
      <p:bldP spid="2"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矩形 6"/>
          <p:cNvSpPr/>
          <p:nvPr userDrawn="1">
            <p:custDataLst>
              <p:tags r:id="rId1"/>
            </p:custDataLst>
          </p:nvPr>
        </p:nvSpPr>
        <p:spPr>
          <a:xfrm>
            <a:off x="0" y="0"/>
            <a:ext cx="12192000" cy="6858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6" name="矩形 5"/>
          <p:cNvSpPr/>
          <p:nvPr userDrawn="1">
            <p:custDataLst>
              <p:tags r:id="rId2"/>
            </p:custDataLst>
          </p:nvPr>
        </p:nvSpPr>
        <p:spPr>
          <a:xfrm>
            <a:off x="293688" y="304800"/>
            <a:ext cx="11606213" cy="62484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3"/>
            </p:custDataLst>
          </p:nvPr>
        </p:nvSpPr>
        <p:spPr>
          <a:xfrm>
            <a:off x="9561513" y="1066800"/>
            <a:ext cx="2141538" cy="4724400"/>
          </a:xfrm>
          <a:prstGeom prst="rect">
            <a:avLst/>
          </a:prstGeom>
          <a:noFill/>
        </p:spPr>
        <p:txBody>
          <a:bodyPr vert="eaVert" wrap="square" rtlCol="0" anchor="b">
            <a:noAutofit/>
          </a:bodyPr>
          <a:lstStyle/>
          <a:p>
            <a:pPr fontAlgn="auto">
              <a:buSzTx/>
            </a:pPr>
            <a:r>
              <a:rPr lang="zh-CN" sz="3600" b="1" spc="300" noProof="1">
                <a:solidFill>
                  <a:schemeClr val="accent1"/>
                </a:solidFill>
                <a:latin typeface="微软雅黑" panose="020B0503020204020204" pitchFamily="34" charset="-122"/>
                <a:ea typeface="微软雅黑" panose="020B0503020204020204" pitchFamily="34" charset="-122"/>
                <a:cs typeface="+mn-cs"/>
              </a:rPr>
              <a:t>恩格斯为了论证自己的观点，主要采用了什么方法？</a:t>
            </a:r>
            <a:endParaRPr lang="zh-CN" sz="3600" b="1" spc="300" noProof="1">
              <a:solidFill>
                <a:schemeClr val="accent1"/>
              </a:solidFill>
              <a:latin typeface="微软雅黑" panose="020B0503020204020204" pitchFamily="34" charset="-122"/>
              <a:ea typeface="微软雅黑" panose="020B0503020204020204" pitchFamily="34" charset="-122"/>
            </a:endParaRPr>
          </a:p>
        </p:txBody>
      </p:sp>
      <p:sp>
        <p:nvSpPr>
          <p:cNvPr id="141" name="文本框 140"/>
          <p:cNvSpPr txBox="1"/>
          <p:nvPr>
            <p:custDataLst>
              <p:tags r:id="rId4"/>
            </p:custDataLst>
          </p:nvPr>
        </p:nvSpPr>
        <p:spPr>
          <a:xfrm>
            <a:off x="1579563" y="2549525"/>
            <a:ext cx="7740650" cy="615950"/>
          </a:xfrm>
          <a:prstGeom prst="rect">
            <a:avLst/>
          </a:prstGeom>
          <a:noFill/>
          <a:ln w="12700">
            <a:solidFill>
              <a:schemeClr val="tx1"/>
            </a:solidFill>
          </a:ln>
        </p:spPr>
        <p:txBody>
          <a:bodyPr wrap="square" rtlCol="0" anchor="t" anchorCtr="0">
            <a:noAutofit/>
          </a:bodyPr>
          <a:lstStyle/>
          <a:p>
            <a:pPr fontAlgn="auto">
              <a:lnSpc>
                <a:spcPct val="130000"/>
              </a:lnSpc>
              <a:buSzTx/>
            </a:pPr>
            <a:r>
              <a:rPr lang="zh-CN" sz="2400" b="1" spc="150" noProof="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“从天上掉下来的”，讽刺意味强烈，令人忍俊不禁。</a:t>
            </a:r>
            <a:endParaRPr lang="zh-CN" sz="2400" b="1" spc="150" noProof="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17" name="文本框 16"/>
          <p:cNvSpPr txBox="1"/>
          <p:nvPr>
            <p:custDataLst>
              <p:tags r:id="rId5"/>
            </p:custDataLst>
          </p:nvPr>
        </p:nvSpPr>
        <p:spPr>
          <a:xfrm>
            <a:off x="1579563" y="1389063"/>
            <a:ext cx="7740650" cy="1065213"/>
          </a:xfrm>
          <a:prstGeom prst="rect">
            <a:avLst/>
          </a:prstGeom>
          <a:noFill/>
          <a:ln w="12700">
            <a:solidFill>
              <a:schemeClr val="tx1"/>
            </a:solidFill>
          </a:ln>
        </p:spPr>
        <p:txBody>
          <a:bodyPr wrap="square" rtlCol="0" anchor="t" anchorCtr="0">
            <a:noAutofit/>
          </a:bodyPr>
          <a:lstStyle/>
          <a:p>
            <a:pPr marL="0" lvl="1" indent="0" algn="l" fontAlgn="auto">
              <a:lnSpc>
                <a:spcPct val="130000"/>
              </a:lnSpc>
              <a:spcBef>
                <a:spcPct val="0"/>
              </a:spcBef>
              <a:spcAft>
                <a:spcPct val="0"/>
              </a:spcAft>
              <a:buSzTx/>
              <a:buNone/>
            </a:pPr>
            <a:r>
              <a:rPr lang="zh-CN" sz="2400" b="1" strike="noStrike"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可惜在德国，人们撰写科学史时习惯于把科学看作是从天上掉下来的。</a:t>
            </a:r>
            <a:endParaRPr lang="zh-CN" sz="2400" b="1" strike="noStrike"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custDataLst>
              <p:tags r:id="rId6"/>
            </p:custDataLst>
          </p:nvPr>
        </p:nvSpPr>
        <p:spPr>
          <a:xfrm>
            <a:off x="579438" y="2454275"/>
            <a:ext cx="1127125" cy="2233613"/>
          </a:xfrm>
          <a:prstGeom prst="rect">
            <a:avLst/>
          </a:prstGeom>
          <a:noFill/>
        </p:spPr>
        <p:txBody>
          <a:bodyPr vert="eaVert" wrap="square" rtlCol="0" anchor="b">
            <a:noAutofit/>
          </a:bodyPr>
          <a:lstStyle/>
          <a:p>
            <a:pPr fontAlgn="auto">
              <a:buSzTx/>
            </a:pPr>
            <a:r>
              <a:rPr lang="zh-CN" sz="3600" b="1" spc="300" noProof="1">
                <a:solidFill>
                  <a:srgbClr val="C00000"/>
                </a:solidFill>
                <a:latin typeface="微软雅黑" panose="020B0503020204020204" pitchFamily="34" charset="-122"/>
                <a:ea typeface="微软雅黑" panose="020B0503020204020204" pitchFamily="34" charset="-122"/>
                <a:cs typeface="+mn-cs"/>
              </a:rPr>
              <a:t>说理形象</a:t>
            </a:r>
            <a:endParaRPr lang="zh-CN" sz="3600" b="1" spc="300" noProof="1">
              <a:solidFill>
                <a:srgbClr val="C00000"/>
              </a:solidFill>
              <a:latin typeface="微软雅黑" panose="020B0503020204020204" pitchFamily="34" charset="-122"/>
              <a:ea typeface="微软雅黑" panose="020B0503020204020204" pitchFamily="34" charset="-122"/>
            </a:endParaRPr>
          </a:p>
        </p:txBody>
      </p:sp>
      <p:sp>
        <p:nvSpPr>
          <p:cNvPr id="3" name="文本框 2"/>
          <p:cNvSpPr txBox="1"/>
          <p:nvPr>
            <p:custDataLst>
              <p:tags r:id="rId7"/>
            </p:custDataLst>
          </p:nvPr>
        </p:nvSpPr>
        <p:spPr>
          <a:xfrm>
            <a:off x="1579563" y="3384550"/>
            <a:ext cx="7740650" cy="1065213"/>
          </a:xfrm>
          <a:prstGeom prst="rect">
            <a:avLst/>
          </a:prstGeom>
          <a:noFill/>
          <a:ln w="12700">
            <a:solidFill>
              <a:schemeClr val="tx1"/>
            </a:solidFill>
          </a:ln>
        </p:spPr>
        <p:txBody>
          <a:bodyPr wrap="square" rtlCol="0" anchor="t" anchorCtr="0">
            <a:noAutofit/>
          </a:bodyPr>
          <a:lstStyle/>
          <a:p>
            <a:pPr marL="0" lvl="1" indent="0" algn="l" fontAlgn="auto">
              <a:lnSpc>
                <a:spcPct val="130000"/>
              </a:lnSpc>
              <a:spcBef>
                <a:spcPct val="0"/>
              </a:spcBef>
              <a:spcAft>
                <a:spcPct val="0"/>
              </a:spcAft>
              <a:buSzTx/>
              <a:buNone/>
            </a:pPr>
            <a:r>
              <a:rPr lang="zh-CN" sz="2400" b="1" strike="noStrike"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归根到底还是具有决定意义的，它构成一条贯穿始终的、唯一有助于理解的红线。</a:t>
            </a:r>
            <a:endParaRPr lang="zh-CN" sz="2400" b="1" strike="noStrike"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4" name="文本框 3"/>
          <p:cNvSpPr txBox="1"/>
          <p:nvPr>
            <p:custDataLst>
              <p:tags r:id="rId8"/>
            </p:custDataLst>
          </p:nvPr>
        </p:nvSpPr>
        <p:spPr>
          <a:xfrm>
            <a:off x="1576388" y="4687888"/>
            <a:ext cx="7743825" cy="1103313"/>
          </a:xfrm>
          <a:prstGeom prst="rect">
            <a:avLst/>
          </a:prstGeom>
          <a:noFill/>
          <a:ln w="12700">
            <a:solidFill>
              <a:schemeClr val="tx1"/>
            </a:solidFill>
          </a:ln>
        </p:spPr>
        <p:txBody>
          <a:bodyPr wrap="square" rtlCol="0" anchor="t" anchorCtr="0">
            <a:noAutofit/>
          </a:bodyPr>
          <a:lstStyle/>
          <a:p>
            <a:pPr fontAlgn="auto">
              <a:lnSpc>
                <a:spcPct val="130000"/>
              </a:lnSpc>
              <a:buSzTx/>
            </a:pPr>
            <a:r>
              <a:rPr lang="zh-CN" sz="2400" b="1" spc="150" noProof="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把“经济关系”比喻为“一根红线”，强调其重要性，形象生动。</a:t>
            </a:r>
            <a:endParaRPr lang="zh-CN" sz="2400" b="1" spc="150" noProof="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9"/>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1"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80">
                                          <p:stCondLst>
                                            <p:cond delay="0"/>
                                          </p:stCondLst>
                                        </p:cTn>
                                        <p:tgtEl>
                                          <p:spTgt spid="2"/>
                                        </p:tgtEl>
                                      </p:cBhvr>
                                    </p:animEffect>
                                    <p:anim calcmode="lin" valueType="num">
                                      <p:cBhvr>
                                        <p:cTn id="1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
                                        </p:tgtEl>
                                        <p:attrNameLst>
                                          <p:attrName>ppt_y</p:attrName>
                                        </p:attrNameLst>
                                      </p:cBhvr>
                                      <p:tavLst>
                                        <p:tav tm="0" fmla="#ppt_y-sin(pi*$)/3">
                                          <p:val>
                                            <p:fltVal val="0.500000"/>
                                          </p:val>
                                        </p:tav>
                                        <p:tav tm="100000">
                                          <p:val>
                                            <p:fltVal val="1.000000"/>
                                          </p:val>
                                        </p:tav>
                                      </p:tavLst>
                                    </p:anim>
                                    <p:anim calcmode="lin" valueType="num">
                                      <p:cBhvr>
                                        <p:cTn id="15" dur="664" tmFilter="0, 0; 0.125,0.2665; 0.25,0.4; 0.375,0.465; 0.5,0.5;  0.625,0.535; 0.75,0.6; 0.875,0.7335; 1,1">
                                          <p:stCondLst>
                                            <p:cond delay="664"/>
                                          </p:stCondLst>
                                        </p:cTn>
                                        <p:tgtEl>
                                          <p:spTgt spid="2"/>
                                        </p:tgtEl>
                                        <p:attrNameLst>
                                          <p:attrName>ppt_y</p:attrName>
                                        </p:attrNameLst>
                                      </p:cBhvr>
                                      <p:tavLst>
                                        <p:tav tm="0" fmla="#ppt_y-sin(pi*$)/9">
                                          <p:val>
                                            <p:fltVal val="0.000000"/>
                                          </p:val>
                                        </p:tav>
                                        <p:tav tm="100000">
                                          <p:val>
                                            <p:fltVal val="1.000000"/>
                                          </p:val>
                                        </p:tav>
                                      </p:tavLst>
                                    </p:anim>
                                    <p:anim calcmode="lin" valueType="num">
                                      <p:cBhvr>
                                        <p:cTn id="16" dur="332" tmFilter="0, 0; 0.125,0.2665; 0.25,0.4; 0.375,0.465; 0.5,0.5;  0.625,0.535; 0.75,0.6; 0.875,0.7335; 1,1">
                                          <p:stCondLst>
                                            <p:cond delay="1324"/>
                                          </p:stCondLst>
                                        </p:cTn>
                                        <p:tgtEl>
                                          <p:spTgt spid="2"/>
                                        </p:tgtEl>
                                        <p:attrNameLst>
                                          <p:attrName>ppt_y</p:attrName>
                                        </p:attrNameLst>
                                      </p:cBhvr>
                                      <p:tavLst>
                                        <p:tav tm="0" fmla="#ppt_y-sin(pi*$)/27">
                                          <p:val>
                                            <p:fltVal val="0.000000"/>
                                          </p:val>
                                        </p:tav>
                                        <p:tav tm="100000">
                                          <p:val>
                                            <p:fltVal val="1.000000"/>
                                          </p:val>
                                        </p:tav>
                                      </p:tavLst>
                                    </p:anim>
                                    <p:anim calcmode="lin" valueType="num">
                                      <p:cBhvr>
                                        <p:cTn id="17" dur="164" tmFilter="0, 0; 0.125,0.2665; 0.25,0.4; 0.375,0.465; 0.5,0.5;  0.625,0.535; 0.75,0.6; 0.875,0.7335; 1,1">
                                          <p:stCondLst>
                                            <p:cond delay="1656"/>
                                          </p:stCondLst>
                                        </p:cTn>
                                        <p:tgtEl>
                                          <p:spTgt spid="2"/>
                                        </p:tgtEl>
                                        <p:attrNameLst>
                                          <p:attrName>ppt_y</p:attrName>
                                        </p:attrNameLst>
                                      </p:cBhvr>
                                      <p:tavLst>
                                        <p:tav tm="0" fmla="#ppt_y-sin(pi*$)/81">
                                          <p:val>
                                            <p:fltVal val="0.000000"/>
                                          </p:val>
                                        </p:tav>
                                        <p:tav tm="100000">
                                          <p:val>
                                            <p:fltVal val="1.000000"/>
                                          </p:val>
                                        </p:tav>
                                      </p:tavLst>
                                    </p:anim>
                                    <p:animScale>
                                      <p:cBhvr>
                                        <p:cTn id="18" dur="26">
                                          <p:stCondLst>
                                            <p:cond delay="650"/>
                                          </p:stCondLst>
                                        </p:cTn>
                                        <p:tgtEl>
                                          <p:spTgt spid="2"/>
                                        </p:tgtEl>
                                      </p:cBhvr>
                                      <p:to x="100000" y="60000"/>
                                    </p:animScale>
                                    <p:animScale>
                                      <p:cBhvr>
                                        <p:cTn id="19" dur="166" decel="50000">
                                          <p:stCondLst>
                                            <p:cond delay="676"/>
                                          </p:stCondLst>
                                        </p:cTn>
                                        <p:tgtEl>
                                          <p:spTgt spid="2"/>
                                        </p:tgtEl>
                                      </p:cBhvr>
                                      <p:to x="100000" y="100000"/>
                                    </p:animScale>
                                    <p:animScale>
                                      <p:cBhvr>
                                        <p:cTn id="20" dur="26">
                                          <p:stCondLst>
                                            <p:cond delay="1312"/>
                                          </p:stCondLst>
                                        </p:cTn>
                                        <p:tgtEl>
                                          <p:spTgt spid="2"/>
                                        </p:tgtEl>
                                      </p:cBhvr>
                                      <p:to x="100000" y="80000"/>
                                    </p:animScale>
                                    <p:animScale>
                                      <p:cBhvr>
                                        <p:cTn id="21" dur="166" decel="50000">
                                          <p:stCondLst>
                                            <p:cond delay="1338"/>
                                          </p:stCondLst>
                                        </p:cTn>
                                        <p:tgtEl>
                                          <p:spTgt spid="2"/>
                                        </p:tgtEl>
                                      </p:cBhvr>
                                      <p:to x="100000" y="100000"/>
                                    </p:animScale>
                                    <p:animScale>
                                      <p:cBhvr>
                                        <p:cTn id="22" dur="26">
                                          <p:stCondLst>
                                            <p:cond delay="1642"/>
                                          </p:stCondLst>
                                        </p:cTn>
                                        <p:tgtEl>
                                          <p:spTgt spid="2"/>
                                        </p:tgtEl>
                                      </p:cBhvr>
                                      <p:to x="100000" y="90000"/>
                                    </p:animScale>
                                    <p:animScale>
                                      <p:cBhvr>
                                        <p:cTn id="23" dur="166" decel="50000">
                                          <p:stCondLst>
                                            <p:cond delay="1668"/>
                                          </p:stCondLst>
                                        </p:cTn>
                                        <p:tgtEl>
                                          <p:spTgt spid="2"/>
                                        </p:tgtEl>
                                      </p:cBhvr>
                                      <p:to x="100000" y="100000"/>
                                    </p:animScale>
                                    <p:animScale>
                                      <p:cBhvr>
                                        <p:cTn id="24" dur="26">
                                          <p:stCondLst>
                                            <p:cond delay="1808"/>
                                          </p:stCondLst>
                                        </p:cTn>
                                        <p:tgtEl>
                                          <p:spTgt spid="2"/>
                                        </p:tgtEl>
                                      </p:cBhvr>
                                      <p:to x="100000" y="95000"/>
                                    </p:animScale>
                                    <p:animScale>
                                      <p:cBhvr>
                                        <p:cTn id="25" dur="166" decel="50000">
                                          <p:stCondLst>
                                            <p:cond delay="1834"/>
                                          </p:stCondLst>
                                        </p:cTn>
                                        <p:tgtEl>
                                          <p:spTgt spid="2"/>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0" presetClass="entr" presetSubtype="0" fill="hold" grpId="2"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edge">
                                      <p:cBhvr>
                                        <p:cTn id="30" dur="20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grpId="3" nodeType="clickEffect">
                                  <p:stCondLst>
                                    <p:cond delay="0"/>
                                  </p:stCondLst>
                                  <p:childTnLst>
                                    <p:set>
                                      <p:cBhvr>
                                        <p:cTn id="34" dur="1" fill="hold">
                                          <p:stCondLst>
                                            <p:cond delay="0"/>
                                          </p:stCondLst>
                                        </p:cTn>
                                        <p:tgtEl>
                                          <p:spTgt spid="141"/>
                                        </p:tgtEl>
                                        <p:attrNameLst>
                                          <p:attrName>style.visibility</p:attrName>
                                        </p:attrNameLst>
                                      </p:cBhvr>
                                      <p:to>
                                        <p:strVal val="visible"/>
                                      </p:to>
                                    </p:set>
                                    <p:animEffect transition="in" filter="diamond(in)">
                                      <p:cBhvr>
                                        <p:cTn id="35" dur="2000"/>
                                        <p:tgtEl>
                                          <p:spTgt spid="141"/>
                                        </p:tgtEl>
                                      </p:cBhvr>
                                    </p:animEffect>
                                  </p:childTnLst>
                                </p:cTn>
                              </p:par>
                            </p:childTnLst>
                          </p:cTn>
                        </p:par>
                      </p:childTnLst>
                    </p:cTn>
                  </p:par>
                  <p:par>
                    <p:cTn id="36" fill="hold">
                      <p:stCondLst>
                        <p:cond delay="indefinite"/>
                      </p:stCondLst>
                      <p:childTnLst>
                        <p:par>
                          <p:cTn id="37" fill="hold">
                            <p:stCondLst>
                              <p:cond delay="0"/>
                            </p:stCondLst>
                            <p:childTnLst>
                              <p:par>
                                <p:cTn id="38" presetID="20" presetClass="entr" presetSubtype="0" fill="hold" grpId="4"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edge">
                                      <p:cBhvr>
                                        <p:cTn id="40" dur="2000"/>
                                        <p:tgtEl>
                                          <p:spTgt spid="3"/>
                                        </p:tgtEl>
                                      </p:cBhvr>
                                    </p:animEffect>
                                  </p:childTnLst>
                                </p:cTn>
                              </p:par>
                            </p:childTnLst>
                          </p:cTn>
                        </p:par>
                      </p:childTnLst>
                    </p:cTn>
                  </p:par>
                  <p:par>
                    <p:cTn id="41" fill="hold">
                      <p:stCondLst>
                        <p:cond delay="indefinite"/>
                      </p:stCondLst>
                      <p:childTnLst>
                        <p:par>
                          <p:cTn id="42" fill="hold">
                            <p:stCondLst>
                              <p:cond delay="0"/>
                            </p:stCondLst>
                            <p:childTnLst>
                              <p:par>
                                <p:cTn id="43" presetID="8" presetClass="entr" presetSubtype="16" fill="hold" grpId="5"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diamond(in)">
                                      <p:cBhvr>
                                        <p:cTn id="4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1" grpId="3"/>
      <p:bldP spid="17" grpId="2"/>
      <p:bldP spid="2" grpId="1"/>
      <p:bldP spid="3" grpId="4"/>
      <p:bldP spid="4" grpId="5"/>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矩形 6"/>
          <p:cNvSpPr/>
          <p:nvPr userDrawn="1">
            <p:custDataLst>
              <p:tags r:id="rId1"/>
            </p:custDataLst>
          </p:nvPr>
        </p:nvSpPr>
        <p:spPr>
          <a:xfrm>
            <a:off x="0" y="0"/>
            <a:ext cx="12192000" cy="6858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6" name="矩形 5"/>
          <p:cNvSpPr/>
          <p:nvPr userDrawn="1">
            <p:custDataLst>
              <p:tags r:id="rId2"/>
            </p:custDataLst>
          </p:nvPr>
        </p:nvSpPr>
        <p:spPr>
          <a:xfrm>
            <a:off x="293688" y="304800"/>
            <a:ext cx="11606213" cy="62484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3"/>
            </p:custDataLst>
          </p:nvPr>
        </p:nvSpPr>
        <p:spPr>
          <a:xfrm>
            <a:off x="9561513" y="1066800"/>
            <a:ext cx="2141538" cy="4724400"/>
          </a:xfrm>
          <a:prstGeom prst="rect">
            <a:avLst/>
          </a:prstGeom>
          <a:noFill/>
        </p:spPr>
        <p:txBody>
          <a:bodyPr vert="eaVert" wrap="square" rtlCol="0" anchor="b">
            <a:noAutofit/>
          </a:bodyPr>
          <a:lstStyle/>
          <a:p>
            <a:pPr fontAlgn="auto">
              <a:buSzTx/>
            </a:pPr>
            <a:r>
              <a:rPr lang="zh-CN" sz="3600" b="1" spc="300" noProof="1">
                <a:solidFill>
                  <a:schemeClr val="accent1"/>
                </a:solidFill>
                <a:latin typeface="微软雅黑" panose="020B0503020204020204" pitchFamily="34" charset="-122"/>
                <a:ea typeface="微软雅黑" panose="020B0503020204020204" pitchFamily="34" charset="-122"/>
                <a:cs typeface="+mn-cs"/>
              </a:rPr>
              <a:t>恩格斯为了论证自己的观点，主要采用了什么方法？</a:t>
            </a:r>
            <a:endParaRPr lang="zh-CN" sz="3600" b="1" spc="300" noProof="1">
              <a:solidFill>
                <a:schemeClr val="accent1"/>
              </a:solidFill>
              <a:latin typeface="微软雅黑" panose="020B0503020204020204" pitchFamily="34" charset="-122"/>
              <a:ea typeface="微软雅黑" panose="020B0503020204020204" pitchFamily="34" charset="-122"/>
            </a:endParaRPr>
          </a:p>
        </p:txBody>
      </p:sp>
      <p:sp>
        <p:nvSpPr>
          <p:cNvPr id="17" name="文本框 16"/>
          <p:cNvSpPr txBox="1"/>
          <p:nvPr>
            <p:custDataLst>
              <p:tags r:id="rId4"/>
            </p:custDataLst>
          </p:nvPr>
        </p:nvSpPr>
        <p:spPr>
          <a:xfrm>
            <a:off x="1579563" y="1244600"/>
            <a:ext cx="7740650" cy="2033588"/>
          </a:xfrm>
          <a:prstGeom prst="rect">
            <a:avLst/>
          </a:prstGeom>
          <a:noFill/>
          <a:ln w="12700">
            <a:solidFill>
              <a:schemeClr val="tx1"/>
            </a:solidFill>
          </a:ln>
        </p:spPr>
        <p:txBody>
          <a:bodyPr wrap="square" rtlCol="0" anchor="t" anchorCtr="0">
            <a:noAutofit/>
          </a:bodyPr>
          <a:lstStyle/>
          <a:p>
            <a:pPr marL="0" lvl="1" indent="0" algn="l" fontAlgn="auto">
              <a:lnSpc>
                <a:spcPct val="130000"/>
              </a:lnSpc>
              <a:spcBef>
                <a:spcPct val="0"/>
              </a:spcBef>
              <a:spcAft>
                <a:spcPct val="0"/>
              </a:spcAft>
              <a:buSzTx/>
              <a:buNone/>
            </a:pPr>
            <a:r>
              <a:rPr lang="zh-CN" sz="2400" b="1" strike="noStrike"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甚至德国庸人的那种从1648——1830年德国经济的可怜状况中产生的致命的疲惫和软弱（最初表现为虔诚主义，而后表现为多愁善感和对诸侯贵族的奴颜婢膝），也不是没有对经济起过作用。</a:t>
            </a:r>
            <a:endParaRPr lang="zh-CN" sz="2400" b="1" strike="noStrike"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custDataLst>
              <p:tags r:id="rId5"/>
            </p:custDataLst>
          </p:nvPr>
        </p:nvSpPr>
        <p:spPr>
          <a:xfrm>
            <a:off x="579438" y="2454275"/>
            <a:ext cx="1127125" cy="2233613"/>
          </a:xfrm>
          <a:prstGeom prst="rect">
            <a:avLst/>
          </a:prstGeom>
          <a:noFill/>
        </p:spPr>
        <p:txBody>
          <a:bodyPr vert="eaVert" wrap="square" rtlCol="0" anchor="b">
            <a:noAutofit/>
          </a:bodyPr>
          <a:lstStyle/>
          <a:p>
            <a:pPr fontAlgn="auto">
              <a:buSzTx/>
            </a:pPr>
            <a:r>
              <a:rPr lang="zh-CN" sz="3600" b="1" spc="300" noProof="1">
                <a:solidFill>
                  <a:srgbClr val="C00000"/>
                </a:solidFill>
                <a:latin typeface="微软雅黑" panose="020B0503020204020204" pitchFamily="34" charset="-122"/>
                <a:ea typeface="微软雅黑" panose="020B0503020204020204" pitchFamily="34" charset="-122"/>
                <a:cs typeface="+mn-cs"/>
              </a:rPr>
              <a:t>说理形象</a:t>
            </a:r>
            <a:endParaRPr lang="zh-CN" sz="3600" b="1" spc="300" noProof="1">
              <a:solidFill>
                <a:srgbClr val="C00000"/>
              </a:solidFill>
              <a:latin typeface="微软雅黑" panose="020B0503020204020204" pitchFamily="34" charset="-122"/>
              <a:ea typeface="微软雅黑" panose="020B0503020204020204" pitchFamily="34" charset="-122"/>
            </a:endParaRPr>
          </a:p>
        </p:txBody>
      </p:sp>
      <p:sp>
        <p:nvSpPr>
          <p:cNvPr id="4" name="文本框 3"/>
          <p:cNvSpPr txBox="1"/>
          <p:nvPr>
            <p:custDataLst>
              <p:tags r:id="rId6"/>
            </p:custDataLst>
          </p:nvPr>
        </p:nvSpPr>
        <p:spPr>
          <a:xfrm>
            <a:off x="1576388" y="3808413"/>
            <a:ext cx="7743825" cy="1636713"/>
          </a:xfrm>
          <a:prstGeom prst="rect">
            <a:avLst/>
          </a:prstGeom>
          <a:noFill/>
          <a:ln w="12700">
            <a:solidFill>
              <a:schemeClr val="tx1"/>
            </a:solidFill>
          </a:ln>
        </p:spPr>
        <p:txBody>
          <a:bodyPr wrap="square" rtlCol="0" anchor="t" anchorCtr="0">
            <a:noAutofit/>
          </a:bodyPr>
          <a:lstStyle/>
          <a:p>
            <a:pPr fontAlgn="auto">
              <a:lnSpc>
                <a:spcPct val="130000"/>
              </a:lnSpc>
              <a:buSzTx/>
            </a:pPr>
            <a:r>
              <a:rPr lang="zh-CN" sz="2400" b="1" spc="150" noProof="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“可怜”“疲惫”“软弱”“多愁善感”“奴颜婢膝”等词语运用得形象生动，使抽象的“影响”变得具体形象，如同浮现在读者眼前。</a:t>
            </a:r>
            <a:endParaRPr lang="zh-CN" sz="2400" b="1" spc="150" noProof="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7"/>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1"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80">
                                          <p:stCondLst>
                                            <p:cond delay="0"/>
                                          </p:stCondLst>
                                        </p:cTn>
                                        <p:tgtEl>
                                          <p:spTgt spid="2"/>
                                        </p:tgtEl>
                                      </p:cBhvr>
                                    </p:animEffect>
                                    <p:anim calcmode="lin" valueType="num">
                                      <p:cBhvr>
                                        <p:cTn id="1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
                                        </p:tgtEl>
                                        <p:attrNameLst>
                                          <p:attrName>ppt_y</p:attrName>
                                        </p:attrNameLst>
                                      </p:cBhvr>
                                      <p:tavLst>
                                        <p:tav tm="0" fmla="#ppt_y-sin(pi*$)/3">
                                          <p:val>
                                            <p:fltVal val="0.500000"/>
                                          </p:val>
                                        </p:tav>
                                        <p:tav tm="100000">
                                          <p:val>
                                            <p:fltVal val="1.000000"/>
                                          </p:val>
                                        </p:tav>
                                      </p:tavLst>
                                    </p:anim>
                                    <p:anim calcmode="lin" valueType="num">
                                      <p:cBhvr>
                                        <p:cTn id="15" dur="664" tmFilter="0, 0; 0.125,0.2665; 0.25,0.4; 0.375,0.465; 0.5,0.5;  0.625,0.535; 0.75,0.6; 0.875,0.7335; 1,1">
                                          <p:stCondLst>
                                            <p:cond delay="664"/>
                                          </p:stCondLst>
                                        </p:cTn>
                                        <p:tgtEl>
                                          <p:spTgt spid="2"/>
                                        </p:tgtEl>
                                        <p:attrNameLst>
                                          <p:attrName>ppt_y</p:attrName>
                                        </p:attrNameLst>
                                      </p:cBhvr>
                                      <p:tavLst>
                                        <p:tav tm="0" fmla="#ppt_y-sin(pi*$)/9">
                                          <p:val>
                                            <p:fltVal val="0.000000"/>
                                          </p:val>
                                        </p:tav>
                                        <p:tav tm="100000">
                                          <p:val>
                                            <p:fltVal val="1.000000"/>
                                          </p:val>
                                        </p:tav>
                                      </p:tavLst>
                                    </p:anim>
                                    <p:anim calcmode="lin" valueType="num">
                                      <p:cBhvr>
                                        <p:cTn id="16" dur="332" tmFilter="0, 0; 0.125,0.2665; 0.25,0.4; 0.375,0.465; 0.5,0.5;  0.625,0.535; 0.75,0.6; 0.875,0.7335; 1,1">
                                          <p:stCondLst>
                                            <p:cond delay="1324"/>
                                          </p:stCondLst>
                                        </p:cTn>
                                        <p:tgtEl>
                                          <p:spTgt spid="2"/>
                                        </p:tgtEl>
                                        <p:attrNameLst>
                                          <p:attrName>ppt_y</p:attrName>
                                        </p:attrNameLst>
                                      </p:cBhvr>
                                      <p:tavLst>
                                        <p:tav tm="0" fmla="#ppt_y-sin(pi*$)/27">
                                          <p:val>
                                            <p:fltVal val="0.000000"/>
                                          </p:val>
                                        </p:tav>
                                        <p:tav tm="100000">
                                          <p:val>
                                            <p:fltVal val="1.000000"/>
                                          </p:val>
                                        </p:tav>
                                      </p:tavLst>
                                    </p:anim>
                                    <p:anim calcmode="lin" valueType="num">
                                      <p:cBhvr>
                                        <p:cTn id="17" dur="164" tmFilter="0, 0; 0.125,0.2665; 0.25,0.4; 0.375,0.465; 0.5,0.5;  0.625,0.535; 0.75,0.6; 0.875,0.7335; 1,1">
                                          <p:stCondLst>
                                            <p:cond delay="1656"/>
                                          </p:stCondLst>
                                        </p:cTn>
                                        <p:tgtEl>
                                          <p:spTgt spid="2"/>
                                        </p:tgtEl>
                                        <p:attrNameLst>
                                          <p:attrName>ppt_y</p:attrName>
                                        </p:attrNameLst>
                                      </p:cBhvr>
                                      <p:tavLst>
                                        <p:tav tm="0" fmla="#ppt_y-sin(pi*$)/81">
                                          <p:val>
                                            <p:fltVal val="0.000000"/>
                                          </p:val>
                                        </p:tav>
                                        <p:tav tm="100000">
                                          <p:val>
                                            <p:fltVal val="1.000000"/>
                                          </p:val>
                                        </p:tav>
                                      </p:tavLst>
                                    </p:anim>
                                    <p:animScale>
                                      <p:cBhvr>
                                        <p:cTn id="18" dur="26">
                                          <p:stCondLst>
                                            <p:cond delay="650"/>
                                          </p:stCondLst>
                                        </p:cTn>
                                        <p:tgtEl>
                                          <p:spTgt spid="2"/>
                                        </p:tgtEl>
                                      </p:cBhvr>
                                      <p:to x="100000" y="60000"/>
                                    </p:animScale>
                                    <p:animScale>
                                      <p:cBhvr>
                                        <p:cTn id="19" dur="166" decel="50000">
                                          <p:stCondLst>
                                            <p:cond delay="676"/>
                                          </p:stCondLst>
                                        </p:cTn>
                                        <p:tgtEl>
                                          <p:spTgt spid="2"/>
                                        </p:tgtEl>
                                      </p:cBhvr>
                                      <p:to x="100000" y="100000"/>
                                    </p:animScale>
                                    <p:animScale>
                                      <p:cBhvr>
                                        <p:cTn id="20" dur="26">
                                          <p:stCondLst>
                                            <p:cond delay="1312"/>
                                          </p:stCondLst>
                                        </p:cTn>
                                        <p:tgtEl>
                                          <p:spTgt spid="2"/>
                                        </p:tgtEl>
                                      </p:cBhvr>
                                      <p:to x="100000" y="80000"/>
                                    </p:animScale>
                                    <p:animScale>
                                      <p:cBhvr>
                                        <p:cTn id="21" dur="166" decel="50000">
                                          <p:stCondLst>
                                            <p:cond delay="1338"/>
                                          </p:stCondLst>
                                        </p:cTn>
                                        <p:tgtEl>
                                          <p:spTgt spid="2"/>
                                        </p:tgtEl>
                                      </p:cBhvr>
                                      <p:to x="100000" y="100000"/>
                                    </p:animScale>
                                    <p:animScale>
                                      <p:cBhvr>
                                        <p:cTn id="22" dur="26">
                                          <p:stCondLst>
                                            <p:cond delay="1642"/>
                                          </p:stCondLst>
                                        </p:cTn>
                                        <p:tgtEl>
                                          <p:spTgt spid="2"/>
                                        </p:tgtEl>
                                      </p:cBhvr>
                                      <p:to x="100000" y="90000"/>
                                    </p:animScale>
                                    <p:animScale>
                                      <p:cBhvr>
                                        <p:cTn id="23" dur="166" decel="50000">
                                          <p:stCondLst>
                                            <p:cond delay="1668"/>
                                          </p:stCondLst>
                                        </p:cTn>
                                        <p:tgtEl>
                                          <p:spTgt spid="2"/>
                                        </p:tgtEl>
                                      </p:cBhvr>
                                      <p:to x="100000" y="100000"/>
                                    </p:animScale>
                                    <p:animScale>
                                      <p:cBhvr>
                                        <p:cTn id="24" dur="26">
                                          <p:stCondLst>
                                            <p:cond delay="1808"/>
                                          </p:stCondLst>
                                        </p:cTn>
                                        <p:tgtEl>
                                          <p:spTgt spid="2"/>
                                        </p:tgtEl>
                                      </p:cBhvr>
                                      <p:to x="100000" y="95000"/>
                                    </p:animScale>
                                    <p:animScale>
                                      <p:cBhvr>
                                        <p:cTn id="25" dur="166" decel="50000">
                                          <p:stCondLst>
                                            <p:cond delay="1834"/>
                                          </p:stCondLst>
                                        </p:cTn>
                                        <p:tgtEl>
                                          <p:spTgt spid="2"/>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0" presetClass="entr" presetSubtype="0" fill="hold" grpId="2"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edge">
                                      <p:cBhvr>
                                        <p:cTn id="30" dur="20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grpId="3"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diamond(in)">
                                      <p:cBhvr>
                                        <p:cTn id="3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 grpId="2"/>
      <p:bldP spid="2" grpId="1"/>
      <p:bldP spid="4" grpId="3"/>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矩形 6"/>
          <p:cNvSpPr/>
          <p:nvPr userDrawn="1">
            <p:custDataLst>
              <p:tags r:id="rId1"/>
            </p:custDataLst>
          </p:nvPr>
        </p:nvSpPr>
        <p:spPr>
          <a:xfrm>
            <a:off x="0" y="0"/>
            <a:ext cx="12192000" cy="6858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6" name="矩形 5"/>
          <p:cNvSpPr/>
          <p:nvPr userDrawn="1">
            <p:custDataLst>
              <p:tags r:id="rId2"/>
            </p:custDataLst>
          </p:nvPr>
        </p:nvSpPr>
        <p:spPr>
          <a:xfrm>
            <a:off x="293688" y="304800"/>
            <a:ext cx="11606213" cy="62484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3"/>
            </p:custDataLst>
          </p:nvPr>
        </p:nvSpPr>
        <p:spPr>
          <a:xfrm>
            <a:off x="9561513" y="1066800"/>
            <a:ext cx="2141538" cy="4724400"/>
          </a:xfrm>
          <a:prstGeom prst="rect">
            <a:avLst/>
          </a:prstGeom>
          <a:noFill/>
        </p:spPr>
        <p:txBody>
          <a:bodyPr vert="eaVert" wrap="square" rtlCol="0" anchor="b">
            <a:noAutofit/>
          </a:bodyPr>
          <a:lstStyle/>
          <a:p>
            <a:pPr fontAlgn="auto">
              <a:buSzTx/>
            </a:pPr>
            <a:r>
              <a:rPr lang="zh-CN" sz="3600" b="1" spc="300" noProof="1">
                <a:solidFill>
                  <a:schemeClr val="accent1"/>
                </a:solidFill>
                <a:latin typeface="微软雅黑" panose="020B0503020204020204" pitchFamily="34" charset="-122"/>
                <a:ea typeface="微软雅黑" panose="020B0503020204020204" pitchFamily="34" charset="-122"/>
                <a:cs typeface="+mn-cs"/>
              </a:rPr>
              <a:t>恩格斯为了论证自己的观点，主要采用了什么方法？</a:t>
            </a:r>
            <a:endParaRPr lang="zh-CN" sz="3600" b="1" spc="300" noProof="1">
              <a:solidFill>
                <a:schemeClr val="accent1"/>
              </a:solidFill>
              <a:latin typeface="微软雅黑" panose="020B0503020204020204" pitchFamily="34" charset="-122"/>
              <a:ea typeface="微软雅黑" panose="020B0503020204020204" pitchFamily="34" charset="-122"/>
            </a:endParaRPr>
          </a:p>
        </p:txBody>
      </p:sp>
      <p:sp>
        <p:nvSpPr>
          <p:cNvPr id="17" name="文本框 16"/>
          <p:cNvSpPr txBox="1"/>
          <p:nvPr>
            <p:custDataLst>
              <p:tags r:id="rId4"/>
            </p:custDataLst>
          </p:nvPr>
        </p:nvSpPr>
        <p:spPr>
          <a:xfrm>
            <a:off x="1579563" y="1244600"/>
            <a:ext cx="7740650" cy="1600200"/>
          </a:xfrm>
          <a:prstGeom prst="rect">
            <a:avLst/>
          </a:prstGeom>
          <a:noFill/>
          <a:ln w="12700">
            <a:solidFill>
              <a:schemeClr val="tx1"/>
            </a:solidFill>
          </a:ln>
        </p:spPr>
        <p:txBody>
          <a:bodyPr wrap="square" rtlCol="0" anchor="t" anchorCtr="0">
            <a:noAutofit/>
          </a:bodyPr>
          <a:lstStyle/>
          <a:p>
            <a:pPr marL="0" lvl="1" indent="0" algn="l" fontAlgn="auto">
              <a:lnSpc>
                <a:spcPct val="130000"/>
              </a:lnSpc>
              <a:spcBef>
                <a:spcPct val="0"/>
              </a:spcBef>
              <a:spcAft>
                <a:spcPct val="0"/>
              </a:spcAft>
              <a:buSzTx/>
              <a:buNone/>
            </a:pPr>
            <a:r>
              <a:rPr lang="zh-CN" sz="2400" b="1" strike="noStrike"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如果您画出曲线中轴线，您就会发现，所考察的时期越长，所考察的范围越广，这个轴线就越是接近经济发展的轴线，就越是同后者平行而进。</a:t>
            </a:r>
            <a:endParaRPr lang="zh-CN" sz="2400" b="1" strike="noStrike" spc="150"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custDataLst>
              <p:tags r:id="rId5"/>
            </p:custDataLst>
          </p:nvPr>
        </p:nvSpPr>
        <p:spPr>
          <a:xfrm>
            <a:off x="579438" y="2454275"/>
            <a:ext cx="1127125" cy="2233613"/>
          </a:xfrm>
          <a:prstGeom prst="rect">
            <a:avLst/>
          </a:prstGeom>
          <a:noFill/>
        </p:spPr>
        <p:txBody>
          <a:bodyPr vert="eaVert" wrap="square" rtlCol="0" anchor="b">
            <a:noAutofit/>
          </a:bodyPr>
          <a:lstStyle/>
          <a:p>
            <a:pPr fontAlgn="auto">
              <a:buSzTx/>
            </a:pPr>
            <a:r>
              <a:rPr lang="zh-CN" sz="3600" b="1" spc="300" noProof="1">
                <a:solidFill>
                  <a:srgbClr val="C00000"/>
                </a:solidFill>
                <a:latin typeface="微软雅黑" panose="020B0503020204020204" pitchFamily="34" charset="-122"/>
                <a:ea typeface="微软雅黑" panose="020B0503020204020204" pitchFamily="34" charset="-122"/>
                <a:cs typeface="+mn-cs"/>
              </a:rPr>
              <a:t>说理形象</a:t>
            </a:r>
            <a:endParaRPr lang="zh-CN" sz="3600" b="1" spc="300" noProof="1">
              <a:solidFill>
                <a:srgbClr val="C00000"/>
              </a:solidFill>
              <a:latin typeface="微软雅黑" panose="020B0503020204020204" pitchFamily="34" charset="-122"/>
              <a:ea typeface="微软雅黑" panose="020B0503020204020204" pitchFamily="34" charset="-122"/>
            </a:endParaRPr>
          </a:p>
        </p:txBody>
      </p:sp>
      <p:sp>
        <p:nvSpPr>
          <p:cNvPr id="4" name="文本框 3"/>
          <p:cNvSpPr txBox="1"/>
          <p:nvPr>
            <p:custDataLst>
              <p:tags r:id="rId6"/>
            </p:custDataLst>
          </p:nvPr>
        </p:nvSpPr>
        <p:spPr>
          <a:xfrm>
            <a:off x="1576388" y="3076575"/>
            <a:ext cx="7743825" cy="3365500"/>
          </a:xfrm>
          <a:prstGeom prst="rect">
            <a:avLst/>
          </a:prstGeom>
          <a:noFill/>
          <a:ln w="12700">
            <a:solidFill>
              <a:schemeClr val="tx1"/>
            </a:solidFill>
          </a:ln>
        </p:spPr>
        <p:txBody>
          <a:bodyPr wrap="square" rtlCol="0" anchor="t" anchorCtr="0">
            <a:noAutofit/>
          </a:bodyPr>
          <a:lstStyle/>
          <a:p>
            <a:pPr fontAlgn="auto">
              <a:lnSpc>
                <a:spcPct val="130000"/>
              </a:lnSpc>
              <a:buSzTx/>
            </a:pPr>
            <a:r>
              <a:rPr lang="zh-CN" sz="2400" b="1" spc="150" noProof="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rPr>
              <a:t>恩格斯用“曲线的中轴线”来概括历史发展中的经济必然性和偶然性的关系。他把偶然性比作曲线，把经济必然性比作曲线的中轴线，强调曲线始终围绕着中轴线上下摆动，偶然性总是表现着经济的必然性。以形象的语言，进一步说明经济关系对上层建筑的决定作用；第二人称的运用，语气亲切，体现了革命导师的平易近人、朴实谦逊。</a:t>
            </a:r>
            <a:endParaRPr lang="zh-CN" sz="2400" b="1" spc="150" noProof="1">
              <a:solidFill>
                <a:schemeClr val="accent1"/>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7"/>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1"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80">
                                          <p:stCondLst>
                                            <p:cond delay="0"/>
                                          </p:stCondLst>
                                        </p:cTn>
                                        <p:tgtEl>
                                          <p:spTgt spid="2"/>
                                        </p:tgtEl>
                                      </p:cBhvr>
                                    </p:animEffect>
                                    <p:anim calcmode="lin" valueType="num">
                                      <p:cBhvr>
                                        <p:cTn id="1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
                                        </p:tgtEl>
                                        <p:attrNameLst>
                                          <p:attrName>ppt_y</p:attrName>
                                        </p:attrNameLst>
                                      </p:cBhvr>
                                      <p:tavLst>
                                        <p:tav tm="0" fmla="#ppt_y-sin(pi*$)/3">
                                          <p:val>
                                            <p:fltVal val="0.500000"/>
                                          </p:val>
                                        </p:tav>
                                        <p:tav tm="100000">
                                          <p:val>
                                            <p:fltVal val="1.000000"/>
                                          </p:val>
                                        </p:tav>
                                      </p:tavLst>
                                    </p:anim>
                                    <p:anim calcmode="lin" valueType="num">
                                      <p:cBhvr>
                                        <p:cTn id="15" dur="664" tmFilter="0, 0; 0.125,0.2665; 0.25,0.4; 0.375,0.465; 0.5,0.5;  0.625,0.535; 0.75,0.6; 0.875,0.7335; 1,1">
                                          <p:stCondLst>
                                            <p:cond delay="664"/>
                                          </p:stCondLst>
                                        </p:cTn>
                                        <p:tgtEl>
                                          <p:spTgt spid="2"/>
                                        </p:tgtEl>
                                        <p:attrNameLst>
                                          <p:attrName>ppt_y</p:attrName>
                                        </p:attrNameLst>
                                      </p:cBhvr>
                                      <p:tavLst>
                                        <p:tav tm="0" fmla="#ppt_y-sin(pi*$)/9">
                                          <p:val>
                                            <p:fltVal val="0.000000"/>
                                          </p:val>
                                        </p:tav>
                                        <p:tav tm="100000">
                                          <p:val>
                                            <p:fltVal val="1.000000"/>
                                          </p:val>
                                        </p:tav>
                                      </p:tavLst>
                                    </p:anim>
                                    <p:anim calcmode="lin" valueType="num">
                                      <p:cBhvr>
                                        <p:cTn id="16" dur="332" tmFilter="0, 0; 0.125,0.2665; 0.25,0.4; 0.375,0.465; 0.5,0.5;  0.625,0.535; 0.75,0.6; 0.875,0.7335; 1,1">
                                          <p:stCondLst>
                                            <p:cond delay="1324"/>
                                          </p:stCondLst>
                                        </p:cTn>
                                        <p:tgtEl>
                                          <p:spTgt spid="2"/>
                                        </p:tgtEl>
                                        <p:attrNameLst>
                                          <p:attrName>ppt_y</p:attrName>
                                        </p:attrNameLst>
                                      </p:cBhvr>
                                      <p:tavLst>
                                        <p:tav tm="0" fmla="#ppt_y-sin(pi*$)/27">
                                          <p:val>
                                            <p:fltVal val="0.000000"/>
                                          </p:val>
                                        </p:tav>
                                        <p:tav tm="100000">
                                          <p:val>
                                            <p:fltVal val="1.000000"/>
                                          </p:val>
                                        </p:tav>
                                      </p:tavLst>
                                    </p:anim>
                                    <p:anim calcmode="lin" valueType="num">
                                      <p:cBhvr>
                                        <p:cTn id="17" dur="164" tmFilter="0, 0; 0.125,0.2665; 0.25,0.4; 0.375,0.465; 0.5,0.5;  0.625,0.535; 0.75,0.6; 0.875,0.7335; 1,1">
                                          <p:stCondLst>
                                            <p:cond delay="1656"/>
                                          </p:stCondLst>
                                        </p:cTn>
                                        <p:tgtEl>
                                          <p:spTgt spid="2"/>
                                        </p:tgtEl>
                                        <p:attrNameLst>
                                          <p:attrName>ppt_y</p:attrName>
                                        </p:attrNameLst>
                                      </p:cBhvr>
                                      <p:tavLst>
                                        <p:tav tm="0" fmla="#ppt_y-sin(pi*$)/81">
                                          <p:val>
                                            <p:fltVal val="0.000000"/>
                                          </p:val>
                                        </p:tav>
                                        <p:tav tm="100000">
                                          <p:val>
                                            <p:fltVal val="1.000000"/>
                                          </p:val>
                                        </p:tav>
                                      </p:tavLst>
                                    </p:anim>
                                    <p:animScale>
                                      <p:cBhvr>
                                        <p:cTn id="18" dur="26">
                                          <p:stCondLst>
                                            <p:cond delay="650"/>
                                          </p:stCondLst>
                                        </p:cTn>
                                        <p:tgtEl>
                                          <p:spTgt spid="2"/>
                                        </p:tgtEl>
                                      </p:cBhvr>
                                      <p:to x="100000" y="60000"/>
                                    </p:animScale>
                                    <p:animScale>
                                      <p:cBhvr>
                                        <p:cTn id="19" dur="166" decel="50000">
                                          <p:stCondLst>
                                            <p:cond delay="676"/>
                                          </p:stCondLst>
                                        </p:cTn>
                                        <p:tgtEl>
                                          <p:spTgt spid="2"/>
                                        </p:tgtEl>
                                      </p:cBhvr>
                                      <p:to x="100000" y="100000"/>
                                    </p:animScale>
                                    <p:animScale>
                                      <p:cBhvr>
                                        <p:cTn id="20" dur="26">
                                          <p:stCondLst>
                                            <p:cond delay="1312"/>
                                          </p:stCondLst>
                                        </p:cTn>
                                        <p:tgtEl>
                                          <p:spTgt spid="2"/>
                                        </p:tgtEl>
                                      </p:cBhvr>
                                      <p:to x="100000" y="80000"/>
                                    </p:animScale>
                                    <p:animScale>
                                      <p:cBhvr>
                                        <p:cTn id="21" dur="166" decel="50000">
                                          <p:stCondLst>
                                            <p:cond delay="1338"/>
                                          </p:stCondLst>
                                        </p:cTn>
                                        <p:tgtEl>
                                          <p:spTgt spid="2"/>
                                        </p:tgtEl>
                                      </p:cBhvr>
                                      <p:to x="100000" y="100000"/>
                                    </p:animScale>
                                    <p:animScale>
                                      <p:cBhvr>
                                        <p:cTn id="22" dur="26">
                                          <p:stCondLst>
                                            <p:cond delay="1642"/>
                                          </p:stCondLst>
                                        </p:cTn>
                                        <p:tgtEl>
                                          <p:spTgt spid="2"/>
                                        </p:tgtEl>
                                      </p:cBhvr>
                                      <p:to x="100000" y="90000"/>
                                    </p:animScale>
                                    <p:animScale>
                                      <p:cBhvr>
                                        <p:cTn id="23" dur="166" decel="50000">
                                          <p:stCondLst>
                                            <p:cond delay="1668"/>
                                          </p:stCondLst>
                                        </p:cTn>
                                        <p:tgtEl>
                                          <p:spTgt spid="2"/>
                                        </p:tgtEl>
                                      </p:cBhvr>
                                      <p:to x="100000" y="100000"/>
                                    </p:animScale>
                                    <p:animScale>
                                      <p:cBhvr>
                                        <p:cTn id="24" dur="26">
                                          <p:stCondLst>
                                            <p:cond delay="1808"/>
                                          </p:stCondLst>
                                        </p:cTn>
                                        <p:tgtEl>
                                          <p:spTgt spid="2"/>
                                        </p:tgtEl>
                                      </p:cBhvr>
                                      <p:to x="100000" y="95000"/>
                                    </p:animScale>
                                    <p:animScale>
                                      <p:cBhvr>
                                        <p:cTn id="25" dur="166" decel="50000">
                                          <p:stCondLst>
                                            <p:cond delay="1834"/>
                                          </p:stCondLst>
                                        </p:cTn>
                                        <p:tgtEl>
                                          <p:spTgt spid="2"/>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0" presetClass="entr" presetSubtype="0" fill="hold" grpId="2"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edge">
                                      <p:cBhvr>
                                        <p:cTn id="30" dur="20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grpId="3"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diamond(in)">
                                      <p:cBhvr>
                                        <p:cTn id="3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 grpId="2"/>
      <p:bldP spid="2" grpId="1"/>
      <p:bldP spid="4" grpId="3"/>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3"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pic>
        <p:nvPicPr>
          <p:cNvPr id="4" name="图片 3" descr="D:\meihua_service_cache\jpg/4b8cc3b628079e736643599cc4224b4f.jpg4b8cc3b628079e736643599cc4224b4f"/>
          <p:cNvPicPr>
            <a:picLocks noChangeAspect="1"/>
          </p:cNvPicPr>
          <p:nvPr>
            <p:custDataLst>
              <p:tags r:id="rId3"/>
            </p:custDataLst>
          </p:nvPr>
        </p:nvPicPr>
        <p:blipFill>
          <a:blip r:embed="rId4"/>
          <a:stretch>
            <a:fillRect/>
          </a:stretch>
        </p:blipFill>
        <p:spPr>
          <a:xfrm>
            <a:off x="-43" y="-27"/>
            <a:ext cx="6096038" cy="3429025"/>
          </a:xfrm>
          <a:custGeom>
            <a:avLst/>
            <a:gdLst/>
            <a:ahLst/>
            <a:cxnLst>
              <a:cxn ang="3">
                <a:pos x="hc" y="t"/>
              </a:cxn>
              <a:cxn ang="cd2">
                <a:pos x="l" y="vc"/>
              </a:cxn>
              <a:cxn ang="cd4">
                <a:pos x="hc" y="b"/>
              </a:cxn>
              <a:cxn ang="0">
                <a:pos x="r" y="vc"/>
              </a:cxn>
            </a:cxnLst>
            <a:rect l="l" t="t" r="r" b="b"/>
            <a:pathLst>
              <a:path w="9600" h="5400">
                <a:moveTo>
                  <a:pt x="0" y="0"/>
                </a:moveTo>
                <a:lnTo>
                  <a:pt x="9600" y="0"/>
                </a:lnTo>
                <a:lnTo>
                  <a:pt x="9600" y="5400"/>
                </a:lnTo>
                <a:lnTo>
                  <a:pt x="0" y="5400"/>
                </a:lnTo>
                <a:lnTo>
                  <a:pt x="0" y="0"/>
                </a:lnTo>
                <a:close/>
              </a:path>
            </a:pathLst>
          </a:custGeom>
        </p:spPr>
      </p:pic>
      <p:pic>
        <p:nvPicPr>
          <p:cNvPr id="6" name="图片 5" descr="D:\meihua_service_cache\jpg/7b7ef78ed99fff7969b6166696933c03.jpg7b7ef78ed99fff7969b6166696933c03"/>
          <p:cNvPicPr>
            <a:picLocks noChangeAspect="1"/>
          </p:cNvPicPr>
          <p:nvPr>
            <p:custDataLst>
              <p:tags r:id="rId5"/>
            </p:custDataLst>
          </p:nvPr>
        </p:nvPicPr>
        <p:blipFill>
          <a:blip r:embed="rId6"/>
          <a:stretch>
            <a:fillRect/>
          </a:stretch>
        </p:blipFill>
        <p:spPr>
          <a:xfrm>
            <a:off x="6096006" y="3429001"/>
            <a:ext cx="6096038" cy="3429025"/>
          </a:xfrm>
          <a:custGeom>
            <a:avLst/>
            <a:gdLst/>
            <a:ahLst/>
            <a:cxnLst>
              <a:cxn ang="3">
                <a:pos x="hc" y="t"/>
              </a:cxn>
              <a:cxn ang="cd2">
                <a:pos x="l" y="vc"/>
              </a:cxn>
              <a:cxn ang="cd4">
                <a:pos x="hc" y="b"/>
              </a:cxn>
              <a:cxn ang="0">
                <a:pos x="r" y="vc"/>
              </a:cxn>
            </a:cxnLst>
            <a:rect l="l" t="t" r="r" b="b"/>
            <a:pathLst>
              <a:path w="9600" h="5400">
                <a:moveTo>
                  <a:pt x="0" y="0"/>
                </a:moveTo>
                <a:lnTo>
                  <a:pt x="9600" y="0"/>
                </a:lnTo>
                <a:lnTo>
                  <a:pt x="9600" y="5400"/>
                </a:lnTo>
                <a:lnTo>
                  <a:pt x="0" y="5400"/>
                </a:lnTo>
                <a:lnTo>
                  <a:pt x="0" y="0"/>
                </a:lnTo>
                <a:close/>
              </a:path>
            </a:pathLst>
          </a:custGeom>
        </p:spPr>
      </p:pic>
      <p:sp>
        <p:nvSpPr>
          <p:cNvPr id="8" name="Title 6"/>
          <p:cNvSpPr txBox="1"/>
          <p:nvPr>
            <p:custDataLst>
              <p:tags r:id="rId7"/>
            </p:custDataLst>
          </p:nvPr>
        </p:nvSpPr>
        <p:spPr>
          <a:xfrm>
            <a:off x="6096000" y="241300"/>
            <a:ext cx="6008688" cy="6192838"/>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20000"/>
              </a:lnSpc>
              <a:spcBef>
                <a:spcPct val="0"/>
              </a:spcBef>
              <a:spcAft>
                <a:spcPts val="800"/>
              </a:spcAft>
              <a:buSzTx/>
              <a:buNone/>
            </a:pPr>
            <a:r>
              <a:rPr lang="zh-CN" sz="2800" b="1" strike="noStrike" spc="1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在一支交响乐队中，小提琴手常分第一小提琴手和第二小提琴手，相比于第一小提琴手的光鲜夺目，第二小提琴手总是以伴奏的身份出现。他们坐在舞台最不起眼的角落里，做着最不起眼的事，却能让整支乐曲呈现出完美的状态。现实中，完成一项工作就像演奏交响乐，也都有“第一小提琴手”和“第二小提琴手”之分。</a:t>
            </a:r>
            <a:r>
              <a:rPr lang="zh-CN" sz="2800" b="1" strike="noStrike" spc="100" noProof="1">
                <a:ln w="3175">
                  <a:noFill/>
                  <a:prstDash val="dash"/>
                </a:ln>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当我们因为种种原因成不了“第一小提琴手”时，当好“第二小提琴手”显得更为可贵</a:t>
            </a:r>
            <a:r>
              <a:rPr lang="zh-CN" sz="2800" b="1" strike="noStrike" spc="1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a:t>
            </a:r>
            <a:endParaRPr lang="zh-CN" sz="2800" b="1" strike="noStrike" spc="1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文本框 1"/>
          <p:cNvSpPr txBox="1"/>
          <p:nvPr/>
        </p:nvSpPr>
        <p:spPr>
          <a:xfrm>
            <a:off x="554038" y="4344988"/>
            <a:ext cx="4926013" cy="1039813"/>
          </a:xfrm>
          <a:prstGeom prst="ellipse">
            <a:avLst/>
          </a:prstGeom>
          <a:solidFill>
            <a:schemeClr val="accent2"/>
          </a:solidFill>
        </p:spPr>
        <p:txBody>
          <a:bodyPr wrap="none" rtlCol="0" anchor="t">
            <a:spAutoFit/>
          </a:bodyPr>
          <a:lstStyle/>
          <a:p>
            <a:pPr fontAlgn="auto"/>
            <a:r>
              <a:rPr lang="zh-CN" sz="4400" b="1" spc="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第二小提琴手</a:t>
            </a:r>
            <a:endParaRPr lang="zh-CN" altLang="en-US" sz="4400" b="1" spc="100"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endParaRPr>
          </a:p>
        </p:txBody>
      </p:sp>
    </p:spTree>
    <p:custDataLst>
      <p:tags r:id="rId8"/>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80">
                                          <p:stCondLst>
                                            <p:cond delay="0"/>
                                          </p:stCondLst>
                                        </p:cTn>
                                        <p:tgtEl>
                                          <p:spTgt spid="2"/>
                                        </p:tgtEl>
                                      </p:cBhvr>
                                    </p:animEffect>
                                    <p:anim calcmode="lin" valueType="num">
                                      <p:cBhvr>
                                        <p:cTn id="13"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
                                        </p:tgtEl>
                                        <p:attrNameLst>
                                          <p:attrName>ppt_y</p:attrName>
                                        </p:attrNameLst>
                                      </p:cBhvr>
                                      <p:tavLst>
                                        <p:tav tm="0" fmla="#ppt_y-sin(pi*$)/3">
                                          <p:val>
                                            <p:fltVal val="0.500000"/>
                                          </p:val>
                                        </p:tav>
                                        <p:tav tm="100000">
                                          <p:val>
                                            <p:fltVal val="1.000000"/>
                                          </p:val>
                                        </p:tav>
                                      </p:tavLst>
                                    </p:anim>
                                    <p:anim calcmode="lin" valueType="num">
                                      <p:cBhvr>
                                        <p:cTn id="15" dur="664" tmFilter="0, 0; 0.125,0.2665; 0.25,0.4; 0.375,0.465; 0.5,0.5;  0.625,0.535; 0.75,0.6; 0.875,0.7335; 1,1">
                                          <p:stCondLst>
                                            <p:cond delay="664"/>
                                          </p:stCondLst>
                                        </p:cTn>
                                        <p:tgtEl>
                                          <p:spTgt spid="2"/>
                                        </p:tgtEl>
                                        <p:attrNameLst>
                                          <p:attrName>ppt_y</p:attrName>
                                        </p:attrNameLst>
                                      </p:cBhvr>
                                      <p:tavLst>
                                        <p:tav tm="0" fmla="#ppt_y-sin(pi*$)/9">
                                          <p:val>
                                            <p:fltVal val="0.000000"/>
                                          </p:val>
                                        </p:tav>
                                        <p:tav tm="100000">
                                          <p:val>
                                            <p:fltVal val="1.000000"/>
                                          </p:val>
                                        </p:tav>
                                      </p:tavLst>
                                    </p:anim>
                                    <p:anim calcmode="lin" valueType="num">
                                      <p:cBhvr>
                                        <p:cTn id="16" dur="332" tmFilter="0, 0; 0.125,0.2665; 0.25,0.4; 0.375,0.465; 0.5,0.5;  0.625,0.535; 0.75,0.6; 0.875,0.7335; 1,1">
                                          <p:stCondLst>
                                            <p:cond delay="1324"/>
                                          </p:stCondLst>
                                        </p:cTn>
                                        <p:tgtEl>
                                          <p:spTgt spid="2"/>
                                        </p:tgtEl>
                                        <p:attrNameLst>
                                          <p:attrName>ppt_y</p:attrName>
                                        </p:attrNameLst>
                                      </p:cBhvr>
                                      <p:tavLst>
                                        <p:tav tm="0" fmla="#ppt_y-sin(pi*$)/27">
                                          <p:val>
                                            <p:fltVal val="0.000000"/>
                                          </p:val>
                                        </p:tav>
                                        <p:tav tm="100000">
                                          <p:val>
                                            <p:fltVal val="1.000000"/>
                                          </p:val>
                                        </p:tav>
                                      </p:tavLst>
                                    </p:anim>
                                    <p:anim calcmode="lin" valueType="num">
                                      <p:cBhvr>
                                        <p:cTn id="17" dur="164" tmFilter="0, 0; 0.125,0.2665; 0.25,0.4; 0.375,0.465; 0.5,0.5;  0.625,0.535; 0.75,0.6; 0.875,0.7335; 1,1">
                                          <p:stCondLst>
                                            <p:cond delay="1656"/>
                                          </p:stCondLst>
                                        </p:cTn>
                                        <p:tgtEl>
                                          <p:spTgt spid="2"/>
                                        </p:tgtEl>
                                        <p:attrNameLst>
                                          <p:attrName>ppt_y</p:attrName>
                                        </p:attrNameLst>
                                      </p:cBhvr>
                                      <p:tavLst>
                                        <p:tav tm="0" fmla="#ppt_y-sin(pi*$)/81">
                                          <p:val>
                                            <p:fltVal val="0.000000"/>
                                          </p:val>
                                        </p:tav>
                                        <p:tav tm="100000">
                                          <p:val>
                                            <p:fltVal val="1.000000"/>
                                          </p:val>
                                        </p:tav>
                                      </p:tavLst>
                                    </p:anim>
                                    <p:animScale>
                                      <p:cBhvr>
                                        <p:cTn id="18" dur="26">
                                          <p:stCondLst>
                                            <p:cond delay="650"/>
                                          </p:stCondLst>
                                        </p:cTn>
                                        <p:tgtEl>
                                          <p:spTgt spid="2"/>
                                        </p:tgtEl>
                                      </p:cBhvr>
                                      <p:to x="100000" y="60000"/>
                                    </p:animScale>
                                    <p:animScale>
                                      <p:cBhvr>
                                        <p:cTn id="19" dur="166" decel="50000">
                                          <p:stCondLst>
                                            <p:cond delay="676"/>
                                          </p:stCondLst>
                                        </p:cTn>
                                        <p:tgtEl>
                                          <p:spTgt spid="2"/>
                                        </p:tgtEl>
                                      </p:cBhvr>
                                      <p:to x="100000" y="100000"/>
                                    </p:animScale>
                                    <p:animScale>
                                      <p:cBhvr>
                                        <p:cTn id="20" dur="26">
                                          <p:stCondLst>
                                            <p:cond delay="1312"/>
                                          </p:stCondLst>
                                        </p:cTn>
                                        <p:tgtEl>
                                          <p:spTgt spid="2"/>
                                        </p:tgtEl>
                                      </p:cBhvr>
                                      <p:to x="100000" y="80000"/>
                                    </p:animScale>
                                    <p:animScale>
                                      <p:cBhvr>
                                        <p:cTn id="21" dur="166" decel="50000">
                                          <p:stCondLst>
                                            <p:cond delay="1338"/>
                                          </p:stCondLst>
                                        </p:cTn>
                                        <p:tgtEl>
                                          <p:spTgt spid="2"/>
                                        </p:tgtEl>
                                      </p:cBhvr>
                                      <p:to x="100000" y="100000"/>
                                    </p:animScale>
                                    <p:animScale>
                                      <p:cBhvr>
                                        <p:cTn id="22" dur="26">
                                          <p:stCondLst>
                                            <p:cond delay="1642"/>
                                          </p:stCondLst>
                                        </p:cTn>
                                        <p:tgtEl>
                                          <p:spTgt spid="2"/>
                                        </p:tgtEl>
                                      </p:cBhvr>
                                      <p:to x="100000" y="90000"/>
                                    </p:animScale>
                                    <p:animScale>
                                      <p:cBhvr>
                                        <p:cTn id="23" dur="166" decel="50000">
                                          <p:stCondLst>
                                            <p:cond delay="1668"/>
                                          </p:stCondLst>
                                        </p:cTn>
                                        <p:tgtEl>
                                          <p:spTgt spid="2"/>
                                        </p:tgtEl>
                                      </p:cBhvr>
                                      <p:to x="100000" y="100000"/>
                                    </p:animScale>
                                    <p:animScale>
                                      <p:cBhvr>
                                        <p:cTn id="24" dur="26">
                                          <p:stCondLst>
                                            <p:cond delay="1808"/>
                                          </p:stCondLst>
                                        </p:cTn>
                                        <p:tgtEl>
                                          <p:spTgt spid="2"/>
                                        </p:tgtEl>
                                      </p:cBhvr>
                                      <p:to x="100000" y="95000"/>
                                    </p:animScale>
                                    <p:animScale>
                                      <p:cBhvr>
                                        <p:cTn id="25" dur="166" decel="50000">
                                          <p:stCondLst>
                                            <p:cond delay="1834"/>
                                          </p:stCondLst>
                                        </p:cTn>
                                        <p:tgtEl>
                                          <p:spTgt spid="2"/>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7" presetClass="entr" presetSubtype="4" fill="hold" grpId="1"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p:cTn id="30" dur="5000" fill="hold"/>
                                        <p:tgtEl>
                                          <p:spTgt spid="8"/>
                                        </p:tgtEl>
                                        <p:attrNameLst>
                                          <p:attrName>ppt_x</p:attrName>
                                        </p:attrNameLst>
                                      </p:cBhvr>
                                      <p:tavLst>
                                        <p:tav tm="0">
                                          <p:val>
                                            <p:strVal val="#ppt_x"/>
                                          </p:val>
                                        </p:tav>
                                        <p:tav tm="100000">
                                          <p:val>
                                            <p:strVal val="#ppt_x"/>
                                          </p:val>
                                        </p:tav>
                                      </p:tavLst>
                                    </p:anim>
                                    <p:anim calcmode="lin" valueType="num">
                                      <p:cBhvr>
                                        <p:cTn id="31" dur="5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1"/>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5"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6" name="矩形 5"/>
          <p:cNvSpPr/>
          <p:nvPr>
            <p:custDataLst>
              <p:tags r:id="rId3"/>
            </p:custDataLst>
          </p:nvPr>
        </p:nvSpPr>
        <p:spPr>
          <a:xfrm>
            <a:off x="546100" y="3783013"/>
            <a:ext cx="3325813" cy="1793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1">
              <a:ln>
                <a:noFill/>
              </a:ln>
              <a:solidFill>
                <a:schemeClr val="dk1">
                  <a:lumMod val="85000"/>
                  <a:lumOff val="15000"/>
                </a:schemeClr>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任意多边形 6"/>
          <p:cNvSpPr/>
          <p:nvPr>
            <p:custDataLst>
              <p:tags r:id="rId4"/>
            </p:custDataLst>
          </p:nvPr>
        </p:nvSpPr>
        <p:spPr>
          <a:xfrm>
            <a:off x="1828800" y="914400"/>
            <a:ext cx="9448800" cy="5029200"/>
          </a:xfrm>
          <a:custGeom>
            <a:avLst/>
            <a:gdLst>
              <a:gd name="connsiteX0" fmla="*/ 5 w 14004"/>
              <a:gd name="connsiteY0" fmla="*/ 1622 h 7822"/>
              <a:gd name="connsiteX1" fmla="*/ 0 w 14004"/>
              <a:gd name="connsiteY1" fmla="*/ 0 h 7822"/>
              <a:gd name="connsiteX2" fmla="*/ 14004 w 14004"/>
              <a:gd name="connsiteY2" fmla="*/ 0 h 7822"/>
              <a:gd name="connsiteX3" fmla="*/ 14004 w 14004"/>
              <a:gd name="connsiteY3" fmla="*/ 7822 h 7822"/>
              <a:gd name="connsiteX4" fmla="*/ 0 w 14004"/>
              <a:gd name="connsiteY4" fmla="*/ 7822 h 7822"/>
              <a:gd name="connsiteX5" fmla="*/ 5 w 14004"/>
              <a:gd name="connsiteY5" fmla="*/ 6212 h 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004" h="7822">
                <a:moveTo>
                  <a:pt x="5" y="1622"/>
                </a:moveTo>
                <a:lnTo>
                  <a:pt x="0" y="0"/>
                </a:lnTo>
                <a:lnTo>
                  <a:pt x="14004" y="0"/>
                </a:lnTo>
                <a:lnTo>
                  <a:pt x="14004" y="7822"/>
                </a:lnTo>
                <a:lnTo>
                  <a:pt x="0" y="7822"/>
                </a:lnTo>
                <a:lnTo>
                  <a:pt x="5" y="6212"/>
                </a:lnTo>
              </a:path>
            </a:pathLst>
          </a:custGeom>
          <a:noFill/>
          <a:ln w="19050">
            <a:solidFill>
              <a:schemeClr val="lt1">
                <a:alpha val="75000"/>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3" name="文本框 2"/>
          <p:cNvSpPr txBox="1"/>
          <p:nvPr>
            <p:custDataLst>
              <p:tags r:id="rId5"/>
            </p:custDataLst>
          </p:nvPr>
        </p:nvSpPr>
        <p:spPr>
          <a:xfrm>
            <a:off x="335280" y="2437765"/>
            <a:ext cx="3867468" cy="1524635"/>
          </a:xfrm>
          <a:prstGeom prst="rect">
            <a:avLst/>
          </a:prstGeom>
          <a:noFill/>
        </p:spPr>
        <p:txBody>
          <a:bodyPr wrap="square" lIns="63500" tIns="25400" rIns="63500" bIns="25400" rtlCol="0" anchor="ctr">
            <a:noAutofit/>
          </a:bodyPr>
          <a:lstStyle/>
          <a:p>
            <a:pPr algn="ctr" fontAlgn="auto">
              <a:buSzTx/>
            </a:pPr>
            <a:r>
              <a:rPr lang="zh-CN" sz="6000" b="1" spc="300" noProof="1">
                <a:gradFill>
                  <a:gsLst>
                    <a:gs pos="0">
                      <a:srgbClr val="14CD68"/>
                    </a:gs>
                    <a:gs pos="100000">
                      <a:srgbClr val="035C7D"/>
                    </a:gs>
                  </a:gsLst>
                  <a:lin scaled="0"/>
                </a:gradFill>
                <a:latin typeface="微软雅黑" panose="020B0503020204020204" pitchFamily="34" charset="-122"/>
                <a:ea typeface="微软雅黑" panose="020B0503020204020204" pitchFamily="34" charset="-122"/>
                <a:cs typeface="+mn-cs"/>
              </a:rPr>
              <a:t>因技拓理</a:t>
            </a:r>
            <a:endParaRPr lang="zh-CN" sz="6000" b="1" spc="300" noProof="1">
              <a:gradFill>
                <a:gsLst>
                  <a:gs pos="0">
                    <a:srgbClr val="14CD68"/>
                  </a:gs>
                  <a:gs pos="100000">
                    <a:srgbClr val="035C7D"/>
                  </a:gs>
                </a:gsLst>
                <a:lin scaled="0"/>
              </a:gradFill>
              <a:latin typeface="微软雅黑" panose="020B0503020204020204" pitchFamily="34" charset="-122"/>
              <a:ea typeface="微软雅黑" panose="020B0503020204020204" pitchFamily="34" charset="-122"/>
            </a:endParaRPr>
          </a:p>
        </p:txBody>
      </p:sp>
      <p:pic>
        <p:nvPicPr>
          <p:cNvPr id="4" name="图片 3"/>
          <p:cNvPicPr preferRelativeResize="0">
            <a:picLocks noChangeAspect="1"/>
          </p:cNvPicPr>
          <p:nvPr>
            <p:custDataLst>
              <p:tags r:id="rId6"/>
            </p:custDataLst>
          </p:nvPr>
        </p:nvPicPr>
        <p:blipFill>
          <a:blip r:embed="rId7"/>
          <a:srcRect l="-65869" r="-65869"/>
          <a:stretch>
            <a:fillRect/>
          </a:stretch>
        </p:blipFill>
        <p:spPr>
          <a:xfrm>
            <a:off x="4106544" y="1250315"/>
            <a:ext cx="6962141" cy="4327525"/>
          </a:xfrm>
          <a:custGeom>
            <a:avLst/>
            <a:gdLst/>
            <a:ahLst/>
            <a:cxnLst>
              <a:cxn ang="3">
                <a:pos x="hc" y="t"/>
              </a:cxn>
              <a:cxn ang="cd2">
                <a:pos x="l" y="vc"/>
              </a:cxn>
              <a:cxn ang="cd4">
                <a:pos x="hc" y="b"/>
              </a:cxn>
              <a:cxn ang="0">
                <a:pos x="r" y="vc"/>
              </a:cxn>
            </a:cxnLst>
            <a:rect l="l" t="t" r="r" b="b"/>
            <a:pathLst>
              <a:path w="7920" h="3120">
                <a:moveTo>
                  <a:pt x="0" y="0"/>
                </a:moveTo>
                <a:lnTo>
                  <a:pt x="7920" y="0"/>
                </a:lnTo>
                <a:lnTo>
                  <a:pt x="7920" y="3120"/>
                </a:lnTo>
                <a:lnTo>
                  <a:pt x="0" y="3120"/>
                </a:lnTo>
                <a:lnTo>
                  <a:pt x="0" y="0"/>
                </a:lnTo>
                <a:close/>
              </a:path>
            </a:pathLst>
          </a:custGeom>
          <a:blipFill rotWithShape="1">
            <a:blip r:embed="rId8"/>
            <a:stretch>
              <a:fillRect/>
            </a:stretch>
          </a:blipFill>
        </p:spPr>
      </p:pic>
    </p:spTree>
    <p:custDataLst>
      <p:tags r:id="rId9"/>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1"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2"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edge">
                                      <p:cBhvr>
                                        <p:cTn id="2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p:bldP spid="7" grpId="0"/>
      <p:bldP spid="3" grpId="2"/>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6"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1" name="矩形 10"/>
          <p:cNvSpPr/>
          <p:nvPr>
            <p:custDataLst>
              <p:tags r:id="rId3"/>
            </p:custDataLst>
          </p:nvPr>
        </p:nvSpPr>
        <p:spPr>
          <a:xfrm>
            <a:off x="0" y="0"/>
            <a:ext cx="12192000" cy="6858000"/>
          </a:xfrm>
          <a:prstGeom prst="rect">
            <a:avLst/>
          </a:prstGeom>
          <a:pattFill prst="pct5">
            <a:fgClr>
              <a:schemeClr val="accent1"/>
            </a:fgClr>
            <a:bgClr>
              <a:schemeClr val="l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2" name="矩形 11"/>
          <p:cNvSpPr/>
          <p:nvPr>
            <p:custDataLst>
              <p:tags r:id="rId4"/>
            </p:custDataLst>
          </p:nvPr>
        </p:nvSpPr>
        <p:spPr>
          <a:xfrm>
            <a:off x="1066800" y="1066800"/>
            <a:ext cx="10134600" cy="4724400"/>
          </a:xfrm>
          <a:prstGeom prst="rect">
            <a:avLst/>
          </a:prstGeom>
          <a:solidFill>
            <a:schemeClr val="lt2"/>
          </a:solid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3" name="矩形 12"/>
          <p:cNvSpPr/>
          <p:nvPr>
            <p:custDataLst>
              <p:tags r:id="rId5"/>
            </p:custDataLst>
          </p:nvPr>
        </p:nvSpPr>
        <p:spPr>
          <a:xfrm>
            <a:off x="0" y="2133600"/>
            <a:ext cx="3541713" cy="137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3" name="文本框 2"/>
          <p:cNvSpPr txBox="1"/>
          <p:nvPr>
            <p:custDataLst>
              <p:tags r:id="rId6"/>
            </p:custDataLst>
          </p:nvPr>
        </p:nvSpPr>
        <p:spPr>
          <a:xfrm>
            <a:off x="0" y="2403475"/>
            <a:ext cx="3048000" cy="762000"/>
          </a:xfrm>
          <a:prstGeom prst="rect">
            <a:avLst/>
          </a:prstGeom>
          <a:noFill/>
        </p:spPr>
        <p:txBody>
          <a:bodyPr wrap="square" lIns="63500" tIns="25400" rIns="63500" bIns="25400" rtlCol="0" anchor="ctr">
            <a:noAutofit/>
          </a:bodyPr>
          <a:lstStyle/>
          <a:p>
            <a:pPr algn="r" fontAlgn="auto">
              <a:buSzTx/>
            </a:pPr>
            <a:r>
              <a:rPr lang="zh-CN" sz="4000" b="1" spc="300" noProof="1">
                <a:solidFill>
                  <a:schemeClr val="lt1"/>
                </a:solidFill>
                <a:latin typeface="微软雅黑" panose="020B0503020204020204" pitchFamily="34" charset="-122"/>
                <a:ea typeface="微软雅黑" panose="020B0503020204020204" pitchFamily="34" charset="-122"/>
                <a:cs typeface="+mn-cs"/>
              </a:rPr>
              <a:t>联系历史</a:t>
            </a:r>
            <a:endParaRPr lang="zh-CN" sz="4000" b="1" spc="300" noProof="1">
              <a:solidFill>
                <a:schemeClr val="lt1"/>
              </a:solidFill>
              <a:latin typeface="微软雅黑" panose="020B0503020204020204" pitchFamily="34" charset="-122"/>
              <a:ea typeface="微软雅黑" panose="020B0503020204020204" pitchFamily="34" charset="-122"/>
            </a:endParaRPr>
          </a:p>
        </p:txBody>
      </p:sp>
      <p:sp>
        <p:nvSpPr>
          <p:cNvPr id="4" name="Title 6"/>
          <p:cNvSpPr txBox="1"/>
          <p:nvPr>
            <p:custDataLst>
              <p:tags r:id="rId7"/>
            </p:custDataLst>
          </p:nvPr>
        </p:nvSpPr>
        <p:spPr>
          <a:xfrm>
            <a:off x="3638550" y="1371600"/>
            <a:ext cx="7358063" cy="41148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恩格斯在给瓦尔特·博尔吉乌斯的回信中指出:“恰巧某个伟大人物在一定时间出现于某一国家,这当然纯粹是一种偶然现象。但是,如果我们把这个人去掉,那时就会需要有另外一个人来代替他,并且这个代替者是会出现的,不论好一些或差一些,但是最终总是会出现的。”结合刘邦和项羽,谈谈你对“伟大人物”出现的“必然性和偶然性”的认识。</a:t>
            </a:r>
            <a:endParaRPr lang="zh-CN" sz="2400" b="1" strike="noStrike" spc="200" noProof="1">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8"/>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amond(in)">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1"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diamond(in)">
                                      <p:cBhvr>
                                        <p:cTn id="12" dur="2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2"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amond(in)">
                                      <p:cBhvr>
                                        <p:cTn id="17" dur="2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3"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circle(in)">
                                      <p:cBhvr>
                                        <p:cTn id="2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1"/>
      <p:bldP spid="3" grpId="2"/>
      <p:bldP spid="4" grpId="3"/>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6"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1" name="矩形 10"/>
          <p:cNvSpPr/>
          <p:nvPr>
            <p:custDataLst>
              <p:tags r:id="rId3"/>
            </p:custDataLst>
          </p:nvPr>
        </p:nvSpPr>
        <p:spPr>
          <a:xfrm>
            <a:off x="0" y="0"/>
            <a:ext cx="12192000" cy="6858000"/>
          </a:xfrm>
          <a:prstGeom prst="rect">
            <a:avLst/>
          </a:prstGeom>
          <a:pattFill prst="pct5">
            <a:fgClr>
              <a:schemeClr val="accent1"/>
            </a:fgClr>
            <a:bgClr>
              <a:schemeClr val="l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2" name="矩形 11"/>
          <p:cNvSpPr/>
          <p:nvPr>
            <p:custDataLst>
              <p:tags r:id="rId4"/>
            </p:custDataLst>
          </p:nvPr>
        </p:nvSpPr>
        <p:spPr>
          <a:xfrm>
            <a:off x="336550" y="1066800"/>
            <a:ext cx="11193463" cy="4972050"/>
          </a:xfrm>
          <a:prstGeom prst="rect">
            <a:avLst/>
          </a:prstGeom>
          <a:solidFill>
            <a:schemeClr val="lt2"/>
          </a:solid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4" name="Title 6"/>
          <p:cNvSpPr txBox="1"/>
          <p:nvPr>
            <p:custDataLst>
              <p:tags r:id="rId5"/>
            </p:custDataLst>
          </p:nvPr>
        </p:nvSpPr>
        <p:spPr>
          <a:xfrm>
            <a:off x="604838" y="1371600"/>
            <a:ext cx="10736263" cy="41148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所谓伟大人物,是指为着完成某种历史任务而出现的、在历史发展进程中发挥了重大作用的杰出者。伟大人物的出现,都是必然性和偶然性的统一。在楚汉之争中取得最后胜利的刘邦就是这样一位偶然性与必然性统一的伟大人物。比如,刘邦的出身、起家,及至鸿门宴脱险、夺取关中先入咸阳等,充满了偶然性,稍有差池结果便会大相径庭。但不能把这些偶然因素绝对化、神秘化,偶然性的背后,是必然性在起决定作用。刘邦能最后胜出,是具有必然性的。因为刘邦审时度势、知人善任,实行的方针、政策受到了广大士兵和人民的拥护,特别是得到了当时秦人的拥护,他的胜利是大势所趋,必然性使然。而项羽的失败也是必然的,因在刘邦成功的必然性因素方面,项羽大多相反,最后只能落得众叛亲离的结局。</a:t>
            </a:r>
            <a:endPar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amond(in)">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1"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4" grpId="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6"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1" name="矩形 10"/>
          <p:cNvSpPr/>
          <p:nvPr>
            <p:custDataLst>
              <p:tags r:id="rId3"/>
            </p:custDataLst>
          </p:nvPr>
        </p:nvSpPr>
        <p:spPr>
          <a:xfrm>
            <a:off x="0" y="0"/>
            <a:ext cx="12192000" cy="6858000"/>
          </a:xfrm>
          <a:prstGeom prst="rect">
            <a:avLst/>
          </a:prstGeom>
          <a:pattFill prst="pct5">
            <a:fgClr>
              <a:schemeClr val="accent1"/>
            </a:fgClr>
            <a:bgClr>
              <a:schemeClr val="l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2" name="矩形 11"/>
          <p:cNvSpPr/>
          <p:nvPr>
            <p:custDataLst>
              <p:tags r:id="rId4"/>
            </p:custDataLst>
          </p:nvPr>
        </p:nvSpPr>
        <p:spPr>
          <a:xfrm>
            <a:off x="336550" y="1066800"/>
            <a:ext cx="11193463" cy="4972050"/>
          </a:xfrm>
          <a:prstGeom prst="rect">
            <a:avLst/>
          </a:prstGeom>
          <a:solidFill>
            <a:schemeClr val="lt2"/>
          </a:solid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4" name="Title 6"/>
          <p:cNvSpPr txBox="1"/>
          <p:nvPr>
            <p:custDataLst>
              <p:tags r:id="rId5"/>
            </p:custDataLst>
          </p:nvPr>
        </p:nvSpPr>
        <p:spPr>
          <a:xfrm>
            <a:off x="604838" y="1371600"/>
            <a:ext cx="10736263" cy="41148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偶然性表明的是客观事物发展过程中存在的一种有可能出现、也有可能不出现的趋向。“江东子弟多才俊,卷土重来未可知”,杜牧从“胜败乃兵家常事”的角度立论,用大胆的假设与推理来揭示历史的发展可以是另外一种情形,“已然的”未必就是“必然的”。从当时形势看,刘邦虽然战胜项羽,但项羽的巨大影响仍在,刘邦并没有取得全局的最后胜利。其实,项羽与刘邦一样都是反抗暴秦的英雄,没有说谁胜就是应该的,是正统的,设若项羽拥有远见卓识和不屈不挠的意志,回江东重整旗鼓,说不定就可以“卷土重来”,或许会改写历史。</a:t>
            </a:r>
            <a:endPar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6"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1" name="矩形 10"/>
          <p:cNvSpPr/>
          <p:nvPr>
            <p:custDataLst>
              <p:tags r:id="rId3"/>
            </p:custDataLst>
          </p:nvPr>
        </p:nvSpPr>
        <p:spPr>
          <a:xfrm>
            <a:off x="0" y="0"/>
            <a:ext cx="12192000" cy="6858000"/>
          </a:xfrm>
          <a:prstGeom prst="rect">
            <a:avLst/>
          </a:prstGeom>
          <a:pattFill prst="pct5">
            <a:fgClr>
              <a:schemeClr val="accent1"/>
            </a:fgClr>
            <a:bgClr>
              <a:schemeClr val="l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2" name="矩形 11"/>
          <p:cNvSpPr/>
          <p:nvPr>
            <p:custDataLst>
              <p:tags r:id="rId4"/>
            </p:custDataLst>
          </p:nvPr>
        </p:nvSpPr>
        <p:spPr>
          <a:xfrm>
            <a:off x="1066800" y="1066800"/>
            <a:ext cx="10134600" cy="4724400"/>
          </a:xfrm>
          <a:prstGeom prst="rect">
            <a:avLst/>
          </a:prstGeom>
          <a:solidFill>
            <a:schemeClr val="lt2"/>
          </a:solid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3" name="矩形 12"/>
          <p:cNvSpPr/>
          <p:nvPr>
            <p:custDataLst>
              <p:tags r:id="rId5"/>
            </p:custDataLst>
          </p:nvPr>
        </p:nvSpPr>
        <p:spPr>
          <a:xfrm>
            <a:off x="0" y="2133600"/>
            <a:ext cx="3541713" cy="1371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3" name="文本框 2"/>
          <p:cNvSpPr txBox="1"/>
          <p:nvPr>
            <p:custDataLst>
              <p:tags r:id="rId6"/>
            </p:custDataLst>
          </p:nvPr>
        </p:nvSpPr>
        <p:spPr>
          <a:xfrm>
            <a:off x="0" y="2403475"/>
            <a:ext cx="3048000" cy="762000"/>
          </a:xfrm>
          <a:prstGeom prst="rect">
            <a:avLst/>
          </a:prstGeom>
          <a:noFill/>
        </p:spPr>
        <p:txBody>
          <a:bodyPr wrap="square" lIns="63500" tIns="25400" rIns="63500" bIns="25400" rtlCol="0" anchor="ctr">
            <a:noAutofit/>
          </a:bodyPr>
          <a:lstStyle/>
          <a:p>
            <a:pPr algn="r" fontAlgn="auto">
              <a:buSzTx/>
            </a:pPr>
            <a:r>
              <a:rPr lang="zh-CN" sz="4000" b="1" spc="300" noProof="1">
                <a:solidFill>
                  <a:schemeClr val="lt1"/>
                </a:solidFill>
                <a:latin typeface="微软雅黑" panose="020B0503020204020204" pitchFamily="34" charset="-122"/>
                <a:ea typeface="微软雅黑" panose="020B0503020204020204" pitchFamily="34" charset="-122"/>
                <a:cs typeface="+mn-cs"/>
              </a:rPr>
              <a:t>勾连现实</a:t>
            </a:r>
            <a:endParaRPr lang="zh-CN" sz="4000" b="1" spc="300" noProof="1">
              <a:solidFill>
                <a:schemeClr val="lt1"/>
              </a:solidFill>
              <a:latin typeface="微软雅黑" panose="020B0503020204020204" pitchFamily="34" charset="-122"/>
              <a:ea typeface="微软雅黑" panose="020B0503020204020204" pitchFamily="34" charset="-122"/>
            </a:endParaRPr>
          </a:p>
        </p:txBody>
      </p:sp>
      <p:sp>
        <p:nvSpPr>
          <p:cNvPr id="4" name="Title 6"/>
          <p:cNvSpPr txBox="1"/>
          <p:nvPr>
            <p:custDataLst>
              <p:tags r:id="rId7"/>
            </p:custDataLst>
          </p:nvPr>
        </p:nvSpPr>
        <p:spPr>
          <a:xfrm>
            <a:off x="3638550" y="1173163"/>
            <a:ext cx="7358063" cy="41148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800" b="1" strike="noStrike" spc="200" noProof="1">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恩格斯指出：“社会一旦有技术上的需要，这种需要就会比十所大学更能把科学推向前进。”联系当代社会现实，说说恩格斯的话的现实意义。</a:t>
            </a:r>
            <a:endParaRPr lang="zh-CN" sz="2800" b="1" strike="noStrike" spc="200" noProof="1">
              <a:ln w="3175">
                <a:noFill/>
                <a:prstDash val="dash"/>
              </a:ln>
              <a:solidFill>
                <a:srgbClr val="C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8"/>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amond(in)">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1"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diamond(in)">
                                      <p:cBhvr>
                                        <p:cTn id="12" dur="20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2"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ircle(in)">
                                      <p:cBhvr>
                                        <p:cTn id="17" dur="2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3"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circle(in)">
                                      <p:cBhvr>
                                        <p:cTn id="2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1"/>
      <p:bldP spid="3" grpId="2"/>
      <p:bldP spid="4" grpId="3"/>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6"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1" name="矩形 10"/>
          <p:cNvSpPr/>
          <p:nvPr>
            <p:custDataLst>
              <p:tags r:id="rId3"/>
            </p:custDataLst>
          </p:nvPr>
        </p:nvSpPr>
        <p:spPr>
          <a:xfrm>
            <a:off x="0" y="0"/>
            <a:ext cx="12192000" cy="6858000"/>
          </a:xfrm>
          <a:prstGeom prst="rect">
            <a:avLst/>
          </a:prstGeom>
          <a:pattFill prst="pct5">
            <a:fgClr>
              <a:schemeClr val="accent1"/>
            </a:fgClr>
            <a:bgClr>
              <a:schemeClr val="lt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2" name="矩形 11"/>
          <p:cNvSpPr/>
          <p:nvPr>
            <p:custDataLst>
              <p:tags r:id="rId4"/>
            </p:custDataLst>
          </p:nvPr>
        </p:nvSpPr>
        <p:spPr>
          <a:xfrm>
            <a:off x="1066800" y="1066800"/>
            <a:ext cx="10463213" cy="4724400"/>
          </a:xfrm>
          <a:prstGeom prst="rect">
            <a:avLst/>
          </a:prstGeom>
          <a:solidFill>
            <a:schemeClr val="lt2"/>
          </a:solidFill>
          <a:ln w="254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4" name="Title 6"/>
          <p:cNvSpPr txBox="1"/>
          <p:nvPr>
            <p:custDataLst>
              <p:tags r:id="rId5"/>
            </p:custDataLst>
          </p:nvPr>
        </p:nvSpPr>
        <p:spPr>
          <a:xfrm>
            <a:off x="1295400" y="1371600"/>
            <a:ext cx="10045700" cy="411480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科学技术的发展需要现实的土壤，我们应当与时俱进，打破束缚科学发展的条条框框，促进科学技术的发展。</a:t>
            </a:r>
            <a:endPar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科学技术的发展改变了人们的生活方式，让人们的学习、沟通、出行等变得更加便捷。正式科技的不断发展为我们的衣食住行提供了便利条件，我们才有更多的时间、精力去追求精神生活的富足。</a:t>
            </a:r>
            <a:endPar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科技改变的不仅是人们的生活方式，还有人们的思想与态度，让人们以更加包容的心态接纳新兴科技。</a:t>
            </a:r>
            <a:endPar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6"/>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amond(in)">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1"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4"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0"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5" name="矩形 4"/>
          <p:cNvSpPr/>
          <p:nvPr>
            <p:custDataLst>
              <p:tags r:id="rId3"/>
            </p:custDataLst>
          </p:nvPr>
        </p:nvSpPr>
        <p:spPr>
          <a:xfrm>
            <a:off x="914400" y="1371600"/>
            <a:ext cx="10363200" cy="4114800"/>
          </a:xfrm>
          <a:custGeom>
            <a:avLst/>
            <a:gdLst>
              <a:gd name="connsiteX0" fmla="*/ 0 w 9899943"/>
              <a:gd name="connsiteY0" fmla="*/ 0 h 4048220"/>
              <a:gd name="connsiteX1" fmla="*/ 9899943 w 9899943"/>
              <a:gd name="connsiteY1" fmla="*/ 0 h 4048220"/>
              <a:gd name="connsiteX2" fmla="*/ 9899943 w 9899943"/>
              <a:gd name="connsiteY2" fmla="*/ 4048220 h 4048220"/>
              <a:gd name="connsiteX3" fmla="*/ 0 w 9899943"/>
              <a:gd name="connsiteY3" fmla="*/ 4048220 h 4048220"/>
              <a:gd name="connsiteX4" fmla="*/ 0 w 9899943"/>
              <a:gd name="connsiteY4" fmla="*/ 0 h 4048220"/>
              <a:gd name="connsiteX0-1" fmla="*/ 0 w 9899943"/>
              <a:gd name="connsiteY0-2" fmla="*/ 0 h 4048220"/>
              <a:gd name="connsiteX1-3" fmla="*/ 9899943 w 9899943"/>
              <a:gd name="connsiteY1-4" fmla="*/ 0 h 4048220"/>
              <a:gd name="connsiteX2-5" fmla="*/ 9899943 w 9899943"/>
              <a:gd name="connsiteY2-6" fmla="*/ 4048220 h 4048220"/>
              <a:gd name="connsiteX3-7" fmla="*/ 808083 w 9899943"/>
              <a:gd name="connsiteY3-8" fmla="*/ 4043410 h 4048220"/>
              <a:gd name="connsiteX4-9" fmla="*/ 0 w 9899943"/>
              <a:gd name="connsiteY4-10" fmla="*/ 4048220 h 4048220"/>
              <a:gd name="connsiteX5" fmla="*/ 0 w 9899943"/>
              <a:gd name="connsiteY5" fmla="*/ 0 h 4048220"/>
              <a:gd name="connsiteX0-11" fmla="*/ 0 w 9899943"/>
              <a:gd name="connsiteY0-12" fmla="*/ 0 h 4048220"/>
              <a:gd name="connsiteX1-13" fmla="*/ 9899943 w 9899943"/>
              <a:gd name="connsiteY1-14" fmla="*/ 0 h 4048220"/>
              <a:gd name="connsiteX2-15" fmla="*/ 9899943 w 9899943"/>
              <a:gd name="connsiteY2-16" fmla="*/ 4048220 h 4048220"/>
              <a:gd name="connsiteX3-17" fmla="*/ 1730103 w 9899943"/>
              <a:gd name="connsiteY3-18" fmla="*/ 4043410 h 4048220"/>
              <a:gd name="connsiteX4-19" fmla="*/ 808083 w 9899943"/>
              <a:gd name="connsiteY4-20" fmla="*/ 4043410 h 4048220"/>
              <a:gd name="connsiteX5-21" fmla="*/ 0 w 9899943"/>
              <a:gd name="connsiteY5-22" fmla="*/ 4048220 h 4048220"/>
              <a:gd name="connsiteX6" fmla="*/ 0 w 9899943"/>
              <a:gd name="connsiteY6" fmla="*/ 0 h 4048220"/>
              <a:gd name="connsiteX0-23" fmla="*/ 808083 w 9899943"/>
              <a:gd name="connsiteY0-24" fmla="*/ 4043410 h 4134850"/>
              <a:gd name="connsiteX1-25" fmla="*/ 0 w 9899943"/>
              <a:gd name="connsiteY1-26" fmla="*/ 4048220 h 4134850"/>
              <a:gd name="connsiteX2-27" fmla="*/ 0 w 9899943"/>
              <a:gd name="connsiteY2-28" fmla="*/ 0 h 4134850"/>
              <a:gd name="connsiteX3-29" fmla="*/ 9899943 w 9899943"/>
              <a:gd name="connsiteY3-30" fmla="*/ 0 h 4134850"/>
              <a:gd name="connsiteX4-31" fmla="*/ 9899943 w 9899943"/>
              <a:gd name="connsiteY4-32" fmla="*/ 4048220 h 4134850"/>
              <a:gd name="connsiteX5-33" fmla="*/ 1730103 w 9899943"/>
              <a:gd name="connsiteY5-34" fmla="*/ 4043410 h 4134850"/>
              <a:gd name="connsiteX6-35" fmla="*/ 899523 w 9899943"/>
              <a:gd name="connsiteY6-36" fmla="*/ 4134850 h 4134850"/>
              <a:gd name="connsiteX0-37" fmla="*/ 808083 w 9899943"/>
              <a:gd name="connsiteY0-38" fmla="*/ 4043410 h 4048220"/>
              <a:gd name="connsiteX1-39" fmla="*/ 0 w 9899943"/>
              <a:gd name="connsiteY1-40" fmla="*/ 4048220 h 4048220"/>
              <a:gd name="connsiteX2-41" fmla="*/ 0 w 9899943"/>
              <a:gd name="connsiteY2-42" fmla="*/ 0 h 4048220"/>
              <a:gd name="connsiteX3-43" fmla="*/ 9899943 w 9899943"/>
              <a:gd name="connsiteY3-44" fmla="*/ 0 h 4048220"/>
              <a:gd name="connsiteX4-45" fmla="*/ 9899943 w 9899943"/>
              <a:gd name="connsiteY4-46" fmla="*/ 4048220 h 4048220"/>
              <a:gd name="connsiteX5-47" fmla="*/ 1730103 w 9899943"/>
              <a:gd name="connsiteY5-48" fmla="*/ 4043410 h 40482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9899943" h="4048220">
                <a:moveTo>
                  <a:pt x="808083" y="4043410"/>
                </a:moveTo>
                <a:lnTo>
                  <a:pt x="0" y="4048220"/>
                </a:lnTo>
                <a:lnTo>
                  <a:pt x="0" y="0"/>
                </a:lnTo>
                <a:lnTo>
                  <a:pt x="9899943" y="0"/>
                </a:lnTo>
                <a:lnTo>
                  <a:pt x="9899943" y="4048220"/>
                </a:lnTo>
                <a:lnTo>
                  <a:pt x="1730103" y="4043410"/>
                </a:lnTo>
              </a:path>
            </a:pathLst>
          </a:custGeom>
          <a:noFill/>
          <a:ln w="34925">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grpSp>
        <p:nvGrpSpPr>
          <p:cNvPr id="25604" name="组合 3"/>
          <p:cNvGrpSpPr/>
          <p:nvPr/>
        </p:nvGrpSpPr>
        <p:grpSpPr>
          <a:xfrm>
            <a:off x="1935163" y="5181600"/>
            <a:ext cx="635000" cy="631825"/>
            <a:chOff x="4158" y="8009"/>
            <a:chExt cx="996" cy="996"/>
          </a:xfrm>
        </p:grpSpPr>
        <p:sp>
          <p:nvSpPr>
            <p:cNvPr id="7" name="Oval 5"/>
            <p:cNvSpPr/>
            <p:nvPr>
              <p:custDataLst>
                <p:tags r:id="rId4"/>
              </p:custDataLst>
            </p:nvPr>
          </p:nvSpPr>
          <p:spPr>
            <a:xfrm>
              <a:off x="4158" y="8009"/>
              <a:ext cx="997" cy="997"/>
            </a:xfrm>
            <a:prstGeom prst="ellipse">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pPr>
              <a:endParaRPr kumimoji="0" lang="en-US" sz="9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j-lt"/>
              </a:endParaRPr>
            </a:p>
          </p:txBody>
        </p:sp>
        <p:sp>
          <p:nvSpPr>
            <p:cNvPr id="8" name="文本框 7"/>
            <p:cNvSpPr txBox="1"/>
            <p:nvPr>
              <p:custDataLst>
                <p:tags r:id="rId5"/>
              </p:custDataLst>
            </p:nvPr>
          </p:nvSpPr>
          <p:spPr>
            <a:xfrm>
              <a:off x="4158" y="8266"/>
              <a:ext cx="996" cy="483"/>
            </a:xfrm>
            <a:prstGeom prst="rect">
              <a:avLst/>
            </a:prstGeom>
            <a:noFill/>
          </p:spPr>
          <p:txBody>
            <a:bodyPr wrap="square" rtlCol="0">
              <a:noAutofit/>
            </a:bodyPr>
            <a:lstStyle/>
            <a:p>
              <a:pPr algn="ctr" fontAlgn="auto"/>
              <a:r>
                <a:rPr lang="en-US" altLang="zh-CN" sz="1400" noProof="1">
                  <a:solidFill>
                    <a:schemeClr val="lt1"/>
                  </a:solidFill>
                  <a:latin typeface="微软雅黑" panose="020B0503020204020204" pitchFamily="34" charset="-122"/>
                  <a:ea typeface="微软雅黑" panose="020B0503020204020204" pitchFamily="34" charset="-122"/>
                  <a:cs typeface="+mn-cs"/>
                </a:rPr>
                <a:t>logo</a:t>
              </a:r>
              <a:endParaRPr lang="en-US" altLang="zh-CN" sz="1400" noProof="1">
                <a:solidFill>
                  <a:schemeClr val="lt1"/>
                </a:solidFill>
                <a:latin typeface="微软雅黑" panose="020B0503020204020204" pitchFamily="34" charset="-122"/>
                <a:ea typeface="微软雅黑" panose="020B0503020204020204" pitchFamily="34" charset="-122"/>
              </a:endParaRPr>
            </a:p>
          </p:txBody>
        </p:sp>
      </p:grpSp>
      <p:sp>
        <p:nvSpPr>
          <p:cNvPr id="3" name="衬底"/>
          <p:cNvSpPr/>
          <p:nvPr>
            <p:custDataLst>
              <p:tags r:id="rId6"/>
            </p:custDataLst>
          </p:nvPr>
        </p:nvSpPr>
        <p:spPr>
          <a:xfrm>
            <a:off x="5634038" y="714375"/>
            <a:ext cx="5238750" cy="5429250"/>
          </a:xfrm>
          <a:prstGeom prst="rect">
            <a:avLst/>
          </a:prstGeom>
          <a:solidFill>
            <a:srgbClr val="FFFFFF"/>
          </a:solidFill>
          <a:ln>
            <a:noFill/>
          </a:ln>
          <a:effectLst>
            <a:outerShdw blurRad="127000" dist="38100" dir="5400000" algn="t" rotWithShape="0">
              <a:schemeClr val="dk1">
                <a:alpha val="20000"/>
                <a:lumMod val="95000"/>
                <a:lumOff val="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endParaRPr kumimoji="1" lang="zh-CN" altLang="en-US" sz="1600" b="1" strike="noStrike" noProof="1">
              <a:solidFill>
                <a:schemeClr val="lt1"/>
              </a:solidFill>
              <a:latin typeface="微软雅黑" panose="020B0503020204020204" pitchFamily="34" charset="-122"/>
              <a:ea typeface="微软雅黑" panose="020B0503020204020204" pitchFamily="34" charset="-122"/>
            </a:endParaRPr>
          </a:p>
        </p:txBody>
      </p:sp>
      <p:sp>
        <p:nvSpPr>
          <p:cNvPr id="6" name="Title 6"/>
          <p:cNvSpPr txBox="1"/>
          <p:nvPr>
            <p:custDataLst>
              <p:tags r:id="rId7"/>
            </p:custDataLst>
          </p:nvPr>
        </p:nvSpPr>
        <p:spPr>
          <a:xfrm>
            <a:off x="1123950" y="1676400"/>
            <a:ext cx="4386263" cy="3348038"/>
          </a:xfrm>
          <a:prstGeom prst="rect">
            <a:avLst/>
          </a:prstGeom>
          <a:noFill/>
          <a:ln w="3175">
            <a:noFill/>
            <a:prstDash val="dash"/>
          </a:ln>
        </p:spPr>
        <p:txBody>
          <a:bodyPr wrap="square" lIns="91440" tIns="45720" rIns="91440" bIns="45720" anchor="ctr"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32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我一生所做的是我注定要做的事，就是拉第二小提琴，而且我想我还做得不错。</a:t>
            </a:r>
            <a:endParaRPr lang="zh-CN" sz="32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0" algn="l" fontAlgn="auto">
              <a:lnSpc>
                <a:spcPct val="130000"/>
              </a:lnSpc>
              <a:spcBef>
                <a:spcPct val="0"/>
              </a:spcBef>
              <a:spcAft>
                <a:spcPts val="800"/>
              </a:spcAft>
              <a:buSzTx/>
              <a:buNone/>
            </a:pPr>
            <a:r>
              <a:rPr lang="zh-CN" sz="32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           ——恩格斯</a:t>
            </a:r>
            <a:endParaRPr lang="zh-CN" sz="32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9" name="图片 8"/>
          <p:cNvPicPr preferRelativeResize="0">
            <a:picLocks noChangeAspect="1"/>
          </p:cNvPicPr>
          <p:nvPr>
            <p:custDataLst>
              <p:tags r:id="rId8"/>
            </p:custDataLst>
          </p:nvPr>
        </p:nvPicPr>
        <p:blipFill>
          <a:blip r:embed="rId9"/>
          <a:srcRect l="-9544" r="-9544"/>
          <a:stretch>
            <a:fillRect/>
          </a:stretch>
        </p:blipFill>
        <p:spPr>
          <a:xfrm>
            <a:off x="5938963" y="1019157"/>
            <a:ext cx="4629185" cy="4819685"/>
          </a:xfrm>
          <a:custGeom>
            <a:avLst/>
            <a:gdLst/>
            <a:ahLst/>
            <a:cxnLst>
              <a:cxn ang="3">
                <a:pos x="hc" y="t"/>
              </a:cxn>
              <a:cxn ang="cd2">
                <a:pos x="l" y="vc"/>
              </a:cxn>
              <a:cxn ang="cd4">
                <a:pos x="hc" y="b"/>
              </a:cxn>
              <a:cxn ang="0">
                <a:pos x="r" y="vc"/>
              </a:cxn>
            </a:cxnLst>
            <a:rect l="l" t="t" r="r" b="b"/>
            <a:pathLst>
              <a:path w="6960" h="6960">
                <a:moveTo>
                  <a:pt x="0" y="0"/>
                </a:moveTo>
                <a:lnTo>
                  <a:pt x="6960" y="0"/>
                </a:lnTo>
                <a:lnTo>
                  <a:pt x="6960" y="6960"/>
                </a:lnTo>
                <a:lnTo>
                  <a:pt x="0" y="6960"/>
                </a:lnTo>
                <a:lnTo>
                  <a:pt x="0" y="0"/>
                </a:lnTo>
                <a:close/>
              </a:path>
            </a:pathLst>
          </a:custGeom>
          <a:blipFill rotWithShape="1">
            <a:blip r:embed="rId10"/>
            <a:stretch>
              <a:fillRect/>
            </a:stretch>
          </a:blipFill>
        </p:spPr>
      </p:pic>
    </p:spTree>
    <p:custDataLst>
      <p:tags r:id="rId1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edge">
                                      <p:cBhvr>
                                        <p:cTn id="12" dur="2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2"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diamond(in)">
                                      <p:cBhvr>
                                        <p:cTn id="17" dur="20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1"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ircle(in)">
                                      <p:cBhvr>
                                        <p:cTn id="2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2"/>
      <p:bldP spid="6"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矩形 6"/>
          <p:cNvSpPr/>
          <p:nvPr userDrawn="1">
            <p:custDataLst>
              <p:tags r:id="rId1"/>
            </p:custDataLst>
          </p:nvPr>
        </p:nvSpPr>
        <p:spPr>
          <a:xfrm>
            <a:off x="0" y="0"/>
            <a:ext cx="12192000" cy="6858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8" name="矩形 7"/>
          <p:cNvSpPr/>
          <p:nvPr userDrawn="1">
            <p:custDataLst>
              <p:tags r:id="rId2"/>
            </p:custDataLst>
          </p:nvPr>
        </p:nvSpPr>
        <p:spPr>
          <a:xfrm>
            <a:off x="292100" y="304800"/>
            <a:ext cx="11607800" cy="62484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3"/>
            </p:custDataLst>
          </p:nvPr>
        </p:nvSpPr>
        <p:spPr>
          <a:xfrm>
            <a:off x="450850" y="304800"/>
            <a:ext cx="6096000" cy="1076325"/>
          </a:xfrm>
          <a:prstGeom prst="rect">
            <a:avLst/>
          </a:prstGeom>
          <a:noFill/>
        </p:spPr>
        <p:txBody>
          <a:bodyPr wrap="square" rtlCol="0" anchor="b">
            <a:noAutofit/>
          </a:bodyPr>
          <a:lstStyle/>
          <a:p>
            <a:pPr fontAlgn="auto">
              <a:buSzTx/>
            </a:pPr>
            <a:r>
              <a:rPr lang="zh-CN" sz="4800" b="1" spc="300" noProof="1">
                <a:solidFill>
                  <a:schemeClr val="accent1"/>
                </a:solidFill>
                <a:latin typeface="微软雅黑" panose="020B0503020204020204" pitchFamily="34" charset="-122"/>
                <a:ea typeface="微软雅黑" panose="020B0503020204020204" pitchFamily="34" charset="-122"/>
                <a:cs typeface="+mn-cs"/>
              </a:rPr>
              <a:t>恩格斯</a:t>
            </a:r>
            <a:endParaRPr lang="zh-CN" sz="4800" b="1" spc="300" noProof="1">
              <a:solidFill>
                <a:schemeClr val="accent1"/>
              </a:solidFill>
              <a:latin typeface="微软雅黑" panose="020B0503020204020204" pitchFamily="34" charset="-122"/>
              <a:ea typeface="微软雅黑" panose="020B0503020204020204" pitchFamily="34" charset="-122"/>
            </a:endParaRPr>
          </a:p>
        </p:txBody>
      </p:sp>
      <p:sp>
        <p:nvSpPr>
          <p:cNvPr id="11" name="Title 6"/>
          <p:cNvSpPr txBox="1"/>
          <p:nvPr>
            <p:custDataLst>
              <p:tags r:id="rId4"/>
            </p:custDataLst>
          </p:nvPr>
        </p:nvSpPr>
        <p:spPr>
          <a:xfrm>
            <a:off x="381000" y="1381125"/>
            <a:ext cx="6926263" cy="4562475"/>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弗里德里希·恩格斯(1820年11月28日-1895年8月5日)，德国思想家、哲学家、革命家、教育家，军事理论家，全世界无产阶级和劳动人民的伟大导师，马克思主义创始人之一。恩格斯是卡尔·马克思的挚友，被誉为"第二提琴手"，他为马克思从事学术研究提供经济支持。马克思逝世后，将马克思遗留下的手稿、遗著整理出版，并众望所归地成为国际工人运动的领袖。</a:t>
            </a:r>
            <a:endPar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6" name="图片 5" descr="shutterstock_376532611"/>
          <p:cNvPicPr preferRelativeResize="0">
            <a:picLocks noChangeAspect="1"/>
          </p:cNvPicPr>
          <p:nvPr>
            <p:custDataLst>
              <p:tags r:id="rId5"/>
            </p:custDataLst>
          </p:nvPr>
        </p:nvPicPr>
        <p:blipFill>
          <a:blip r:embed="rId6"/>
          <a:srcRect t="-651" b="-651"/>
          <a:stretch>
            <a:fillRect/>
          </a:stretch>
        </p:blipFill>
        <p:spPr>
          <a:xfrm>
            <a:off x="7467617" y="914400"/>
            <a:ext cx="3810025" cy="5029200"/>
          </a:xfrm>
          <a:custGeom>
            <a:avLst/>
            <a:gdLst/>
            <a:ahLst/>
            <a:cxnLst>
              <a:cxn ang="3">
                <a:pos x="hc" y="t"/>
              </a:cxn>
              <a:cxn ang="cd2">
                <a:pos x="l" y="vc"/>
              </a:cxn>
              <a:cxn ang="cd4">
                <a:pos x="hc" y="b"/>
              </a:cxn>
              <a:cxn ang="0">
                <a:pos x="r" y="vc"/>
              </a:cxn>
            </a:cxnLst>
            <a:rect l="l" t="t" r="r" b="b"/>
            <a:pathLst>
              <a:path w="6000" h="7920">
                <a:moveTo>
                  <a:pt x="0" y="0"/>
                </a:moveTo>
                <a:lnTo>
                  <a:pt x="6000" y="0"/>
                </a:lnTo>
                <a:lnTo>
                  <a:pt x="6000" y="7920"/>
                </a:lnTo>
                <a:lnTo>
                  <a:pt x="0" y="7920"/>
                </a:lnTo>
                <a:lnTo>
                  <a:pt x="0" y="0"/>
                </a:lnTo>
                <a:close/>
              </a:path>
            </a:pathLst>
          </a:custGeom>
          <a:blipFill rotWithShape="1">
            <a:blip r:embed="rId7"/>
            <a:stretch>
              <a:fillRect/>
            </a:stretch>
          </a:blipFill>
        </p:spPr>
      </p:pic>
    </p:spTree>
    <p:custDataLst>
      <p:tags r:id="rId8"/>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1"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ircle(in)">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2"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edge">
                                      <p:cBhvr>
                                        <p:cTn id="2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1"/>
      <p:bldP spid="11" grpId="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矩形 6"/>
          <p:cNvSpPr/>
          <p:nvPr userDrawn="1">
            <p:custDataLst>
              <p:tags r:id="rId1"/>
            </p:custDataLst>
          </p:nvPr>
        </p:nvSpPr>
        <p:spPr>
          <a:xfrm>
            <a:off x="0" y="0"/>
            <a:ext cx="12192000" cy="6858000"/>
          </a:xfrm>
          <a:prstGeom prst="rect">
            <a:avLst/>
          </a:prstGeom>
          <a:solidFill>
            <a:schemeClr val="dk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8" name="矩形 7"/>
          <p:cNvSpPr/>
          <p:nvPr userDrawn="1">
            <p:custDataLst>
              <p:tags r:id="rId2"/>
            </p:custDataLst>
          </p:nvPr>
        </p:nvSpPr>
        <p:spPr>
          <a:xfrm>
            <a:off x="292100" y="304800"/>
            <a:ext cx="11607800" cy="6248400"/>
          </a:xfrm>
          <a:prstGeom prst="rect">
            <a:avLst/>
          </a:prstGeom>
          <a:solidFill>
            <a:schemeClr val="l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3"/>
            </p:custDataLst>
          </p:nvPr>
        </p:nvSpPr>
        <p:spPr>
          <a:xfrm>
            <a:off x="450850" y="304800"/>
            <a:ext cx="6096000" cy="1076325"/>
          </a:xfrm>
          <a:prstGeom prst="rect">
            <a:avLst/>
          </a:prstGeom>
          <a:noFill/>
        </p:spPr>
        <p:txBody>
          <a:bodyPr wrap="square" rtlCol="0" anchor="b">
            <a:noAutofit/>
          </a:bodyPr>
          <a:lstStyle/>
          <a:p>
            <a:pPr fontAlgn="auto">
              <a:buSzTx/>
            </a:pPr>
            <a:r>
              <a:rPr lang="zh-CN" sz="4800" b="1" spc="300" noProof="1">
                <a:solidFill>
                  <a:schemeClr val="accent1"/>
                </a:solidFill>
                <a:latin typeface="微软雅黑" panose="020B0503020204020204" pitchFamily="34" charset="-122"/>
                <a:ea typeface="微软雅黑" panose="020B0503020204020204" pitchFamily="34" charset="-122"/>
                <a:cs typeface="+mn-cs"/>
              </a:rPr>
              <a:t>恩格斯</a:t>
            </a:r>
            <a:endParaRPr lang="zh-CN" sz="4800" b="1" spc="300" noProof="1">
              <a:solidFill>
                <a:schemeClr val="accent1"/>
              </a:solidFill>
              <a:latin typeface="微软雅黑" panose="020B0503020204020204" pitchFamily="34" charset="-122"/>
              <a:ea typeface="微软雅黑" panose="020B0503020204020204" pitchFamily="34" charset="-122"/>
            </a:endParaRPr>
          </a:p>
        </p:txBody>
      </p:sp>
      <p:sp>
        <p:nvSpPr>
          <p:cNvPr id="11" name="Title 6"/>
          <p:cNvSpPr txBox="1"/>
          <p:nvPr>
            <p:custDataLst>
              <p:tags r:id="rId4"/>
            </p:custDataLst>
          </p:nvPr>
        </p:nvSpPr>
        <p:spPr>
          <a:xfrm>
            <a:off x="381000" y="1381125"/>
            <a:ext cx="6926263" cy="4562475"/>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0" algn="l" fontAlgn="auto">
              <a:lnSpc>
                <a:spcPct val="130000"/>
              </a:lnSpc>
              <a:spcBef>
                <a:spcPct val="0"/>
              </a:spcBef>
              <a:spcAft>
                <a:spcPts val="800"/>
              </a:spcAft>
              <a:buSzTx/>
              <a:buNone/>
            </a:pPr>
            <a:r>
              <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恩格斯是马克思的亲密战友，和马克思共同撰写了《共产党宣言》，共同创立了科学共产主义理论;参加了第一国际的领导工作。马克思逝世后，他承担整理和出版《资本论》 遗稿(第二、三卷)的工作，还肩负领导国际工人运动的重担。除同马克思合撰著作外，他还著有《自然辩证法》《家庭、私有制和国家的起源》《反杜林论》等。1895年8月5日，恩格斯因病逝世。</a:t>
            </a:r>
            <a:endParaRPr lang="zh-CN" sz="24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6" name="图片 5" descr="shutterstock_376532611"/>
          <p:cNvPicPr preferRelativeResize="0">
            <a:picLocks noChangeAspect="1"/>
          </p:cNvPicPr>
          <p:nvPr>
            <p:custDataLst>
              <p:tags r:id="rId5"/>
            </p:custDataLst>
          </p:nvPr>
        </p:nvPicPr>
        <p:blipFill>
          <a:blip r:embed="rId6"/>
          <a:srcRect t="-651" b="-651"/>
          <a:stretch>
            <a:fillRect/>
          </a:stretch>
        </p:blipFill>
        <p:spPr>
          <a:xfrm>
            <a:off x="7467617" y="914400"/>
            <a:ext cx="3810025" cy="5029200"/>
          </a:xfrm>
          <a:custGeom>
            <a:avLst/>
            <a:gdLst/>
            <a:ahLst/>
            <a:cxnLst>
              <a:cxn ang="3">
                <a:pos x="hc" y="t"/>
              </a:cxn>
              <a:cxn ang="cd2">
                <a:pos x="l" y="vc"/>
              </a:cxn>
              <a:cxn ang="cd4">
                <a:pos x="hc" y="b"/>
              </a:cxn>
              <a:cxn ang="0">
                <a:pos x="r" y="vc"/>
              </a:cxn>
            </a:cxnLst>
            <a:rect l="l" t="t" r="r" b="b"/>
            <a:pathLst>
              <a:path w="6000" h="7920">
                <a:moveTo>
                  <a:pt x="0" y="0"/>
                </a:moveTo>
                <a:lnTo>
                  <a:pt x="6000" y="0"/>
                </a:lnTo>
                <a:lnTo>
                  <a:pt x="6000" y="7920"/>
                </a:lnTo>
                <a:lnTo>
                  <a:pt x="0" y="7920"/>
                </a:lnTo>
                <a:lnTo>
                  <a:pt x="0" y="0"/>
                </a:lnTo>
                <a:close/>
              </a:path>
            </a:pathLst>
          </a:custGeom>
          <a:blipFill rotWithShape="1">
            <a:blip r:embed="rId7"/>
            <a:stretch>
              <a:fillRect/>
            </a:stretch>
          </a:blipFill>
        </p:spPr>
      </p:pic>
    </p:spTree>
    <p:custDataLst>
      <p:tags r:id="rId8"/>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edg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5"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6" name="矩形 5"/>
          <p:cNvSpPr/>
          <p:nvPr>
            <p:custDataLst>
              <p:tags r:id="rId3"/>
            </p:custDataLst>
          </p:nvPr>
        </p:nvSpPr>
        <p:spPr>
          <a:xfrm>
            <a:off x="546100" y="3783013"/>
            <a:ext cx="3325813" cy="1793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1">
              <a:ln>
                <a:noFill/>
              </a:ln>
              <a:solidFill>
                <a:schemeClr val="dk1">
                  <a:lumMod val="85000"/>
                  <a:lumOff val="15000"/>
                </a:schemeClr>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任意多边形 6"/>
          <p:cNvSpPr/>
          <p:nvPr>
            <p:custDataLst>
              <p:tags r:id="rId4"/>
            </p:custDataLst>
          </p:nvPr>
        </p:nvSpPr>
        <p:spPr>
          <a:xfrm>
            <a:off x="1828800" y="914400"/>
            <a:ext cx="9448800" cy="5029200"/>
          </a:xfrm>
          <a:custGeom>
            <a:avLst/>
            <a:gdLst>
              <a:gd name="connsiteX0" fmla="*/ 5 w 14004"/>
              <a:gd name="connsiteY0" fmla="*/ 1622 h 7822"/>
              <a:gd name="connsiteX1" fmla="*/ 0 w 14004"/>
              <a:gd name="connsiteY1" fmla="*/ 0 h 7822"/>
              <a:gd name="connsiteX2" fmla="*/ 14004 w 14004"/>
              <a:gd name="connsiteY2" fmla="*/ 0 h 7822"/>
              <a:gd name="connsiteX3" fmla="*/ 14004 w 14004"/>
              <a:gd name="connsiteY3" fmla="*/ 7822 h 7822"/>
              <a:gd name="connsiteX4" fmla="*/ 0 w 14004"/>
              <a:gd name="connsiteY4" fmla="*/ 7822 h 7822"/>
              <a:gd name="connsiteX5" fmla="*/ 5 w 14004"/>
              <a:gd name="connsiteY5" fmla="*/ 6212 h 7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004" h="7822">
                <a:moveTo>
                  <a:pt x="5" y="1622"/>
                </a:moveTo>
                <a:lnTo>
                  <a:pt x="0" y="0"/>
                </a:lnTo>
                <a:lnTo>
                  <a:pt x="14004" y="0"/>
                </a:lnTo>
                <a:lnTo>
                  <a:pt x="14004" y="7822"/>
                </a:lnTo>
                <a:lnTo>
                  <a:pt x="0" y="7822"/>
                </a:lnTo>
                <a:lnTo>
                  <a:pt x="5" y="6212"/>
                </a:lnTo>
              </a:path>
            </a:pathLst>
          </a:custGeom>
          <a:noFill/>
          <a:ln w="19050">
            <a:solidFill>
              <a:schemeClr val="lt1">
                <a:alpha val="75000"/>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ct val="0"/>
              </a:spcBef>
              <a:spcAft>
                <a:spcPct val="0"/>
              </a:spcAft>
              <a:buClrTx/>
              <a:buSzTx/>
              <a:buFontTx/>
              <a:buNone/>
            </a:pPr>
            <a:endParaRPr kumimoji="0" lang="zh-CN" altLang="en-US" sz="1800" b="0" i="0" u="none" strike="noStrike" kern="1200" cap="none" spc="0" normalizeH="0" baseline="0" noProof="1">
              <a:ln>
                <a:noFill/>
              </a:ln>
              <a:solidFill>
                <a:prstClr val="white"/>
              </a:solidFill>
              <a:effectLst/>
              <a:uLnTx/>
              <a:uFillTx/>
              <a:latin typeface="微软雅黑" panose="020B0503020204020204" pitchFamily="34" charset="-122"/>
              <a:ea typeface="微软雅黑" panose="020B0503020204020204" pitchFamily="34" charset="-122"/>
              <a:sym typeface="Arial" panose="020B0604020202020204" pitchFamily="34" charset="0"/>
            </a:endParaRPr>
          </a:p>
        </p:txBody>
      </p:sp>
      <p:sp>
        <p:nvSpPr>
          <p:cNvPr id="3" name="文本框 2"/>
          <p:cNvSpPr txBox="1"/>
          <p:nvPr>
            <p:custDataLst>
              <p:tags r:id="rId5"/>
            </p:custDataLst>
          </p:nvPr>
        </p:nvSpPr>
        <p:spPr>
          <a:xfrm>
            <a:off x="334963" y="2438400"/>
            <a:ext cx="3867150" cy="1524000"/>
          </a:xfrm>
          <a:prstGeom prst="rect">
            <a:avLst/>
          </a:prstGeom>
          <a:noFill/>
        </p:spPr>
        <p:txBody>
          <a:bodyPr wrap="square" lIns="63500" tIns="25400" rIns="63500" bIns="25400" rtlCol="0" anchor="ctr">
            <a:noAutofit/>
          </a:bodyPr>
          <a:lstStyle/>
          <a:p>
            <a:pPr algn="ctr" fontAlgn="auto">
              <a:buSzTx/>
            </a:pPr>
            <a:r>
              <a:rPr lang="zh-CN" sz="6000" b="1" spc="300" noProof="1">
                <a:solidFill>
                  <a:srgbClr val="FF0000"/>
                </a:solidFill>
                <a:latin typeface="微软雅黑" panose="020B0503020204020204" pitchFamily="34" charset="-122"/>
                <a:ea typeface="微软雅黑" panose="020B0503020204020204" pitchFamily="34" charset="-122"/>
                <a:cs typeface="+mn-cs"/>
              </a:rPr>
              <a:t>因人入文</a:t>
            </a:r>
            <a:endParaRPr lang="zh-CN" sz="6000" b="1" spc="300" noProof="1">
              <a:solidFill>
                <a:srgbClr val="FF0000"/>
              </a:solidFill>
              <a:latin typeface="微软雅黑" panose="020B0503020204020204" pitchFamily="34" charset="-122"/>
              <a:ea typeface="微软雅黑" panose="020B0503020204020204" pitchFamily="34" charset="-122"/>
            </a:endParaRPr>
          </a:p>
        </p:txBody>
      </p:sp>
      <p:pic>
        <p:nvPicPr>
          <p:cNvPr id="4" name="图片 3"/>
          <p:cNvPicPr preferRelativeResize="0">
            <a:picLocks noChangeAspect="1"/>
          </p:cNvPicPr>
          <p:nvPr>
            <p:custDataLst>
              <p:tags r:id="rId6"/>
            </p:custDataLst>
          </p:nvPr>
        </p:nvPicPr>
        <p:blipFill>
          <a:blip r:embed="rId7"/>
          <a:srcRect l="-65869" r="-65869"/>
          <a:stretch>
            <a:fillRect/>
          </a:stretch>
        </p:blipFill>
        <p:spPr>
          <a:xfrm>
            <a:off x="4106544" y="1250315"/>
            <a:ext cx="6962141" cy="4327525"/>
          </a:xfrm>
          <a:custGeom>
            <a:avLst/>
            <a:gdLst/>
            <a:ahLst/>
            <a:cxnLst>
              <a:cxn ang="3">
                <a:pos x="hc" y="t"/>
              </a:cxn>
              <a:cxn ang="cd2">
                <a:pos x="l" y="vc"/>
              </a:cxn>
              <a:cxn ang="cd4">
                <a:pos x="hc" y="b"/>
              </a:cxn>
              <a:cxn ang="0">
                <a:pos x="r" y="vc"/>
              </a:cxn>
            </a:cxnLst>
            <a:rect l="l" t="t" r="r" b="b"/>
            <a:pathLst>
              <a:path w="7920" h="3120">
                <a:moveTo>
                  <a:pt x="0" y="0"/>
                </a:moveTo>
                <a:lnTo>
                  <a:pt x="7920" y="0"/>
                </a:lnTo>
                <a:lnTo>
                  <a:pt x="7920" y="3120"/>
                </a:lnTo>
                <a:lnTo>
                  <a:pt x="0" y="3120"/>
                </a:lnTo>
                <a:lnTo>
                  <a:pt x="0" y="0"/>
                </a:lnTo>
                <a:close/>
              </a:path>
            </a:pathLst>
          </a:custGeom>
          <a:blipFill rotWithShape="1">
            <a:blip r:embed="rId8"/>
            <a:stretch>
              <a:fillRect/>
            </a:stretch>
          </a:blipFill>
        </p:spPr>
      </p:pic>
    </p:spTree>
    <p:custDataLst>
      <p:tags r:id="rId9"/>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amond(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1"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amond(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grpId="2"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edge">
                                      <p:cBhvr>
                                        <p:cTn id="2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1"/>
      <p:bldP spid="7" grpId="0"/>
      <p:bldP spid="3" grpId="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 name="矩形 8"/>
          <p:cNvSpPr/>
          <p:nvPr userDrawn="1">
            <p:custDataLst>
              <p:tags r:id="rId1"/>
            </p:custDataLst>
          </p:nvPr>
        </p:nvSpPr>
        <p:spPr>
          <a:xfrm>
            <a:off x="0" y="0"/>
            <a:ext cx="2500313" cy="6858000"/>
          </a:xfrm>
          <a:prstGeom prst="rect">
            <a:avLst/>
          </a:prstGeom>
          <a:solidFill>
            <a:schemeClr val="dk2">
              <a:alpha val="7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fontAlgn="auto"/>
            <a:endParaRPr lang="en-US" altLang="zh-CN" strike="noStrike" noProof="1">
              <a:solidFill>
                <a:schemeClr val="lt1"/>
              </a:solidFill>
              <a:latin typeface="微软雅黑" panose="020B0503020204020204" pitchFamily="34" charset="-122"/>
              <a:ea typeface="微软雅黑" panose="020B0503020204020204" pitchFamily="34" charset="-122"/>
              <a:sym typeface="+mn-ea"/>
            </a:endParaRPr>
          </a:p>
        </p:txBody>
      </p:sp>
      <p:sp>
        <p:nvSpPr>
          <p:cNvPr id="8" name="任意形状 8"/>
          <p:cNvSpPr/>
          <p:nvPr userDrawn="1">
            <p:custDataLst>
              <p:tags r:id="rId2"/>
            </p:custDataLst>
          </p:nvPr>
        </p:nvSpPr>
        <p:spPr>
          <a:xfrm rot="16200000">
            <a:off x="-20637" y="25400"/>
            <a:ext cx="1741488" cy="1700213"/>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0" name="任意形状 9"/>
          <p:cNvSpPr/>
          <p:nvPr userDrawn="1">
            <p:custDataLst>
              <p:tags r:id="rId3"/>
            </p:custDataLst>
          </p:nvPr>
        </p:nvSpPr>
        <p:spPr>
          <a:xfrm rot="10800000">
            <a:off x="0" y="5913438"/>
            <a:ext cx="976313" cy="95250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DADADA">
                  <a:lumMod val="90000"/>
                  <a:alpha val="24000"/>
                </a:srgbClr>
              </a:gs>
              <a:gs pos="100000">
                <a:srgbClr val="FFFFFF"/>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pic>
        <p:nvPicPr>
          <p:cNvPr id="4" name="图片 3" descr="D:\meihua_service_cache\jpg/0ef7d1725d1782f0163a5185073d8bf6.jpg0ef7d1725d1782f0163a5185073d8bf6"/>
          <p:cNvPicPr>
            <a:picLocks noChangeAspect="1"/>
          </p:cNvPicPr>
          <p:nvPr>
            <p:custDataLst>
              <p:tags r:id="rId4"/>
            </p:custDataLst>
          </p:nvPr>
        </p:nvPicPr>
        <p:blipFill>
          <a:blip r:embed="rId5"/>
          <a:srcRect l="21875" r="21875"/>
          <a:stretch>
            <a:fillRect/>
          </a:stretch>
        </p:blipFill>
        <p:spPr>
          <a:xfrm>
            <a:off x="914407" y="609605"/>
            <a:ext cx="5638845" cy="5638845"/>
          </a:xfrm>
          <a:custGeom>
            <a:avLst/>
            <a:gdLst/>
            <a:ahLst/>
            <a:cxnLst>
              <a:cxn ang="3">
                <a:pos x="hc" y="t"/>
              </a:cxn>
              <a:cxn ang="cd2">
                <a:pos x="l" y="vc"/>
              </a:cxn>
              <a:cxn ang="cd4">
                <a:pos x="hc" y="b"/>
              </a:cxn>
              <a:cxn ang="0">
                <a:pos x="r" y="vc"/>
              </a:cxn>
            </a:cxnLst>
            <a:rect l="l" t="t" r="r" b="b"/>
            <a:pathLst>
              <a:path w="8880" h="8880">
                <a:moveTo>
                  <a:pt x="0" y="0"/>
                </a:moveTo>
                <a:lnTo>
                  <a:pt x="8880" y="0"/>
                </a:lnTo>
                <a:lnTo>
                  <a:pt x="8880" y="8880"/>
                </a:lnTo>
                <a:lnTo>
                  <a:pt x="0" y="8880"/>
                </a:lnTo>
                <a:lnTo>
                  <a:pt x="0" y="0"/>
                </a:lnTo>
                <a:close/>
              </a:path>
            </a:pathLst>
          </a:custGeom>
        </p:spPr>
      </p:pic>
      <p:sp>
        <p:nvSpPr>
          <p:cNvPr id="6" name="矩形 5"/>
          <p:cNvSpPr/>
          <p:nvPr>
            <p:custDataLst>
              <p:tags r:id="rId6"/>
            </p:custDataLst>
          </p:nvPr>
        </p:nvSpPr>
        <p:spPr>
          <a:xfrm>
            <a:off x="12107863" y="2611438"/>
            <a:ext cx="84138" cy="1290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5" name="文本框 4"/>
          <p:cNvSpPr txBox="1"/>
          <p:nvPr>
            <p:custDataLst>
              <p:tags r:id="rId7"/>
            </p:custDataLst>
          </p:nvPr>
        </p:nvSpPr>
        <p:spPr>
          <a:xfrm>
            <a:off x="6800850" y="609600"/>
            <a:ext cx="3810000" cy="946150"/>
          </a:xfrm>
          <a:prstGeom prst="rect">
            <a:avLst/>
          </a:prstGeom>
          <a:noFill/>
        </p:spPr>
        <p:txBody>
          <a:bodyPr wrap="square" rtlCol="0" anchor="b">
            <a:noAutofit/>
          </a:bodyPr>
          <a:lstStyle/>
          <a:p>
            <a:pPr fontAlgn="auto">
              <a:buSzTx/>
            </a:pPr>
            <a:r>
              <a:rPr lang="zh-CN" sz="4800" b="1" spc="300" noProof="1">
                <a:solidFill>
                  <a:schemeClr val="accent1"/>
                </a:solidFill>
                <a:latin typeface="微软雅黑" panose="020B0503020204020204" pitchFamily="34" charset="-122"/>
                <a:ea typeface="微软雅黑" panose="020B0503020204020204" pitchFamily="34" charset="-122"/>
                <a:cs typeface="+mn-cs"/>
              </a:rPr>
              <a:t>解读标题</a:t>
            </a:r>
            <a:endParaRPr lang="zh-CN" sz="4800" b="1" spc="300" noProof="1">
              <a:solidFill>
                <a:schemeClr val="accent1"/>
              </a:solidFill>
              <a:latin typeface="微软雅黑" panose="020B0503020204020204" pitchFamily="34" charset="-122"/>
              <a:ea typeface="微软雅黑" panose="020B0503020204020204" pitchFamily="34" charset="-122"/>
            </a:endParaRPr>
          </a:p>
        </p:txBody>
      </p:sp>
      <p:sp>
        <p:nvSpPr>
          <p:cNvPr id="11" name="Title 6"/>
          <p:cNvSpPr txBox="1"/>
          <p:nvPr>
            <p:custDataLst>
              <p:tags r:id="rId8"/>
            </p:custDataLst>
          </p:nvPr>
        </p:nvSpPr>
        <p:spPr>
          <a:xfrm>
            <a:off x="6800850" y="2222500"/>
            <a:ext cx="4598988" cy="647700"/>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8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社会历史的决定性基础</a:t>
            </a:r>
            <a:endParaRPr lang="zh-CN" sz="28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a:p>
            <a:pPr marL="0" lvl="0" indent="-285750" algn="l" fontAlgn="ctr">
              <a:lnSpc>
                <a:spcPct val="130000"/>
              </a:lnSpc>
              <a:spcBef>
                <a:spcPts val="1000"/>
              </a:spcBef>
              <a:spcAft>
                <a:spcPct val="0"/>
              </a:spcAft>
              <a:buSzTx/>
              <a:buFont typeface="Wingdings" panose="05000000000000000000"/>
              <a:buNone/>
            </a:pPr>
            <a:endParaRPr lang="zh-CN" sz="28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2" name="Title 6"/>
          <p:cNvSpPr txBox="1"/>
          <p:nvPr>
            <p:custDataLst>
              <p:tags r:id="rId9"/>
            </p:custDataLst>
          </p:nvPr>
        </p:nvSpPr>
        <p:spPr>
          <a:xfrm>
            <a:off x="6800850" y="3438525"/>
            <a:ext cx="4598988" cy="2168525"/>
          </a:xfrm>
          <a:prstGeom prst="rect">
            <a:avLst/>
          </a:prstGeom>
          <a:noFill/>
          <a:ln w="3175">
            <a:noFill/>
            <a:prstDash val="dash"/>
          </a:ln>
        </p:spPr>
        <p:txBody>
          <a:bodyPr wrap="square" lIns="91440" tIns="45720" rIns="91440" bIns="45720" anchor="t" anchorCtr="0">
            <a:noAutofit/>
          </a:bodyPr>
          <a:lstStyle>
            <a:lvl1pPr algn="l" defTabSz="913765" rtl="0" eaLnBrk="1" latinLnBrk="0" hangingPunct="1">
              <a:lnSpc>
                <a:spcPct val="90000"/>
              </a:lnSpc>
              <a:spcBef>
                <a:spcPct val="0"/>
              </a:spcBef>
              <a:buNone/>
              <a:defRPr lang="en-US" sz="2745" b="0" kern="1200" cap="none" spc="-49" baseline="0" smtClean="0">
                <a:ln w="3175">
                  <a:noFill/>
                </a:ln>
                <a:solidFill>
                  <a:schemeClr val="tx1"/>
                </a:solidFill>
                <a:effectLst/>
                <a:latin typeface="+mj-lt"/>
                <a:ea typeface="+mn-ea"/>
                <a:cs typeface="Segoe UI" panose="020B0502040204020203" pitchFamily="34" charset="0"/>
              </a:defRPr>
            </a:lvl1pPr>
          </a:lstStyle>
          <a:p>
            <a:pPr marL="0" lvl="0" indent="-285750" algn="l" fontAlgn="ctr">
              <a:lnSpc>
                <a:spcPct val="130000"/>
              </a:lnSpc>
              <a:spcBef>
                <a:spcPts val="1000"/>
              </a:spcBef>
              <a:spcAft>
                <a:spcPct val="0"/>
              </a:spcAft>
              <a:buSzTx/>
              <a:buFont typeface="Wingdings" panose="05000000000000000000"/>
              <a:buNone/>
            </a:pPr>
            <a:r>
              <a:rPr lang="zh-CN" sz="28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标题简明扼要，直接亮出了本文所要阐述的问题——社会历史的决定性基础。</a:t>
            </a:r>
            <a:endParaRPr lang="zh-CN" sz="2800" b="1" strike="noStrike" spc="200" noProof="1">
              <a:ln w="3175">
                <a:noFill/>
                <a:prstDash val="dash"/>
              </a:ln>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ustDataLst>
      <p:tags r:id="rId10"/>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edg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1"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circle(in)">
                                      <p:cBhvr>
                                        <p:cTn id="17" dur="20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2"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circle(in)">
                                      <p:cBhvr>
                                        <p:cTn id="2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1"/>
      <p:bldP spid="2" grpId="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任意形状 8"/>
          <p:cNvSpPr/>
          <p:nvPr userDrawn="1">
            <p:custDataLst>
              <p:tags r:id="rId1"/>
            </p:custDataLst>
          </p:nvPr>
        </p:nvSpPr>
        <p:spPr>
          <a:xfrm>
            <a:off x="9726613" y="0"/>
            <a:ext cx="2465388" cy="2403475"/>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3" name="任意形状 8"/>
          <p:cNvSpPr/>
          <p:nvPr userDrawn="1">
            <p:custDataLst>
              <p:tags r:id="rId2"/>
            </p:custDataLst>
          </p:nvPr>
        </p:nvSpPr>
        <p:spPr>
          <a:xfrm rot="10800000">
            <a:off x="0" y="5480050"/>
            <a:ext cx="1414463" cy="1377950"/>
          </a:xfrm>
          <a:custGeom>
            <a:avLst/>
            <a:gdLst>
              <a:gd name="connsiteX0" fmla="*/ 361564 w 3507050"/>
              <a:gd name="connsiteY0" fmla="*/ 0 h 3419170"/>
              <a:gd name="connsiteX1" fmla="*/ 3507050 w 3507050"/>
              <a:gd name="connsiteY1" fmla="*/ 0 h 3419170"/>
              <a:gd name="connsiteX2" fmla="*/ 3507050 w 3507050"/>
              <a:gd name="connsiteY2" fmla="*/ 3045349 h 3419170"/>
              <a:gd name="connsiteX3" fmla="*/ 3329322 w 3507050"/>
              <a:gd name="connsiteY3" fmla="*/ 3151539 h 3419170"/>
              <a:gd name="connsiteX4" fmla="*/ 2254631 w 3507050"/>
              <a:gd name="connsiteY4" fmla="*/ 3419170 h 3419170"/>
              <a:gd name="connsiteX5" fmla="*/ 0 w 3507050"/>
              <a:gd name="connsiteY5" fmla="*/ 1201750 h 3419170"/>
              <a:gd name="connsiteX6" fmla="*/ 272122 w 3507050"/>
              <a:gd name="connsiteY6" fmla="*/ 144796 h 3419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07050" h="3419170">
                <a:moveTo>
                  <a:pt x="361564" y="0"/>
                </a:moveTo>
                <a:lnTo>
                  <a:pt x="3507050" y="0"/>
                </a:lnTo>
                <a:lnTo>
                  <a:pt x="3507050" y="3045349"/>
                </a:lnTo>
                <a:lnTo>
                  <a:pt x="3329322" y="3151539"/>
                </a:lnTo>
                <a:cubicBezTo>
                  <a:pt x="3009856" y="3322220"/>
                  <a:pt x="2643756" y="3419170"/>
                  <a:pt x="2254631" y="3419170"/>
                </a:cubicBezTo>
                <a:cubicBezTo>
                  <a:pt x="1009433" y="3419170"/>
                  <a:pt x="0" y="2426397"/>
                  <a:pt x="0" y="1201750"/>
                </a:cubicBezTo>
                <a:cubicBezTo>
                  <a:pt x="0" y="819048"/>
                  <a:pt x="98578" y="458990"/>
                  <a:pt x="272122" y="144796"/>
                </a:cubicBezTo>
                <a:close/>
              </a:path>
            </a:pathLst>
          </a:custGeom>
          <a:gradFill>
            <a:gsLst>
              <a:gs pos="0">
                <a:srgbClr val="FFFFFF">
                  <a:alpha val="10000"/>
                </a:srgbClr>
              </a:gs>
              <a:gs pos="100000">
                <a:srgbClr val="DADADA">
                  <a:lumMod val="90000"/>
                  <a:alpha val="2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endParaRPr kumimoji="1" lang="zh-CN" altLang="en-US" strike="noStrike" noProof="1">
              <a:solidFill>
                <a:schemeClr val="lt1"/>
              </a:solidFill>
              <a:highlight>
                <a:srgbClr val="1171F1"/>
              </a:highlight>
              <a:latin typeface="微软雅黑" panose="020B0503020204020204" pitchFamily="34" charset="-122"/>
              <a:ea typeface="微软雅黑" panose="020B0503020204020204" pitchFamily="34" charset="-122"/>
            </a:endParaRPr>
          </a:p>
        </p:txBody>
      </p:sp>
      <p:sp>
        <p:nvSpPr>
          <p:cNvPr id="16" name="矩形 15"/>
          <p:cNvSpPr/>
          <p:nvPr>
            <p:custDataLst>
              <p:tags r:id="rId3"/>
            </p:custDataLst>
          </p:nvPr>
        </p:nvSpPr>
        <p:spPr>
          <a:xfrm>
            <a:off x="550863" y="1831975"/>
            <a:ext cx="11361738" cy="4500563"/>
          </a:xfrm>
          <a:prstGeom prst="rect">
            <a:avLst/>
          </a:prstGeom>
          <a:solidFill>
            <a:schemeClr val="accent1">
              <a:alpha val="1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20000"/>
              </a:lnSpc>
            </a:pPr>
            <a:endParaRPr kumimoji="1" lang="zh-CN" altLang="en-US" sz="1600" b="1" strike="noStrike" noProof="1">
              <a:solidFill>
                <a:schemeClr val="lt1"/>
              </a:solidFill>
              <a:latin typeface="微软雅黑" panose="020B0503020204020204" pitchFamily="34" charset="-122"/>
              <a:ea typeface="微软雅黑" panose="020B0503020204020204" pitchFamily="34" charset="-122"/>
            </a:endParaRPr>
          </a:p>
        </p:txBody>
      </p:sp>
      <p:sp>
        <p:nvSpPr>
          <p:cNvPr id="17" name="矩形 16"/>
          <p:cNvSpPr/>
          <p:nvPr>
            <p:custDataLst>
              <p:tags r:id="rId4"/>
            </p:custDataLst>
          </p:nvPr>
        </p:nvSpPr>
        <p:spPr>
          <a:xfrm>
            <a:off x="334963" y="1673225"/>
            <a:ext cx="11322050" cy="4408488"/>
          </a:xfrm>
          <a:prstGeom prst="rect">
            <a:avLst/>
          </a:prstGeom>
          <a:solidFill>
            <a:schemeClr val="lt1">
              <a:alpha val="51000"/>
            </a:schemeClr>
          </a:solid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lnSpc>
                <a:spcPct val="120000"/>
              </a:lnSpc>
            </a:pPr>
            <a:endParaRPr kumimoji="1" lang="zh-CN" altLang="en-US" sz="1600" b="1" strike="noStrike" noProof="1">
              <a:solidFill>
                <a:schemeClr val="lt1"/>
              </a:solidFill>
              <a:latin typeface="微软雅黑" panose="020B0503020204020204" pitchFamily="34" charset="-122"/>
              <a:ea typeface="微软雅黑" panose="020B0503020204020204" pitchFamily="34" charset="-122"/>
            </a:endParaRPr>
          </a:p>
        </p:txBody>
      </p:sp>
      <p:sp>
        <p:nvSpPr>
          <p:cNvPr id="91" name="任意多边形: 形状 90"/>
          <p:cNvSpPr/>
          <p:nvPr>
            <p:custDataLst>
              <p:tags r:id="rId5"/>
            </p:custDataLst>
          </p:nvPr>
        </p:nvSpPr>
        <p:spPr>
          <a:xfrm>
            <a:off x="10752138" y="5811838"/>
            <a:ext cx="1262063" cy="658813"/>
          </a:xfrm>
          <a:custGeom>
            <a:avLst/>
            <a:gdLst>
              <a:gd name="connsiteX0" fmla="*/ 1233285 w 1261746"/>
              <a:gd name="connsiteY0" fmla="*/ 602227 h 659131"/>
              <a:gd name="connsiteX1" fmla="*/ 1261746 w 1261746"/>
              <a:gd name="connsiteY1" fmla="*/ 630679 h 659131"/>
              <a:gd name="connsiteX2" fmla="*/ 1233285 w 1261746"/>
              <a:gd name="connsiteY2" fmla="*/ 659131 h 659131"/>
              <a:gd name="connsiteX3" fmla="*/ 1204824 w 1261746"/>
              <a:gd name="connsiteY3" fmla="*/ 630679 h 659131"/>
              <a:gd name="connsiteX4" fmla="*/ 1233285 w 1261746"/>
              <a:gd name="connsiteY4" fmla="*/ 602227 h 659131"/>
              <a:gd name="connsiteX5" fmla="*/ 1112803 w 1261746"/>
              <a:gd name="connsiteY5" fmla="*/ 602227 h 659131"/>
              <a:gd name="connsiteX6" fmla="*/ 1141264 w 1261746"/>
              <a:gd name="connsiteY6" fmla="*/ 630679 h 659131"/>
              <a:gd name="connsiteX7" fmla="*/ 1112803 w 1261746"/>
              <a:gd name="connsiteY7" fmla="*/ 659131 h 659131"/>
              <a:gd name="connsiteX8" fmla="*/ 1084342 w 1261746"/>
              <a:gd name="connsiteY8" fmla="*/ 630679 h 659131"/>
              <a:gd name="connsiteX9" fmla="*/ 1112803 w 1261746"/>
              <a:gd name="connsiteY9" fmla="*/ 602227 h 659131"/>
              <a:gd name="connsiteX10" fmla="*/ 992320 w 1261746"/>
              <a:gd name="connsiteY10" fmla="*/ 602227 h 659131"/>
              <a:gd name="connsiteX11" fmla="*/ 1020781 w 1261746"/>
              <a:gd name="connsiteY11" fmla="*/ 630679 h 659131"/>
              <a:gd name="connsiteX12" fmla="*/ 992320 w 1261746"/>
              <a:gd name="connsiteY12" fmla="*/ 659131 h 659131"/>
              <a:gd name="connsiteX13" fmla="*/ 963859 w 1261746"/>
              <a:gd name="connsiteY13" fmla="*/ 630679 h 659131"/>
              <a:gd name="connsiteX14" fmla="*/ 992320 w 1261746"/>
              <a:gd name="connsiteY14" fmla="*/ 602227 h 659131"/>
              <a:gd name="connsiteX15" fmla="*/ 871838 w 1261746"/>
              <a:gd name="connsiteY15" fmla="*/ 602227 h 659131"/>
              <a:gd name="connsiteX16" fmla="*/ 900299 w 1261746"/>
              <a:gd name="connsiteY16" fmla="*/ 630679 h 659131"/>
              <a:gd name="connsiteX17" fmla="*/ 871838 w 1261746"/>
              <a:gd name="connsiteY17" fmla="*/ 659131 h 659131"/>
              <a:gd name="connsiteX18" fmla="*/ 843377 w 1261746"/>
              <a:gd name="connsiteY18" fmla="*/ 630679 h 659131"/>
              <a:gd name="connsiteX19" fmla="*/ 871838 w 1261746"/>
              <a:gd name="connsiteY19" fmla="*/ 602227 h 659131"/>
              <a:gd name="connsiteX20" fmla="*/ 751356 w 1261746"/>
              <a:gd name="connsiteY20" fmla="*/ 602227 h 659131"/>
              <a:gd name="connsiteX21" fmla="*/ 779817 w 1261746"/>
              <a:gd name="connsiteY21" fmla="*/ 630679 h 659131"/>
              <a:gd name="connsiteX22" fmla="*/ 751356 w 1261746"/>
              <a:gd name="connsiteY22" fmla="*/ 659131 h 659131"/>
              <a:gd name="connsiteX23" fmla="*/ 722895 w 1261746"/>
              <a:gd name="connsiteY23" fmla="*/ 630679 h 659131"/>
              <a:gd name="connsiteX24" fmla="*/ 751356 w 1261746"/>
              <a:gd name="connsiteY24" fmla="*/ 602227 h 659131"/>
              <a:gd name="connsiteX25" fmla="*/ 630873 w 1261746"/>
              <a:gd name="connsiteY25" fmla="*/ 602227 h 659131"/>
              <a:gd name="connsiteX26" fmla="*/ 659334 w 1261746"/>
              <a:gd name="connsiteY26" fmla="*/ 630679 h 659131"/>
              <a:gd name="connsiteX27" fmla="*/ 630873 w 1261746"/>
              <a:gd name="connsiteY27" fmla="*/ 659131 h 659131"/>
              <a:gd name="connsiteX28" fmla="*/ 602412 w 1261746"/>
              <a:gd name="connsiteY28" fmla="*/ 630679 h 659131"/>
              <a:gd name="connsiteX29" fmla="*/ 630873 w 1261746"/>
              <a:gd name="connsiteY29" fmla="*/ 602227 h 659131"/>
              <a:gd name="connsiteX30" fmla="*/ 510391 w 1261746"/>
              <a:gd name="connsiteY30" fmla="*/ 602227 h 659131"/>
              <a:gd name="connsiteX31" fmla="*/ 538852 w 1261746"/>
              <a:gd name="connsiteY31" fmla="*/ 630679 h 659131"/>
              <a:gd name="connsiteX32" fmla="*/ 510391 w 1261746"/>
              <a:gd name="connsiteY32" fmla="*/ 659131 h 659131"/>
              <a:gd name="connsiteX33" fmla="*/ 481930 w 1261746"/>
              <a:gd name="connsiteY33" fmla="*/ 630679 h 659131"/>
              <a:gd name="connsiteX34" fmla="*/ 510391 w 1261746"/>
              <a:gd name="connsiteY34" fmla="*/ 602227 h 659131"/>
              <a:gd name="connsiteX35" fmla="*/ 389908 w 1261746"/>
              <a:gd name="connsiteY35" fmla="*/ 602227 h 659131"/>
              <a:gd name="connsiteX36" fmla="*/ 418369 w 1261746"/>
              <a:gd name="connsiteY36" fmla="*/ 630679 h 659131"/>
              <a:gd name="connsiteX37" fmla="*/ 389908 w 1261746"/>
              <a:gd name="connsiteY37" fmla="*/ 659131 h 659131"/>
              <a:gd name="connsiteX38" fmla="*/ 361447 w 1261746"/>
              <a:gd name="connsiteY38" fmla="*/ 630679 h 659131"/>
              <a:gd name="connsiteX39" fmla="*/ 389908 w 1261746"/>
              <a:gd name="connsiteY39" fmla="*/ 602227 h 659131"/>
              <a:gd name="connsiteX40" fmla="*/ 269426 w 1261746"/>
              <a:gd name="connsiteY40" fmla="*/ 602227 h 659131"/>
              <a:gd name="connsiteX41" fmla="*/ 297887 w 1261746"/>
              <a:gd name="connsiteY41" fmla="*/ 630679 h 659131"/>
              <a:gd name="connsiteX42" fmla="*/ 269426 w 1261746"/>
              <a:gd name="connsiteY42" fmla="*/ 659131 h 659131"/>
              <a:gd name="connsiteX43" fmla="*/ 240965 w 1261746"/>
              <a:gd name="connsiteY43" fmla="*/ 630679 h 659131"/>
              <a:gd name="connsiteX44" fmla="*/ 269426 w 1261746"/>
              <a:gd name="connsiteY44" fmla="*/ 602227 h 659131"/>
              <a:gd name="connsiteX45" fmla="*/ 148943 w 1261746"/>
              <a:gd name="connsiteY45" fmla="*/ 602227 h 659131"/>
              <a:gd name="connsiteX46" fmla="*/ 177404 w 1261746"/>
              <a:gd name="connsiteY46" fmla="*/ 630679 h 659131"/>
              <a:gd name="connsiteX47" fmla="*/ 148943 w 1261746"/>
              <a:gd name="connsiteY47" fmla="*/ 659131 h 659131"/>
              <a:gd name="connsiteX48" fmla="*/ 120482 w 1261746"/>
              <a:gd name="connsiteY48" fmla="*/ 630679 h 659131"/>
              <a:gd name="connsiteX49" fmla="*/ 148943 w 1261746"/>
              <a:gd name="connsiteY49" fmla="*/ 602227 h 659131"/>
              <a:gd name="connsiteX50" fmla="*/ 28461 w 1261746"/>
              <a:gd name="connsiteY50" fmla="*/ 602227 h 659131"/>
              <a:gd name="connsiteX51" fmla="*/ 56922 w 1261746"/>
              <a:gd name="connsiteY51" fmla="*/ 630679 h 659131"/>
              <a:gd name="connsiteX52" fmla="*/ 28461 w 1261746"/>
              <a:gd name="connsiteY52" fmla="*/ 659131 h 659131"/>
              <a:gd name="connsiteX53" fmla="*/ 0 w 1261746"/>
              <a:gd name="connsiteY53" fmla="*/ 630679 h 659131"/>
              <a:gd name="connsiteX54" fmla="*/ 28461 w 1261746"/>
              <a:gd name="connsiteY54" fmla="*/ 602227 h 659131"/>
              <a:gd name="connsiteX55" fmla="*/ 1233285 w 1261746"/>
              <a:gd name="connsiteY55" fmla="*/ 481781 h 659131"/>
              <a:gd name="connsiteX56" fmla="*/ 1261746 w 1261746"/>
              <a:gd name="connsiteY56" fmla="*/ 510233 h 659131"/>
              <a:gd name="connsiteX57" fmla="*/ 1233285 w 1261746"/>
              <a:gd name="connsiteY57" fmla="*/ 538685 h 659131"/>
              <a:gd name="connsiteX58" fmla="*/ 1204824 w 1261746"/>
              <a:gd name="connsiteY58" fmla="*/ 510233 h 659131"/>
              <a:gd name="connsiteX59" fmla="*/ 1233285 w 1261746"/>
              <a:gd name="connsiteY59" fmla="*/ 481781 h 659131"/>
              <a:gd name="connsiteX60" fmla="*/ 1112803 w 1261746"/>
              <a:gd name="connsiteY60" fmla="*/ 481781 h 659131"/>
              <a:gd name="connsiteX61" fmla="*/ 1141264 w 1261746"/>
              <a:gd name="connsiteY61" fmla="*/ 510233 h 659131"/>
              <a:gd name="connsiteX62" fmla="*/ 1112803 w 1261746"/>
              <a:gd name="connsiteY62" fmla="*/ 538685 h 659131"/>
              <a:gd name="connsiteX63" fmla="*/ 1084342 w 1261746"/>
              <a:gd name="connsiteY63" fmla="*/ 510233 h 659131"/>
              <a:gd name="connsiteX64" fmla="*/ 1112803 w 1261746"/>
              <a:gd name="connsiteY64" fmla="*/ 481781 h 659131"/>
              <a:gd name="connsiteX65" fmla="*/ 992320 w 1261746"/>
              <a:gd name="connsiteY65" fmla="*/ 481781 h 659131"/>
              <a:gd name="connsiteX66" fmla="*/ 1020781 w 1261746"/>
              <a:gd name="connsiteY66" fmla="*/ 510233 h 659131"/>
              <a:gd name="connsiteX67" fmla="*/ 992320 w 1261746"/>
              <a:gd name="connsiteY67" fmla="*/ 538685 h 659131"/>
              <a:gd name="connsiteX68" fmla="*/ 963859 w 1261746"/>
              <a:gd name="connsiteY68" fmla="*/ 510233 h 659131"/>
              <a:gd name="connsiteX69" fmla="*/ 992320 w 1261746"/>
              <a:gd name="connsiteY69" fmla="*/ 481781 h 659131"/>
              <a:gd name="connsiteX70" fmla="*/ 871838 w 1261746"/>
              <a:gd name="connsiteY70" fmla="*/ 481781 h 659131"/>
              <a:gd name="connsiteX71" fmla="*/ 900299 w 1261746"/>
              <a:gd name="connsiteY71" fmla="*/ 510233 h 659131"/>
              <a:gd name="connsiteX72" fmla="*/ 871838 w 1261746"/>
              <a:gd name="connsiteY72" fmla="*/ 538685 h 659131"/>
              <a:gd name="connsiteX73" fmla="*/ 843377 w 1261746"/>
              <a:gd name="connsiteY73" fmla="*/ 510233 h 659131"/>
              <a:gd name="connsiteX74" fmla="*/ 871838 w 1261746"/>
              <a:gd name="connsiteY74" fmla="*/ 481781 h 659131"/>
              <a:gd name="connsiteX75" fmla="*/ 751356 w 1261746"/>
              <a:gd name="connsiteY75" fmla="*/ 481781 h 659131"/>
              <a:gd name="connsiteX76" fmla="*/ 779817 w 1261746"/>
              <a:gd name="connsiteY76" fmla="*/ 510233 h 659131"/>
              <a:gd name="connsiteX77" fmla="*/ 751356 w 1261746"/>
              <a:gd name="connsiteY77" fmla="*/ 538685 h 659131"/>
              <a:gd name="connsiteX78" fmla="*/ 722895 w 1261746"/>
              <a:gd name="connsiteY78" fmla="*/ 510233 h 659131"/>
              <a:gd name="connsiteX79" fmla="*/ 751356 w 1261746"/>
              <a:gd name="connsiteY79" fmla="*/ 481781 h 659131"/>
              <a:gd name="connsiteX80" fmla="*/ 630873 w 1261746"/>
              <a:gd name="connsiteY80" fmla="*/ 481781 h 659131"/>
              <a:gd name="connsiteX81" fmla="*/ 659334 w 1261746"/>
              <a:gd name="connsiteY81" fmla="*/ 510233 h 659131"/>
              <a:gd name="connsiteX82" fmla="*/ 630873 w 1261746"/>
              <a:gd name="connsiteY82" fmla="*/ 538685 h 659131"/>
              <a:gd name="connsiteX83" fmla="*/ 602412 w 1261746"/>
              <a:gd name="connsiteY83" fmla="*/ 510233 h 659131"/>
              <a:gd name="connsiteX84" fmla="*/ 630873 w 1261746"/>
              <a:gd name="connsiteY84" fmla="*/ 481781 h 659131"/>
              <a:gd name="connsiteX85" fmla="*/ 510391 w 1261746"/>
              <a:gd name="connsiteY85" fmla="*/ 481781 h 659131"/>
              <a:gd name="connsiteX86" fmla="*/ 538852 w 1261746"/>
              <a:gd name="connsiteY86" fmla="*/ 510233 h 659131"/>
              <a:gd name="connsiteX87" fmla="*/ 510391 w 1261746"/>
              <a:gd name="connsiteY87" fmla="*/ 538685 h 659131"/>
              <a:gd name="connsiteX88" fmla="*/ 481930 w 1261746"/>
              <a:gd name="connsiteY88" fmla="*/ 510233 h 659131"/>
              <a:gd name="connsiteX89" fmla="*/ 510391 w 1261746"/>
              <a:gd name="connsiteY89" fmla="*/ 481781 h 659131"/>
              <a:gd name="connsiteX90" fmla="*/ 389908 w 1261746"/>
              <a:gd name="connsiteY90" fmla="*/ 481781 h 659131"/>
              <a:gd name="connsiteX91" fmla="*/ 418369 w 1261746"/>
              <a:gd name="connsiteY91" fmla="*/ 510233 h 659131"/>
              <a:gd name="connsiteX92" fmla="*/ 389908 w 1261746"/>
              <a:gd name="connsiteY92" fmla="*/ 538685 h 659131"/>
              <a:gd name="connsiteX93" fmla="*/ 361447 w 1261746"/>
              <a:gd name="connsiteY93" fmla="*/ 510233 h 659131"/>
              <a:gd name="connsiteX94" fmla="*/ 389908 w 1261746"/>
              <a:gd name="connsiteY94" fmla="*/ 481781 h 659131"/>
              <a:gd name="connsiteX95" fmla="*/ 269426 w 1261746"/>
              <a:gd name="connsiteY95" fmla="*/ 481781 h 659131"/>
              <a:gd name="connsiteX96" fmla="*/ 297887 w 1261746"/>
              <a:gd name="connsiteY96" fmla="*/ 510233 h 659131"/>
              <a:gd name="connsiteX97" fmla="*/ 269426 w 1261746"/>
              <a:gd name="connsiteY97" fmla="*/ 538685 h 659131"/>
              <a:gd name="connsiteX98" fmla="*/ 240965 w 1261746"/>
              <a:gd name="connsiteY98" fmla="*/ 510233 h 659131"/>
              <a:gd name="connsiteX99" fmla="*/ 269426 w 1261746"/>
              <a:gd name="connsiteY99" fmla="*/ 481781 h 659131"/>
              <a:gd name="connsiteX100" fmla="*/ 148943 w 1261746"/>
              <a:gd name="connsiteY100" fmla="*/ 481781 h 659131"/>
              <a:gd name="connsiteX101" fmla="*/ 177404 w 1261746"/>
              <a:gd name="connsiteY101" fmla="*/ 510233 h 659131"/>
              <a:gd name="connsiteX102" fmla="*/ 148943 w 1261746"/>
              <a:gd name="connsiteY102" fmla="*/ 538685 h 659131"/>
              <a:gd name="connsiteX103" fmla="*/ 120482 w 1261746"/>
              <a:gd name="connsiteY103" fmla="*/ 510233 h 659131"/>
              <a:gd name="connsiteX104" fmla="*/ 148943 w 1261746"/>
              <a:gd name="connsiteY104" fmla="*/ 481781 h 659131"/>
              <a:gd name="connsiteX105" fmla="*/ 28461 w 1261746"/>
              <a:gd name="connsiteY105" fmla="*/ 481781 h 659131"/>
              <a:gd name="connsiteX106" fmla="*/ 56922 w 1261746"/>
              <a:gd name="connsiteY106" fmla="*/ 510233 h 659131"/>
              <a:gd name="connsiteX107" fmla="*/ 28461 w 1261746"/>
              <a:gd name="connsiteY107" fmla="*/ 538685 h 659131"/>
              <a:gd name="connsiteX108" fmla="*/ 0 w 1261746"/>
              <a:gd name="connsiteY108" fmla="*/ 510233 h 659131"/>
              <a:gd name="connsiteX109" fmla="*/ 28461 w 1261746"/>
              <a:gd name="connsiteY109" fmla="*/ 481781 h 659131"/>
              <a:gd name="connsiteX110" fmla="*/ 1233285 w 1261746"/>
              <a:gd name="connsiteY110" fmla="*/ 361336 h 659131"/>
              <a:gd name="connsiteX111" fmla="*/ 1261746 w 1261746"/>
              <a:gd name="connsiteY111" fmla="*/ 389788 h 659131"/>
              <a:gd name="connsiteX112" fmla="*/ 1233285 w 1261746"/>
              <a:gd name="connsiteY112" fmla="*/ 418240 h 659131"/>
              <a:gd name="connsiteX113" fmla="*/ 1204824 w 1261746"/>
              <a:gd name="connsiteY113" fmla="*/ 389788 h 659131"/>
              <a:gd name="connsiteX114" fmla="*/ 1233285 w 1261746"/>
              <a:gd name="connsiteY114" fmla="*/ 361336 h 659131"/>
              <a:gd name="connsiteX115" fmla="*/ 1112803 w 1261746"/>
              <a:gd name="connsiteY115" fmla="*/ 361336 h 659131"/>
              <a:gd name="connsiteX116" fmla="*/ 1141264 w 1261746"/>
              <a:gd name="connsiteY116" fmla="*/ 389788 h 659131"/>
              <a:gd name="connsiteX117" fmla="*/ 1112803 w 1261746"/>
              <a:gd name="connsiteY117" fmla="*/ 418240 h 659131"/>
              <a:gd name="connsiteX118" fmla="*/ 1084342 w 1261746"/>
              <a:gd name="connsiteY118" fmla="*/ 389788 h 659131"/>
              <a:gd name="connsiteX119" fmla="*/ 1112803 w 1261746"/>
              <a:gd name="connsiteY119" fmla="*/ 361336 h 659131"/>
              <a:gd name="connsiteX120" fmla="*/ 992320 w 1261746"/>
              <a:gd name="connsiteY120" fmla="*/ 361336 h 659131"/>
              <a:gd name="connsiteX121" fmla="*/ 1020781 w 1261746"/>
              <a:gd name="connsiteY121" fmla="*/ 389788 h 659131"/>
              <a:gd name="connsiteX122" fmla="*/ 992320 w 1261746"/>
              <a:gd name="connsiteY122" fmla="*/ 418240 h 659131"/>
              <a:gd name="connsiteX123" fmla="*/ 963859 w 1261746"/>
              <a:gd name="connsiteY123" fmla="*/ 389788 h 659131"/>
              <a:gd name="connsiteX124" fmla="*/ 992320 w 1261746"/>
              <a:gd name="connsiteY124" fmla="*/ 361336 h 659131"/>
              <a:gd name="connsiteX125" fmla="*/ 871838 w 1261746"/>
              <a:gd name="connsiteY125" fmla="*/ 361336 h 659131"/>
              <a:gd name="connsiteX126" fmla="*/ 900299 w 1261746"/>
              <a:gd name="connsiteY126" fmla="*/ 389788 h 659131"/>
              <a:gd name="connsiteX127" fmla="*/ 871838 w 1261746"/>
              <a:gd name="connsiteY127" fmla="*/ 418240 h 659131"/>
              <a:gd name="connsiteX128" fmla="*/ 843377 w 1261746"/>
              <a:gd name="connsiteY128" fmla="*/ 389788 h 659131"/>
              <a:gd name="connsiteX129" fmla="*/ 871838 w 1261746"/>
              <a:gd name="connsiteY129" fmla="*/ 361336 h 659131"/>
              <a:gd name="connsiteX130" fmla="*/ 751356 w 1261746"/>
              <a:gd name="connsiteY130" fmla="*/ 361336 h 659131"/>
              <a:gd name="connsiteX131" fmla="*/ 779817 w 1261746"/>
              <a:gd name="connsiteY131" fmla="*/ 389788 h 659131"/>
              <a:gd name="connsiteX132" fmla="*/ 751356 w 1261746"/>
              <a:gd name="connsiteY132" fmla="*/ 418240 h 659131"/>
              <a:gd name="connsiteX133" fmla="*/ 722895 w 1261746"/>
              <a:gd name="connsiteY133" fmla="*/ 389788 h 659131"/>
              <a:gd name="connsiteX134" fmla="*/ 751356 w 1261746"/>
              <a:gd name="connsiteY134" fmla="*/ 361336 h 659131"/>
              <a:gd name="connsiteX135" fmla="*/ 630873 w 1261746"/>
              <a:gd name="connsiteY135" fmla="*/ 361336 h 659131"/>
              <a:gd name="connsiteX136" fmla="*/ 659334 w 1261746"/>
              <a:gd name="connsiteY136" fmla="*/ 389788 h 659131"/>
              <a:gd name="connsiteX137" fmla="*/ 630873 w 1261746"/>
              <a:gd name="connsiteY137" fmla="*/ 418240 h 659131"/>
              <a:gd name="connsiteX138" fmla="*/ 602412 w 1261746"/>
              <a:gd name="connsiteY138" fmla="*/ 389788 h 659131"/>
              <a:gd name="connsiteX139" fmla="*/ 630873 w 1261746"/>
              <a:gd name="connsiteY139" fmla="*/ 361336 h 659131"/>
              <a:gd name="connsiteX140" fmla="*/ 510391 w 1261746"/>
              <a:gd name="connsiteY140" fmla="*/ 361336 h 659131"/>
              <a:gd name="connsiteX141" fmla="*/ 538852 w 1261746"/>
              <a:gd name="connsiteY141" fmla="*/ 389788 h 659131"/>
              <a:gd name="connsiteX142" fmla="*/ 510391 w 1261746"/>
              <a:gd name="connsiteY142" fmla="*/ 418240 h 659131"/>
              <a:gd name="connsiteX143" fmla="*/ 481930 w 1261746"/>
              <a:gd name="connsiteY143" fmla="*/ 389788 h 659131"/>
              <a:gd name="connsiteX144" fmla="*/ 510391 w 1261746"/>
              <a:gd name="connsiteY144" fmla="*/ 361336 h 659131"/>
              <a:gd name="connsiteX145" fmla="*/ 389908 w 1261746"/>
              <a:gd name="connsiteY145" fmla="*/ 361336 h 659131"/>
              <a:gd name="connsiteX146" fmla="*/ 418369 w 1261746"/>
              <a:gd name="connsiteY146" fmla="*/ 389788 h 659131"/>
              <a:gd name="connsiteX147" fmla="*/ 389908 w 1261746"/>
              <a:gd name="connsiteY147" fmla="*/ 418240 h 659131"/>
              <a:gd name="connsiteX148" fmla="*/ 361447 w 1261746"/>
              <a:gd name="connsiteY148" fmla="*/ 389788 h 659131"/>
              <a:gd name="connsiteX149" fmla="*/ 389908 w 1261746"/>
              <a:gd name="connsiteY149" fmla="*/ 361336 h 659131"/>
              <a:gd name="connsiteX150" fmla="*/ 269426 w 1261746"/>
              <a:gd name="connsiteY150" fmla="*/ 361336 h 659131"/>
              <a:gd name="connsiteX151" fmla="*/ 297887 w 1261746"/>
              <a:gd name="connsiteY151" fmla="*/ 389788 h 659131"/>
              <a:gd name="connsiteX152" fmla="*/ 269426 w 1261746"/>
              <a:gd name="connsiteY152" fmla="*/ 418240 h 659131"/>
              <a:gd name="connsiteX153" fmla="*/ 240965 w 1261746"/>
              <a:gd name="connsiteY153" fmla="*/ 389788 h 659131"/>
              <a:gd name="connsiteX154" fmla="*/ 269426 w 1261746"/>
              <a:gd name="connsiteY154" fmla="*/ 361336 h 659131"/>
              <a:gd name="connsiteX155" fmla="*/ 148943 w 1261746"/>
              <a:gd name="connsiteY155" fmla="*/ 361336 h 659131"/>
              <a:gd name="connsiteX156" fmla="*/ 177404 w 1261746"/>
              <a:gd name="connsiteY156" fmla="*/ 389788 h 659131"/>
              <a:gd name="connsiteX157" fmla="*/ 148943 w 1261746"/>
              <a:gd name="connsiteY157" fmla="*/ 418240 h 659131"/>
              <a:gd name="connsiteX158" fmla="*/ 120482 w 1261746"/>
              <a:gd name="connsiteY158" fmla="*/ 389788 h 659131"/>
              <a:gd name="connsiteX159" fmla="*/ 148943 w 1261746"/>
              <a:gd name="connsiteY159" fmla="*/ 361336 h 659131"/>
              <a:gd name="connsiteX160" fmla="*/ 28461 w 1261746"/>
              <a:gd name="connsiteY160" fmla="*/ 361336 h 659131"/>
              <a:gd name="connsiteX161" fmla="*/ 56922 w 1261746"/>
              <a:gd name="connsiteY161" fmla="*/ 389788 h 659131"/>
              <a:gd name="connsiteX162" fmla="*/ 28461 w 1261746"/>
              <a:gd name="connsiteY162" fmla="*/ 418240 h 659131"/>
              <a:gd name="connsiteX163" fmla="*/ 0 w 1261746"/>
              <a:gd name="connsiteY163" fmla="*/ 389788 h 659131"/>
              <a:gd name="connsiteX164" fmla="*/ 28461 w 1261746"/>
              <a:gd name="connsiteY164" fmla="*/ 361336 h 659131"/>
              <a:gd name="connsiteX165" fmla="*/ 1233285 w 1261746"/>
              <a:gd name="connsiteY165" fmla="*/ 240891 h 659131"/>
              <a:gd name="connsiteX166" fmla="*/ 1261746 w 1261746"/>
              <a:gd name="connsiteY166" fmla="*/ 269343 h 659131"/>
              <a:gd name="connsiteX167" fmla="*/ 1233285 w 1261746"/>
              <a:gd name="connsiteY167" fmla="*/ 297795 h 659131"/>
              <a:gd name="connsiteX168" fmla="*/ 1204824 w 1261746"/>
              <a:gd name="connsiteY168" fmla="*/ 269343 h 659131"/>
              <a:gd name="connsiteX169" fmla="*/ 1233285 w 1261746"/>
              <a:gd name="connsiteY169" fmla="*/ 240891 h 659131"/>
              <a:gd name="connsiteX170" fmla="*/ 1112803 w 1261746"/>
              <a:gd name="connsiteY170" fmla="*/ 240891 h 659131"/>
              <a:gd name="connsiteX171" fmla="*/ 1141264 w 1261746"/>
              <a:gd name="connsiteY171" fmla="*/ 269343 h 659131"/>
              <a:gd name="connsiteX172" fmla="*/ 1112803 w 1261746"/>
              <a:gd name="connsiteY172" fmla="*/ 297795 h 659131"/>
              <a:gd name="connsiteX173" fmla="*/ 1084342 w 1261746"/>
              <a:gd name="connsiteY173" fmla="*/ 269343 h 659131"/>
              <a:gd name="connsiteX174" fmla="*/ 1112803 w 1261746"/>
              <a:gd name="connsiteY174" fmla="*/ 240891 h 659131"/>
              <a:gd name="connsiteX175" fmla="*/ 992320 w 1261746"/>
              <a:gd name="connsiteY175" fmla="*/ 240891 h 659131"/>
              <a:gd name="connsiteX176" fmla="*/ 1020781 w 1261746"/>
              <a:gd name="connsiteY176" fmla="*/ 269343 h 659131"/>
              <a:gd name="connsiteX177" fmla="*/ 992320 w 1261746"/>
              <a:gd name="connsiteY177" fmla="*/ 297795 h 659131"/>
              <a:gd name="connsiteX178" fmla="*/ 963859 w 1261746"/>
              <a:gd name="connsiteY178" fmla="*/ 269343 h 659131"/>
              <a:gd name="connsiteX179" fmla="*/ 992320 w 1261746"/>
              <a:gd name="connsiteY179" fmla="*/ 240891 h 659131"/>
              <a:gd name="connsiteX180" fmla="*/ 871838 w 1261746"/>
              <a:gd name="connsiteY180" fmla="*/ 240891 h 659131"/>
              <a:gd name="connsiteX181" fmla="*/ 900299 w 1261746"/>
              <a:gd name="connsiteY181" fmla="*/ 269343 h 659131"/>
              <a:gd name="connsiteX182" fmla="*/ 871838 w 1261746"/>
              <a:gd name="connsiteY182" fmla="*/ 297795 h 659131"/>
              <a:gd name="connsiteX183" fmla="*/ 843377 w 1261746"/>
              <a:gd name="connsiteY183" fmla="*/ 269343 h 659131"/>
              <a:gd name="connsiteX184" fmla="*/ 871838 w 1261746"/>
              <a:gd name="connsiteY184" fmla="*/ 240891 h 659131"/>
              <a:gd name="connsiteX185" fmla="*/ 751356 w 1261746"/>
              <a:gd name="connsiteY185" fmla="*/ 240891 h 659131"/>
              <a:gd name="connsiteX186" fmla="*/ 779817 w 1261746"/>
              <a:gd name="connsiteY186" fmla="*/ 269343 h 659131"/>
              <a:gd name="connsiteX187" fmla="*/ 751356 w 1261746"/>
              <a:gd name="connsiteY187" fmla="*/ 297795 h 659131"/>
              <a:gd name="connsiteX188" fmla="*/ 722895 w 1261746"/>
              <a:gd name="connsiteY188" fmla="*/ 269343 h 659131"/>
              <a:gd name="connsiteX189" fmla="*/ 751356 w 1261746"/>
              <a:gd name="connsiteY189" fmla="*/ 240891 h 659131"/>
              <a:gd name="connsiteX190" fmla="*/ 630873 w 1261746"/>
              <a:gd name="connsiteY190" fmla="*/ 240891 h 659131"/>
              <a:gd name="connsiteX191" fmla="*/ 659334 w 1261746"/>
              <a:gd name="connsiteY191" fmla="*/ 269343 h 659131"/>
              <a:gd name="connsiteX192" fmla="*/ 630873 w 1261746"/>
              <a:gd name="connsiteY192" fmla="*/ 297795 h 659131"/>
              <a:gd name="connsiteX193" fmla="*/ 602412 w 1261746"/>
              <a:gd name="connsiteY193" fmla="*/ 269343 h 659131"/>
              <a:gd name="connsiteX194" fmla="*/ 630873 w 1261746"/>
              <a:gd name="connsiteY194" fmla="*/ 240891 h 659131"/>
              <a:gd name="connsiteX195" fmla="*/ 510391 w 1261746"/>
              <a:gd name="connsiteY195" fmla="*/ 240891 h 659131"/>
              <a:gd name="connsiteX196" fmla="*/ 538852 w 1261746"/>
              <a:gd name="connsiteY196" fmla="*/ 269343 h 659131"/>
              <a:gd name="connsiteX197" fmla="*/ 510391 w 1261746"/>
              <a:gd name="connsiteY197" fmla="*/ 297795 h 659131"/>
              <a:gd name="connsiteX198" fmla="*/ 481930 w 1261746"/>
              <a:gd name="connsiteY198" fmla="*/ 269343 h 659131"/>
              <a:gd name="connsiteX199" fmla="*/ 510391 w 1261746"/>
              <a:gd name="connsiteY199" fmla="*/ 240891 h 659131"/>
              <a:gd name="connsiteX200" fmla="*/ 389908 w 1261746"/>
              <a:gd name="connsiteY200" fmla="*/ 240891 h 659131"/>
              <a:gd name="connsiteX201" fmla="*/ 418369 w 1261746"/>
              <a:gd name="connsiteY201" fmla="*/ 269343 h 659131"/>
              <a:gd name="connsiteX202" fmla="*/ 389908 w 1261746"/>
              <a:gd name="connsiteY202" fmla="*/ 297795 h 659131"/>
              <a:gd name="connsiteX203" fmla="*/ 361447 w 1261746"/>
              <a:gd name="connsiteY203" fmla="*/ 269343 h 659131"/>
              <a:gd name="connsiteX204" fmla="*/ 389908 w 1261746"/>
              <a:gd name="connsiteY204" fmla="*/ 240891 h 659131"/>
              <a:gd name="connsiteX205" fmla="*/ 269426 w 1261746"/>
              <a:gd name="connsiteY205" fmla="*/ 240891 h 659131"/>
              <a:gd name="connsiteX206" fmla="*/ 297887 w 1261746"/>
              <a:gd name="connsiteY206" fmla="*/ 269343 h 659131"/>
              <a:gd name="connsiteX207" fmla="*/ 269426 w 1261746"/>
              <a:gd name="connsiteY207" fmla="*/ 297795 h 659131"/>
              <a:gd name="connsiteX208" fmla="*/ 240965 w 1261746"/>
              <a:gd name="connsiteY208" fmla="*/ 269343 h 659131"/>
              <a:gd name="connsiteX209" fmla="*/ 269426 w 1261746"/>
              <a:gd name="connsiteY209" fmla="*/ 240891 h 659131"/>
              <a:gd name="connsiteX210" fmla="*/ 148943 w 1261746"/>
              <a:gd name="connsiteY210" fmla="*/ 240891 h 659131"/>
              <a:gd name="connsiteX211" fmla="*/ 177404 w 1261746"/>
              <a:gd name="connsiteY211" fmla="*/ 269343 h 659131"/>
              <a:gd name="connsiteX212" fmla="*/ 148943 w 1261746"/>
              <a:gd name="connsiteY212" fmla="*/ 297795 h 659131"/>
              <a:gd name="connsiteX213" fmla="*/ 120482 w 1261746"/>
              <a:gd name="connsiteY213" fmla="*/ 269343 h 659131"/>
              <a:gd name="connsiteX214" fmla="*/ 148943 w 1261746"/>
              <a:gd name="connsiteY214" fmla="*/ 240891 h 659131"/>
              <a:gd name="connsiteX215" fmla="*/ 28461 w 1261746"/>
              <a:gd name="connsiteY215" fmla="*/ 240891 h 659131"/>
              <a:gd name="connsiteX216" fmla="*/ 56922 w 1261746"/>
              <a:gd name="connsiteY216" fmla="*/ 269343 h 659131"/>
              <a:gd name="connsiteX217" fmla="*/ 28461 w 1261746"/>
              <a:gd name="connsiteY217" fmla="*/ 297795 h 659131"/>
              <a:gd name="connsiteX218" fmla="*/ 0 w 1261746"/>
              <a:gd name="connsiteY218" fmla="*/ 269343 h 659131"/>
              <a:gd name="connsiteX219" fmla="*/ 28461 w 1261746"/>
              <a:gd name="connsiteY219" fmla="*/ 240891 h 659131"/>
              <a:gd name="connsiteX220" fmla="*/ 1233285 w 1261746"/>
              <a:gd name="connsiteY220" fmla="*/ 120445 h 659131"/>
              <a:gd name="connsiteX221" fmla="*/ 1261746 w 1261746"/>
              <a:gd name="connsiteY221" fmla="*/ 148897 h 659131"/>
              <a:gd name="connsiteX222" fmla="*/ 1233285 w 1261746"/>
              <a:gd name="connsiteY222" fmla="*/ 177349 h 659131"/>
              <a:gd name="connsiteX223" fmla="*/ 1204824 w 1261746"/>
              <a:gd name="connsiteY223" fmla="*/ 148897 h 659131"/>
              <a:gd name="connsiteX224" fmla="*/ 1233285 w 1261746"/>
              <a:gd name="connsiteY224" fmla="*/ 120445 h 659131"/>
              <a:gd name="connsiteX225" fmla="*/ 1112803 w 1261746"/>
              <a:gd name="connsiteY225" fmla="*/ 120445 h 659131"/>
              <a:gd name="connsiteX226" fmla="*/ 1141264 w 1261746"/>
              <a:gd name="connsiteY226" fmla="*/ 148897 h 659131"/>
              <a:gd name="connsiteX227" fmla="*/ 1112803 w 1261746"/>
              <a:gd name="connsiteY227" fmla="*/ 177349 h 659131"/>
              <a:gd name="connsiteX228" fmla="*/ 1084342 w 1261746"/>
              <a:gd name="connsiteY228" fmla="*/ 148897 h 659131"/>
              <a:gd name="connsiteX229" fmla="*/ 1112803 w 1261746"/>
              <a:gd name="connsiteY229" fmla="*/ 120445 h 659131"/>
              <a:gd name="connsiteX230" fmla="*/ 992320 w 1261746"/>
              <a:gd name="connsiteY230" fmla="*/ 120445 h 659131"/>
              <a:gd name="connsiteX231" fmla="*/ 1020781 w 1261746"/>
              <a:gd name="connsiteY231" fmla="*/ 148897 h 659131"/>
              <a:gd name="connsiteX232" fmla="*/ 992320 w 1261746"/>
              <a:gd name="connsiteY232" fmla="*/ 177349 h 659131"/>
              <a:gd name="connsiteX233" fmla="*/ 963859 w 1261746"/>
              <a:gd name="connsiteY233" fmla="*/ 148897 h 659131"/>
              <a:gd name="connsiteX234" fmla="*/ 992320 w 1261746"/>
              <a:gd name="connsiteY234" fmla="*/ 120445 h 659131"/>
              <a:gd name="connsiteX235" fmla="*/ 871838 w 1261746"/>
              <a:gd name="connsiteY235" fmla="*/ 120445 h 659131"/>
              <a:gd name="connsiteX236" fmla="*/ 900299 w 1261746"/>
              <a:gd name="connsiteY236" fmla="*/ 148897 h 659131"/>
              <a:gd name="connsiteX237" fmla="*/ 871838 w 1261746"/>
              <a:gd name="connsiteY237" fmla="*/ 177349 h 659131"/>
              <a:gd name="connsiteX238" fmla="*/ 843377 w 1261746"/>
              <a:gd name="connsiteY238" fmla="*/ 148897 h 659131"/>
              <a:gd name="connsiteX239" fmla="*/ 871838 w 1261746"/>
              <a:gd name="connsiteY239" fmla="*/ 120445 h 659131"/>
              <a:gd name="connsiteX240" fmla="*/ 751356 w 1261746"/>
              <a:gd name="connsiteY240" fmla="*/ 120445 h 659131"/>
              <a:gd name="connsiteX241" fmla="*/ 779817 w 1261746"/>
              <a:gd name="connsiteY241" fmla="*/ 148897 h 659131"/>
              <a:gd name="connsiteX242" fmla="*/ 751356 w 1261746"/>
              <a:gd name="connsiteY242" fmla="*/ 177349 h 659131"/>
              <a:gd name="connsiteX243" fmla="*/ 722895 w 1261746"/>
              <a:gd name="connsiteY243" fmla="*/ 148897 h 659131"/>
              <a:gd name="connsiteX244" fmla="*/ 751356 w 1261746"/>
              <a:gd name="connsiteY244" fmla="*/ 120445 h 659131"/>
              <a:gd name="connsiteX245" fmla="*/ 630873 w 1261746"/>
              <a:gd name="connsiteY245" fmla="*/ 120445 h 659131"/>
              <a:gd name="connsiteX246" fmla="*/ 659334 w 1261746"/>
              <a:gd name="connsiteY246" fmla="*/ 148897 h 659131"/>
              <a:gd name="connsiteX247" fmla="*/ 630873 w 1261746"/>
              <a:gd name="connsiteY247" fmla="*/ 177349 h 659131"/>
              <a:gd name="connsiteX248" fmla="*/ 602412 w 1261746"/>
              <a:gd name="connsiteY248" fmla="*/ 148897 h 659131"/>
              <a:gd name="connsiteX249" fmla="*/ 630873 w 1261746"/>
              <a:gd name="connsiteY249" fmla="*/ 120445 h 659131"/>
              <a:gd name="connsiteX250" fmla="*/ 510391 w 1261746"/>
              <a:gd name="connsiteY250" fmla="*/ 120445 h 659131"/>
              <a:gd name="connsiteX251" fmla="*/ 538852 w 1261746"/>
              <a:gd name="connsiteY251" fmla="*/ 148897 h 659131"/>
              <a:gd name="connsiteX252" fmla="*/ 510391 w 1261746"/>
              <a:gd name="connsiteY252" fmla="*/ 177349 h 659131"/>
              <a:gd name="connsiteX253" fmla="*/ 481930 w 1261746"/>
              <a:gd name="connsiteY253" fmla="*/ 148897 h 659131"/>
              <a:gd name="connsiteX254" fmla="*/ 510391 w 1261746"/>
              <a:gd name="connsiteY254" fmla="*/ 120445 h 659131"/>
              <a:gd name="connsiteX255" fmla="*/ 389908 w 1261746"/>
              <a:gd name="connsiteY255" fmla="*/ 120445 h 659131"/>
              <a:gd name="connsiteX256" fmla="*/ 418369 w 1261746"/>
              <a:gd name="connsiteY256" fmla="*/ 148897 h 659131"/>
              <a:gd name="connsiteX257" fmla="*/ 389908 w 1261746"/>
              <a:gd name="connsiteY257" fmla="*/ 177349 h 659131"/>
              <a:gd name="connsiteX258" fmla="*/ 361447 w 1261746"/>
              <a:gd name="connsiteY258" fmla="*/ 148897 h 659131"/>
              <a:gd name="connsiteX259" fmla="*/ 389908 w 1261746"/>
              <a:gd name="connsiteY259" fmla="*/ 120445 h 659131"/>
              <a:gd name="connsiteX260" fmla="*/ 269426 w 1261746"/>
              <a:gd name="connsiteY260" fmla="*/ 120445 h 659131"/>
              <a:gd name="connsiteX261" fmla="*/ 297887 w 1261746"/>
              <a:gd name="connsiteY261" fmla="*/ 148897 h 659131"/>
              <a:gd name="connsiteX262" fmla="*/ 269426 w 1261746"/>
              <a:gd name="connsiteY262" fmla="*/ 177349 h 659131"/>
              <a:gd name="connsiteX263" fmla="*/ 240965 w 1261746"/>
              <a:gd name="connsiteY263" fmla="*/ 148897 h 659131"/>
              <a:gd name="connsiteX264" fmla="*/ 269426 w 1261746"/>
              <a:gd name="connsiteY264" fmla="*/ 120445 h 659131"/>
              <a:gd name="connsiteX265" fmla="*/ 148943 w 1261746"/>
              <a:gd name="connsiteY265" fmla="*/ 120445 h 659131"/>
              <a:gd name="connsiteX266" fmla="*/ 177404 w 1261746"/>
              <a:gd name="connsiteY266" fmla="*/ 148897 h 659131"/>
              <a:gd name="connsiteX267" fmla="*/ 148943 w 1261746"/>
              <a:gd name="connsiteY267" fmla="*/ 177349 h 659131"/>
              <a:gd name="connsiteX268" fmla="*/ 120482 w 1261746"/>
              <a:gd name="connsiteY268" fmla="*/ 148897 h 659131"/>
              <a:gd name="connsiteX269" fmla="*/ 148943 w 1261746"/>
              <a:gd name="connsiteY269" fmla="*/ 120445 h 659131"/>
              <a:gd name="connsiteX270" fmla="*/ 28461 w 1261746"/>
              <a:gd name="connsiteY270" fmla="*/ 120445 h 659131"/>
              <a:gd name="connsiteX271" fmla="*/ 56922 w 1261746"/>
              <a:gd name="connsiteY271" fmla="*/ 148897 h 659131"/>
              <a:gd name="connsiteX272" fmla="*/ 28461 w 1261746"/>
              <a:gd name="connsiteY272" fmla="*/ 177349 h 659131"/>
              <a:gd name="connsiteX273" fmla="*/ 0 w 1261746"/>
              <a:gd name="connsiteY273" fmla="*/ 148897 h 659131"/>
              <a:gd name="connsiteX274" fmla="*/ 28461 w 1261746"/>
              <a:gd name="connsiteY274" fmla="*/ 120445 h 659131"/>
              <a:gd name="connsiteX275" fmla="*/ 1233285 w 1261746"/>
              <a:gd name="connsiteY275" fmla="*/ 0 h 659131"/>
              <a:gd name="connsiteX276" fmla="*/ 1261746 w 1261746"/>
              <a:gd name="connsiteY276" fmla="*/ 28452 h 659131"/>
              <a:gd name="connsiteX277" fmla="*/ 1233285 w 1261746"/>
              <a:gd name="connsiteY277" fmla="*/ 56904 h 659131"/>
              <a:gd name="connsiteX278" fmla="*/ 1204824 w 1261746"/>
              <a:gd name="connsiteY278" fmla="*/ 28452 h 659131"/>
              <a:gd name="connsiteX279" fmla="*/ 1233285 w 1261746"/>
              <a:gd name="connsiteY279" fmla="*/ 0 h 659131"/>
              <a:gd name="connsiteX280" fmla="*/ 1112803 w 1261746"/>
              <a:gd name="connsiteY280" fmla="*/ 0 h 659131"/>
              <a:gd name="connsiteX281" fmla="*/ 1141264 w 1261746"/>
              <a:gd name="connsiteY281" fmla="*/ 28452 h 659131"/>
              <a:gd name="connsiteX282" fmla="*/ 1112803 w 1261746"/>
              <a:gd name="connsiteY282" fmla="*/ 56904 h 659131"/>
              <a:gd name="connsiteX283" fmla="*/ 1084342 w 1261746"/>
              <a:gd name="connsiteY283" fmla="*/ 28452 h 659131"/>
              <a:gd name="connsiteX284" fmla="*/ 1112803 w 1261746"/>
              <a:gd name="connsiteY284" fmla="*/ 0 h 659131"/>
              <a:gd name="connsiteX285" fmla="*/ 992320 w 1261746"/>
              <a:gd name="connsiteY285" fmla="*/ 0 h 659131"/>
              <a:gd name="connsiteX286" fmla="*/ 1020781 w 1261746"/>
              <a:gd name="connsiteY286" fmla="*/ 28452 h 659131"/>
              <a:gd name="connsiteX287" fmla="*/ 992320 w 1261746"/>
              <a:gd name="connsiteY287" fmla="*/ 56904 h 659131"/>
              <a:gd name="connsiteX288" fmla="*/ 963859 w 1261746"/>
              <a:gd name="connsiteY288" fmla="*/ 28452 h 659131"/>
              <a:gd name="connsiteX289" fmla="*/ 992320 w 1261746"/>
              <a:gd name="connsiteY289" fmla="*/ 0 h 659131"/>
              <a:gd name="connsiteX290" fmla="*/ 871838 w 1261746"/>
              <a:gd name="connsiteY290" fmla="*/ 0 h 659131"/>
              <a:gd name="connsiteX291" fmla="*/ 900299 w 1261746"/>
              <a:gd name="connsiteY291" fmla="*/ 28452 h 659131"/>
              <a:gd name="connsiteX292" fmla="*/ 871838 w 1261746"/>
              <a:gd name="connsiteY292" fmla="*/ 56904 h 659131"/>
              <a:gd name="connsiteX293" fmla="*/ 843377 w 1261746"/>
              <a:gd name="connsiteY293" fmla="*/ 28452 h 659131"/>
              <a:gd name="connsiteX294" fmla="*/ 871838 w 1261746"/>
              <a:gd name="connsiteY294" fmla="*/ 0 h 659131"/>
              <a:gd name="connsiteX295" fmla="*/ 751356 w 1261746"/>
              <a:gd name="connsiteY295" fmla="*/ 0 h 659131"/>
              <a:gd name="connsiteX296" fmla="*/ 779817 w 1261746"/>
              <a:gd name="connsiteY296" fmla="*/ 28452 h 659131"/>
              <a:gd name="connsiteX297" fmla="*/ 751356 w 1261746"/>
              <a:gd name="connsiteY297" fmla="*/ 56904 h 659131"/>
              <a:gd name="connsiteX298" fmla="*/ 722895 w 1261746"/>
              <a:gd name="connsiteY298" fmla="*/ 28452 h 659131"/>
              <a:gd name="connsiteX299" fmla="*/ 751356 w 1261746"/>
              <a:gd name="connsiteY299" fmla="*/ 0 h 659131"/>
              <a:gd name="connsiteX300" fmla="*/ 630873 w 1261746"/>
              <a:gd name="connsiteY300" fmla="*/ 0 h 659131"/>
              <a:gd name="connsiteX301" fmla="*/ 659334 w 1261746"/>
              <a:gd name="connsiteY301" fmla="*/ 28452 h 659131"/>
              <a:gd name="connsiteX302" fmla="*/ 630873 w 1261746"/>
              <a:gd name="connsiteY302" fmla="*/ 56904 h 659131"/>
              <a:gd name="connsiteX303" fmla="*/ 602412 w 1261746"/>
              <a:gd name="connsiteY303" fmla="*/ 28452 h 659131"/>
              <a:gd name="connsiteX304" fmla="*/ 630873 w 1261746"/>
              <a:gd name="connsiteY304" fmla="*/ 0 h 659131"/>
              <a:gd name="connsiteX305" fmla="*/ 510391 w 1261746"/>
              <a:gd name="connsiteY305" fmla="*/ 0 h 659131"/>
              <a:gd name="connsiteX306" fmla="*/ 538852 w 1261746"/>
              <a:gd name="connsiteY306" fmla="*/ 28452 h 659131"/>
              <a:gd name="connsiteX307" fmla="*/ 510391 w 1261746"/>
              <a:gd name="connsiteY307" fmla="*/ 56904 h 659131"/>
              <a:gd name="connsiteX308" fmla="*/ 481930 w 1261746"/>
              <a:gd name="connsiteY308" fmla="*/ 28452 h 659131"/>
              <a:gd name="connsiteX309" fmla="*/ 510391 w 1261746"/>
              <a:gd name="connsiteY309" fmla="*/ 0 h 659131"/>
              <a:gd name="connsiteX310" fmla="*/ 389908 w 1261746"/>
              <a:gd name="connsiteY310" fmla="*/ 0 h 659131"/>
              <a:gd name="connsiteX311" fmla="*/ 418369 w 1261746"/>
              <a:gd name="connsiteY311" fmla="*/ 28452 h 659131"/>
              <a:gd name="connsiteX312" fmla="*/ 389908 w 1261746"/>
              <a:gd name="connsiteY312" fmla="*/ 56904 h 659131"/>
              <a:gd name="connsiteX313" fmla="*/ 361447 w 1261746"/>
              <a:gd name="connsiteY313" fmla="*/ 28452 h 659131"/>
              <a:gd name="connsiteX314" fmla="*/ 389908 w 1261746"/>
              <a:gd name="connsiteY314" fmla="*/ 0 h 659131"/>
              <a:gd name="connsiteX315" fmla="*/ 269426 w 1261746"/>
              <a:gd name="connsiteY315" fmla="*/ 0 h 659131"/>
              <a:gd name="connsiteX316" fmla="*/ 297887 w 1261746"/>
              <a:gd name="connsiteY316" fmla="*/ 28452 h 659131"/>
              <a:gd name="connsiteX317" fmla="*/ 269426 w 1261746"/>
              <a:gd name="connsiteY317" fmla="*/ 56904 h 659131"/>
              <a:gd name="connsiteX318" fmla="*/ 240965 w 1261746"/>
              <a:gd name="connsiteY318" fmla="*/ 28452 h 659131"/>
              <a:gd name="connsiteX319" fmla="*/ 269426 w 1261746"/>
              <a:gd name="connsiteY319" fmla="*/ 0 h 659131"/>
              <a:gd name="connsiteX320" fmla="*/ 148943 w 1261746"/>
              <a:gd name="connsiteY320" fmla="*/ 0 h 659131"/>
              <a:gd name="connsiteX321" fmla="*/ 177404 w 1261746"/>
              <a:gd name="connsiteY321" fmla="*/ 28452 h 659131"/>
              <a:gd name="connsiteX322" fmla="*/ 148943 w 1261746"/>
              <a:gd name="connsiteY322" fmla="*/ 56904 h 659131"/>
              <a:gd name="connsiteX323" fmla="*/ 120482 w 1261746"/>
              <a:gd name="connsiteY323" fmla="*/ 28452 h 659131"/>
              <a:gd name="connsiteX324" fmla="*/ 148943 w 1261746"/>
              <a:gd name="connsiteY324" fmla="*/ 0 h 659131"/>
              <a:gd name="connsiteX325" fmla="*/ 28461 w 1261746"/>
              <a:gd name="connsiteY325" fmla="*/ 0 h 659131"/>
              <a:gd name="connsiteX326" fmla="*/ 56922 w 1261746"/>
              <a:gd name="connsiteY326" fmla="*/ 28452 h 659131"/>
              <a:gd name="connsiteX327" fmla="*/ 28461 w 1261746"/>
              <a:gd name="connsiteY327" fmla="*/ 56904 h 659131"/>
              <a:gd name="connsiteX328" fmla="*/ 0 w 1261746"/>
              <a:gd name="connsiteY328" fmla="*/ 28452 h 659131"/>
              <a:gd name="connsiteX329" fmla="*/ 28461 w 1261746"/>
              <a:gd name="connsiteY329" fmla="*/ 0 h 65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1261746" h="659131">
                <a:moveTo>
                  <a:pt x="1233285" y="602227"/>
                </a:moveTo>
                <a:cubicBezTo>
                  <a:pt x="1249004" y="602227"/>
                  <a:pt x="1261746" y="614965"/>
                  <a:pt x="1261746" y="630679"/>
                </a:cubicBezTo>
                <a:cubicBezTo>
                  <a:pt x="1261746" y="646393"/>
                  <a:pt x="1249004" y="659131"/>
                  <a:pt x="1233285" y="659131"/>
                </a:cubicBezTo>
                <a:cubicBezTo>
                  <a:pt x="1217566" y="659131"/>
                  <a:pt x="1204824" y="646393"/>
                  <a:pt x="1204824" y="630679"/>
                </a:cubicBezTo>
                <a:cubicBezTo>
                  <a:pt x="1204824" y="614965"/>
                  <a:pt x="1217566" y="602227"/>
                  <a:pt x="1233285" y="602227"/>
                </a:cubicBezTo>
                <a:close/>
                <a:moveTo>
                  <a:pt x="1112803" y="602227"/>
                </a:moveTo>
                <a:cubicBezTo>
                  <a:pt x="1128522" y="602227"/>
                  <a:pt x="1141264" y="614965"/>
                  <a:pt x="1141264" y="630679"/>
                </a:cubicBezTo>
                <a:cubicBezTo>
                  <a:pt x="1141264" y="646393"/>
                  <a:pt x="1128522" y="659131"/>
                  <a:pt x="1112803" y="659131"/>
                </a:cubicBezTo>
                <a:cubicBezTo>
                  <a:pt x="1097084" y="659131"/>
                  <a:pt x="1084342" y="646393"/>
                  <a:pt x="1084342" y="630679"/>
                </a:cubicBezTo>
                <a:cubicBezTo>
                  <a:pt x="1084342" y="614965"/>
                  <a:pt x="1097084" y="602227"/>
                  <a:pt x="1112803" y="602227"/>
                </a:cubicBezTo>
                <a:close/>
                <a:moveTo>
                  <a:pt x="992320" y="602227"/>
                </a:moveTo>
                <a:cubicBezTo>
                  <a:pt x="1008039" y="602227"/>
                  <a:pt x="1020781" y="614965"/>
                  <a:pt x="1020781" y="630679"/>
                </a:cubicBezTo>
                <a:cubicBezTo>
                  <a:pt x="1020781" y="646393"/>
                  <a:pt x="1008039" y="659131"/>
                  <a:pt x="992320" y="659131"/>
                </a:cubicBezTo>
                <a:cubicBezTo>
                  <a:pt x="976601" y="659131"/>
                  <a:pt x="963859" y="646393"/>
                  <a:pt x="963859" y="630679"/>
                </a:cubicBezTo>
                <a:cubicBezTo>
                  <a:pt x="963859" y="614965"/>
                  <a:pt x="976601" y="602227"/>
                  <a:pt x="992320" y="602227"/>
                </a:cubicBezTo>
                <a:close/>
                <a:moveTo>
                  <a:pt x="871838" y="602227"/>
                </a:moveTo>
                <a:cubicBezTo>
                  <a:pt x="887557" y="602227"/>
                  <a:pt x="900299" y="614965"/>
                  <a:pt x="900299" y="630679"/>
                </a:cubicBezTo>
                <a:cubicBezTo>
                  <a:pt x="900299" y="646393"/>
                  <a:pt x="887557" y="659131"/>
                  <a:pt x="871838" y="659131"/>
                </a:cubicBezTo>
                <a:cubicBezTo>
                  <a:pt x="856119" y="659131"/>
                  <a:pt x="843377" y="646393"/>
                  <a:pt x="843377" y="630679"/>
                </a:cubicBezTo>
                <a:cubicBezTo>
                  <a:pt x="843377" y="614965"/>
                  <a:pt x="856119" y="602227"/>
                  <a:pt x="871838" y="602227"/>
                </a:cubicBezTo>
                <a:close/>
                <a:moveTo>
                  <a:pt x="751356" y="602227"/>
                </a:moveTo>
                <a:cubicBezTo>
                  <a:pt x="767075" y="602227"/>
                  <a:pt x="779817" y="614965"/>
                  <a:pt x="779817" y="630679"/>
                </a:cubicBezTo>
                <a:cubicBezTo>
                  <a:pt x="779817" y="646393"/>
                  <a:pt x="767075" y="659131"/>
                  <a:pt x="751356" y="659131"/>
                </a:cubicBezTo>
                <a:cubicBezTo>
                  <a:pt x="735637" y="659131"/>
                  <a:pt x="722895" y="646393"/>
                  <a:pt x="722895" y="630679"/>
                </a:cubicBezTo>
                <a:cubicBezTo>
                  <a:pt x="722895" y="614965"/>
                  <a:pt x="735637" y="602227"/>
                  <a:pt x="751356" y="602227"/>
                </a:cubicBezTo>
                <a:close/>
                <a:moveTo>
                  <a:pt x="630873" y="602227"/>
                </a:moveTo>
                <a:cubicBezTo>
                  <a:pt x="646592" y="602227"/>
                  <a:pt x="659334" y="614965"/>
                  <a:pt x="659334" y="630679"/>
                </a:cubicBezTo>
                <a:cubicBezTo>
                  <a:pt x="659334" y="646393"/>
                  <a:pt x="646592" y="659131"/>
                  <a:pt x="630873" y="659131"/>
                </a:cubicBezTo>
                <a:cubicBezTo>
                  <a:pt x="615154" y="659131"/>
                  <a:pt x="602412" y="646393"/>
                  <a:pt x="602412" y="630679"/>
                </a:cubicBezTo>
                <a:cubicBezTo>
                  <a:pt x="602412" y="614965"/>
                  <a:pt x="615154" y="602227"/>
                  <a:pt x="630873" y="602227"/>
                </a:cubicBezTo>
                <a:close/>
                <a:moveTo>
                  <a:pt x="510391" y="602227"/>
                </a:moveTo>
                <a:cubicBezTo>
                  <a:pt x="526110" y="602227"/>
                  <a:pt x="538852" y="614965"/>
                  <a:pt x="538852" y="630679"/>
                </a:cubicBezTo>
                <a:cubicBezTo>
                  <a:pt x="538852" y="646393"/>
                  <a:pt x="526110" y="659131"/>
                  <a:pt x="510391" y="659131"/>
                </a:cubicBezTo>
                <a:cubicBezTo>
                  <a:pt x="494672" y="659131"/>
                  <a:pt x="481930" y="646393"/>
                  <a:pt x="481930" y="630679"/>
                </a:cubicBezTo>
                <a:cubicBezTo>
                  <a:pt x="481930" y="614965"/>
                  <a:pt x="494672" y="602227"/>
                  <a:pt x="510391" y="602227"/>
                </a:cubicBezTo>
                <a:close/>
                <a:moveTo>
                  <a:pt x="389908" y="602227"/>
                </a:moveTo>
                <a:cubicBezTo>
                  <a:pt x="405627" y="602227"/>
                  <a:pt x="418369" y="614965"/>
                  <a:pt x="418369" y="630679"/>
                </a:cubicBezTo>
                <a:cubicBezTo>
                  <a:pt x="418369" y="646393"/>
                  <a:pt x="405627" y="659131"/>
                  <a:pt x="389908" y="659131"/>
                </a:cubicBezTo>
                <a:cubicBezTo>
                  <a:pt x="374189" y="659131"/>
                  <a:pt x="361447" y="646393"/>
                  <a:pt x="361447" y="630679"/>
                </a:cubicBezTo>
                <a:cubicBezTo>
                  <a:pt x="361447" y="614965"/>
                  <a:pt x="374189" y="602227"/>
                  <a:pt x="389908" y="602227"/>
                </a:cubicBezTo>
                <a:close/>
                <a:moveTo>
                  <a:pt x="269426" y="602227"/>
                </a:moveTo>
                <a:cubicBezTo>
                  <a:pt x="285145" y="602227"/>
                  <a:pt x="297887" y="614965"/>
                  <a:pt x="297887" y="630679"/>
                </a:cubicBezTo>
                <a:cubicBezTo>
                  <a:pt x="297887" y="646393"/>
                  <a:pt x="285145" y="659131"/>
                  <a:pt x="269426" y="659131"/>
                </a:cubicBezTo>
                <a:cubicBezTo>
                  <a:pt x="253707" y="659131"/>
                  <a:pt x="240965" y="646393"/>
                  <a:pt x="240965" y="630679"/>
                </a:cubicBezTo>
                <a:cubicBezTo>
                  <a:pt x="240965" y="614965"/>
                  <a:pt x="253707" y="602227"/>
                  <a:pt x="269426" y="602227"/>
                </a:cubicBezTo>
                <a:close/>
                <a:moveTo>
                  <a:pt x="148943" y="602227"/>
                </a:moveTo>
                <a:cubicBezTo>
                  <a:pt x="164662" y="602227"/>
                  <a:pt x="177404" y="614965"/>
                  <a:pt x="177404" y="630679"/>
                </a:cubicBezTo>
                <a:cubicBezTo>
                  <a:pt x="177404" y="646393"/>
                  <a:pt x="164662" y="659131"/>
                  <a:pt x="148943" y="659131"/>
                </a:cubicBezTo>
                <a:cubicBezTo>
                  <a:pt x="133224" y="659131"/>
                  <a:pt x="120482" y="646393"/>
                  <a:pt x="120482" y="630679"/>
                </a:cubicBezTo>
                <a:cubicBezTo>
                  <a:pt x="120482" y="614965"/>
                  <a:pt x="133224" y="602227"/>
                  <a:pt x="148943" y="602227"/>
                </a:cubicBezTo>
                <a:close/>
                <a:moveTo>
                  <a:pt x="28461" y="602227"/>
                </a:moveTo>
                <a:cubicBezTo>
                  <a:pt x="44180" y="602227"/>
                  <a:pt x="56922" y="614965"/>
                  <a:pt x="56922" y="630679"/>
                </a:cubicBezTo>
                <a:cubicBezTo>
                  <a:pt x="56922" y="646393"/>
                  <a:pt x="44180" y="659131"/>
                  <a:pt x="28461" y="659131"/>
                </a:cubicBezTo>
                <a:cubicBezTo>
                  <a:pt x="12742" y="659131"/>
                  <a:pt x="0" y="646393"/>
                  <a:pt x="0" y="630679"/>
                </a:cubicBezTo>
                <a:cubicBezTo>
                  <a:pt x="0" y="614965"/>
                  <a:pt x="12742" y="602227"/>
                  <a:pt x="28461" y="602227"/>
                </a:cubicBezTo>
                <a:close/>
                <a:moveTo>
                  <a:pt x="1233285" y="481781"/>
                </a:moveTo>
                <a:cubicBezTo>
                  <a:pt x="1249004" y="481781"/>
                  <a:pt x="1261746" y="494519"/>
                  <a:pt x="1261746" y="510233"/>
                </a:cubicBezTo>
                <a:cubicBezTo>
                  <a:pt x="1261746" y="525947"/>
                  <a:pt x="1249004" y="538685"/>
                  <a:pt x="1233285" y="538685"/>
                </a:cubicBezTo>
                <a:cubicBezTo>
                  <a:pt x="1217566" y="538685"/>
                  <a:pt x="1204824" y="525947"/>
                  <a:pt x="1204824" y="510233"/>
                </a:cubicBezTo>
                <a:cubicBezTo>
                  <a:pt x="1204824" y="494519"/>
                  <a:pt x="1217566" y="481781"/>
                  <a:pt x="1233285" y="481781"/>
                </a:cubicBezTo>
                <a:close/>
                <a:moveTo>
                  <a:pt x="1112803" y="481781"/>
                </a:moveTo>
                <a:cubicBezTo>
                  <a:pt x="1128522" y="481781"/>
                  <a:pt x="1141264" y="494519"/>
                  <a:pt x="1141264" y="510233"/>
                </a:cubicBezTo>
                <a:cubicBezTo>
                  <a:pt x="1141264" y="525947"/>
                  <a:pt x="1128522" y="538685"/>
                  <a:pt x="1112803" y="538685"/>
                </a:cubicBezTo>
                <a:cubicBezTo>
                  <a:pt x="1097084" y="538685"/>
                  <a:pt x="1084342" y="525947"/>
                  <a:pt x="1084342" y="510233"/>
                </a:cubicBezTo>
                <a:cubicBezTo>
                  <a:pt x="1084342" y="494519"/>
                  <a:pt x="1097084" y="481781"/>
                  <a:pt x="1112803" y="481781"/>
                </a:cubicBezTo>
                <a:close/>
                <a:moveTo>
                  <a:pt x="992320" y="481781"/>
                </a:moveTo>
                <a:cubicBezTo>
                  <a:pt x="1008039" y="481781"/>
                  <a:pt x="1020781" y="494519"/>
                  <a:pt x="1020781" y="510233"/>
                </a:cubicBezTo>
                <a:cubicBezTo>
                  <a:pt x="1020781" y="525947"/>
                  <a:pt x="1008039" y="538685"/>
                  <a:pt x="992320" y="538685"/>
                </a:cubicBezTo>
                <a:cubicBezTo>
                  <a:pt x="976601" y="538685"/>
                  <a:pt x="963859" y="525947"/>
                  <a:pt x="963859" y="510233"/>
                </a:cubicBezTo>
                <a:cubicBezTo>
                  <a:pt x="963859" y="494519"/>
                  <a:pt x="976601" y="481781"/>
                  <a:pt x="992320" y="481781"/>
                </a:cubicBezTo>
                <a:close/>
                <a:moveTo>
                  <a:pt x="871838" y="481781"/>
                </a:moveTo>
                <a:cubicBezTo>
                  <a:pt x="887557" y="481781"/>
                  <a:pt x="900299" y="494519"/>
                  <a:pt x="900299" y="510233"/>
                </a:cubicBezTo>
                <a:cubicBezTo>
                  <a:pt x="900299" y="525947"/>
                  <a:pt x="887557" y="538685"/>
                  <a:pt x="871838" y="538685"/>
                </a:cubicBezTo>
                <a:cubicBezTo>
                  <a:pt x="856119" y="538685"/>
                  <a:pt x="843377" y="525947"/>
                  <a:pt x="843377" y="510233"/>
                </a:cubicBezTo>
                <a:cubicBezTo>
                  <a:pt x="843377" y="494519"/>
                  <a:pt x="856119" y="481781"/>
                  <a:pt x="871838" y="481781"/>
                </a:cubicBezTo>
                <a:close/>
                <a:moveTo>
                  <a:pt x="751356" y="481781"/>
                </a:moveTo>
                <a:cubicBezTo>
                  <a:pt x="767075" y="481781"/>
                  <a:pt x="779817" y="494519"/>
                  <a:pt x="779817" y="510233"/>
                </a:cubicBezTo>
                <a:cubicBezTo>
                  <a:pt x="779817" y="525947"/>
                  <a:pt x="767075" y="538685"/>
                  <a:pt x="751356" y="538685"/>
                </a:cubicBezTo>
                <a:cubicBezTo>
                  <a:pt x="735637" y="538685"/>
                  <a:pt x="722895" y="525947"/>
                  <a:pt x="722895" y="510233"/>
                </a:cubicBezTo>
                <a:cubicBezTo>
                  <a:pt x="722895" y="494519"/>
                  <a:pt x="735637" y="481781"/>
                  <a:pt x="751356" y="481781"/>
                </a:cubicBezTo>
                <a:close/>
                <a:moveTo>
                  <a:pt x="630873" y="481781"/>
                </a:moveTo>
                <a:cubicBezTo>
                  <a:pt x="646592" y="481781"/>
                  <a:pt x="659334" y="494519"/>
                  <a:pt x="659334" y="510233"/>
                </a:cubicBezTo>
                <a:cubicBezTo>
                  <a:pt x="659334" y="525947"/>
                  <a:pt x="646592" y="538685"/>
                  <a:pt x="630873" y="538685"/>
                </a:cubicBezTo>
                <a:cubicBezTo>
                  <a:pt x="615154" y="538685"/>
                  <a:pt x="602412" y="525947"/>
                  <a:pt x="602412" y="510233"/>
                </a:cubicBezTo>
                <a:cubicBezTo>
                  <a:pt x="602412" y="494519"/>
                  <a:pt x="615154" y="481781"/>
                  <a:pt x="630873" y="481781"/>
                </a:cubicBezTo>
                <a:close/>
                <a:moveTo>
                  <a:pt x="510391" y="481781"/>
                </a:moveTo>
                <a:cubicBezTo>
                  <a:pt x="526110" y="481781"/>
                  <a:pt x="538852" y="494519"/>
                  <a:pt x="538852" y="510233"/>
                </a:cubicBezTo>
                <a:cubicBezTo>
                  <a:pt x="538852" y="525947"/>
                  <a:pt x="526110" y="538685"/>
                  <a:pt x="510391" y="538685"/>
                </a:cubicBezTo>
                <a:cubicBezTo>
                  <a:pt x="494672" y="538685"/>
                  <a:pt x="481930" y="525947"/>
                  <a:pt x="481930" y="510233"/>
                </a:cubicBezTo>
                <a:cubicBezTo>
                  <a:pt x="481930" y="494519"/>
                  <a:pt x="494672" y="481781"/>
                  <a:pt x="510391" y="481781"/>
                </a:cubicBezTo>
                <a:close/>
                <a:moveTo>
                  <a:pt x="389908" y="481781"/>
                </a:moveTo>
                <a:cubicBezTo>
                  <a:pt x="405627" y="481781"/>
                  <a:pt x="418369" y="494519"/>
                  <a:pt x="418369" y="510233"/>
                </a:cubicBezTo>
                <a:cubicBezTo>
                  <a:pt x="418369" y="525947"/>
                  <a:pt x="405627" y="538685"/>
                  <a:pt x="389908" y="538685"/>
                </a:cubicBezTo>
                <a:cubicBezTo>
                  <a:pt x="374189" y="538685"/>
                  <a:pt x="361447" y="525947"/>
                  <a:pt x="361447" y="510233"/>
                </a:cubicBezTo>
                <a:cubicBezTo>
                  <a:pt x="361447" y="494519"/>
                  <a:pt x="374189" y="481781"/>
                  <a:pt x="389908" y="481781"/>
                </a:cubicBezTo>
                <a:close/>
                <a:moveTo>
                  <a:pt x="269426" y="481781"/>
                </a:moveTo>
                <a:cubicBezTo>
                  <a:pt x="285145" y="481781"/>
                  <a:pt x="297887" y="494519"/>
                  <a:pt x="297887" y="510233"/>
                </a:cubicBezTo>
                <a:cubicBezTo>
                  <a:pt x="297887" y="525947"/>
                  <a:pt x="285145" y="538685"/>
                  <a:pt x="269426" y="538685"/>
                </a:cubicBezTo>
                <a:cubicBezTo>
                  <a:pt x="253707" y="538685"/>
                  <a:pt x="240965" y="525947"/>
                  <a:pt x="240965" y="510233"/>
                </a:cubicBezTo>
                <a:cubicBezTo>
                  <a:pt x="240965" y="494519"/>
                  <a:pt x="253707" y="481781"/>
                  <a:pt x="269426" y="481781"/>
                </a:cubicBezTo>
                <a:close/>
                <a:moveTo>
                  <a:pt x="148943" y="481781"/>
                </a:moveTo>
                <a:cubicBezTo>
                  <a:pt x="164662" y="481781"/>
                  <a:pt x="177404" y="494519"/>
                  <a:pt x="177404" y="510233"/>
                </a:cubicBezTo>
                <a:cubicBezTo>
                  <a:pt x="177404" y="525947"/>
                  <a:pt x="164662" y="538685"/>
                  <a:pt x="148943" y="538685"/>
                </a:cubicBezTo>
                <a:cubicBezTo>
                  <a:pt x="133224" y="538685"/>
                  <a:pt x="120482" y="525947"/>
                  <a:pt x="120482" y="510233"/>
                </a:cubicBezTo>
                <a:cubicBezTo>
                  <a:pt x="120482" y="494519"/>
                  <a:pt x="133224" y="481781"/>
                  <a:pt x="148943" y="481781"/>
                </a:cubicBezTo>
                <a:close/>
                <a:moveTo>
                  <a:pt x="28461" y="481781"/>
                </a:moveTo>
                <a:cubicBezTo>
                  <a:pt x="44180" y="481781"/>
                  <a:pt x="56922" y="494519"/>
                  <a:pt x="56922" y="510233"/>
                </a:cubicBezTo>
                <a:cubicBezTo>
                  <a:pt x="56922" y="525947"/>
                  <a:pt x="44180" y="538685"/>
                  <a:pt x="28461" y="538685"/>
                </a:cubicBezTo>
                <a:cubicBezTo>
                  <a:pt x="12742" y="538685"/>
                  <a:pt x="0" y="525947"/>
                  <a:pt x="0" y="510233"/>
                </a:cubicBezTo>
                <a:cubicBezTo>
                  <a:pt x="0" y="494519"/>
                  <a:pt x="12742" y="481781"/>
                  <a:pt x="28461" y="481781"/>
                </a:cubicBezTo>
                <a:close/>
                <a:moveTo>
                  <a:pt x="1233285" y="361336"/>
                </a:moveTo>
                <a:cubicBezTo>
                  <a:pt x="1249004" y="361336"/>
                  <a:pt x="1261746" y="374074"/>
                  <a:pt x="1261746" y="389788"/>
                </a:cubicBezTo>
                <a:cubicBezTo>
                  <a:pt x="1261746" y="405502"/>
                  <a:pt x="1249004" y="418240"/>
                  <a:pt x="1233285" y="418240"/>
                </a:cubicBezTo>
                <a:cubicBezTo>
                  <a:pt x="1217566" y="418240"/>
                  <a:pt x="1204824" y="405502"/>
                  <a:pt x="1204824" y="389788"/>
                </a:cubicBezTo>
                <a:cubicBezTo>
                  <a:pt x="1204824" y="374074"/>
                  <a:pt x="1217566" y="361336"/>
                  <a:pt x="1233285" y="361336"/>
                </a:cubicBezTo>
                <a:close/>
                <a:moveTo>
                  <a:pt x="1112803" y="361336"/>
                </a:moveTo>
                <a:cubicBezTo>
                  <a:pt x="1128522" y="361336"/>
                  <a:pt x="1141264" y="374074"/>
                  <a:pt x="1141264" y="389788"/>
                </a:cubicBezTo>
                <a:cubicBezTo>
                  <a:pt x="1141264" y="405502"/>
                  <a:pt x="1128522" y="418240"/>
                  <a:pt x="1112803" y="418240"/>
                </a:cubicBezTo>
                <a:cubicBezTo>
                  <a:pt x="1097084" y="418240"/>
                  <a:pt x="1084342" y="405502"/>
                  <a:pt x="1084342" y="389788"/>
                </a:cubicBezTo>
                <a:cubicBezTo>
                  <a:pt x="1084342" y="374074"/>
                  <a:pt x="1097084" y="361336"/>
                  <a:pt x="1112803" y="361336"/>
                </a:cubicBezTo>
                <a:close/>
                <a:moveTo>
                  <a:pt x="992320" y="361336"/>
                </a:moveTo>
                <a:cubicBezTo>
                  <a:pt x="1008039" y="361336"/>
                  <a:pt x="1020781" y="374074"/>
                  <a:pt x="1020781" y="389788"/>
                </a:cubicBezTo>
                <a:cubicBezTo>
                  <a:pt x="1020781" y="405502"/>
                  <a:pt x="1008039" y="418240"/>
                  <a:pt x="992320" y="418240"/>
                </a:cubicBezTo>
                <a:cubicBezTo>
                  <a:pt x="976601" y="418240"/>
                  <a:pt x="963859" y="405502"/>
                  <a:pt x="963859" y="389788"/>
                </a:cubicBezTo>
                <a:cubicBezTo>
                  <a:pt x="963859" y="374074"/>
                  <a:pt x="976601" y="361336"/>
                  <a:pt x="992320" y="361336"/>
                </a:cubicBezTo>
                <a:close/>
                <a:moveTo>
                  <a:pt x="871838" y="361336"/>
                </a:moveTo>
                <a:cubicBezTo>
                  <a:pt x="887557" y="361336"/>
                  <a:pt x="900299" y="374074"/>
                  <a:pt x="900299" y="389788"/>
                </a:cubicBezTo>
                <a:cubicBezTo>
                  <a:pt x="900299" y="405502"/>
                  <a:pt x="887557" y="418240"/>
                  <a:pt x="871838" y="418240"/>
                </a:cubicBezTo>
                <a:cubicBezTo>
                  <a:pt x="856119" y="418240"/>
                  <a:pt x="843377" y="405502"/>
                  <a:pt x="843377" y="389788"/>
                </a:cubicBezTo>
                <a:cubicBezTo>
                  <a:pt x="843377" y="374074"/>
                  <a:pt x="856119" y="361336"/>
                  <a:pt x="871838" y="361336"/>
                </a:cubicBezTo>
                <a:close/>
                <a:moveTo>
                  <a:pt x="751356" y="361336"/>
                </a:moveTo>
                <a:cubicBezTo>
                  <a:pt x="767075" y="361336"/>
                  <a:pt x="779817" y="374074"/>
                  <a:pt x="779817" y="389788"/>
                </a:cubicBezTo>
                <a:cubicBezTo>
                  <a:pt x="779817" y="405502"/>
                  <a:pt x="767075" y="418240"/>
                  <a:pt x="751356" y="418240"/>
                </a:cubicBezTo>
                <a:cubicBezTo>
                  <a:pt x="735637" y="418240"/>
                  <a:pt x="722895" y="405502"/>
                  <a:pt x="722895" y="389788"/>
                </a:cubicBezTo>
                <a:cubicBezTo>
                  <a:pt x="722895" y="374074"/>
                  <a:pt x="735637" y="361336"/>
                  <a:pt x="751356" y="361336"/>
                </a:cubicBezTo>
                <a:close/>
                <a:moveTo>
                  <a:pt x="630873" y="361336"/>
                </a:moveTo>
                <a:cubicBezTo>
                  <a:pt x="646592" y="361336"/>
                  <a:pt x="659334" y="374074"/>
                  <a:pt x="659334" y="389788"/>
                </a:cubicBezTo>
                <a:cubicBezTo>
                  <a:pt x="659334" y="405502"/>
                  <a:pt x="646592" y="418240"/>
                  <a:pt x="630873" y="418240"/>
                </a:cubicBezTo>
                <a:cubicBezTo>
                  <a:pt x="615154" y="418240"/>
                  <a:pt x="602412" y="405502"/>
                  <a:pt x="602412" y="389788"/>
                </a:cubicBezTo>
                <a:cubicBezTo>
                  <a:pt x="602412" y="374074"/>
                  <a:pt x="615154" y="361336"/>
                  <a:pt x="630873" y="361336"/>
                </a:cubicBezTo>
                <a:close/>
                <a:moveTo>
                  <a:pt x="510391" y="361336"/>
                </a:moveTo>
                <a:cubicBezTo>
                  <a:pt x="526110" y="361336"/>
                  <a:pt x="538852" y="374074"/>
                  <a:pt x="538852" y="389788"/>
                </a:cubicBezTo>
                <a:cubicBezTo>
                  <a:pt x="538852" y="405502"/>
                  <a:pt x="526110" y="418240"/>
                  <a:pt x="510391" y="418240"/>
                </a:cubicBezTo>
                <a:cubicBezTo>
                  <a:pt x="494672" y="418240"/>
                  <a:pt x="481930" y="405502"/>
                  <a:pt x="481930" y="389788"/>
                </a:cubicBezTo>
                <a:cubicBezTo>
                  <a:pt x="481930" y="374074"/>
                  <a:pt x="494672" y="361336"/>
                  <a:pt x="510391" y="361336"/>
                </a:cubicBezTo>
                <a:close/>
                <a:moveTo>
                  <a:pt x="389908" y="361336"/>
                </a:moveTo>
                <a:cubicBezTo>
                  <a:pt x="405627" y="361336"/>
                  <a:pt x="418369" y="374074"/>
                  <a:pt x="418369" y="389788"/>
                </a:cubicBezTo>
                <a:cubicBezTo>
                  <a:pt x="418369" y="405502"/>
                  <a:pt x="405627" y="418240"/>
                  <a:pt x="389908" y="418240"/>
                </a:cubicBezTo>
                <a:cubicBezTo>
                  <a:pt x="374189" y="418240"/>
                  <a:pt x="361447" y="405502"/>
                  <a:pt x="361447" y="389788"/>
                </a:cubicBezTo>
                <a:cubicBezTo>
                  <a:pt x="361447" y="374074"/>
                  <a:pt x="374189" y="361336"/>
                  <a:pt x="389908" y="361336"/>
                </a:cubicBezTo>
                <a:close/>
                <a:moveTo>
                  <a:pt x="269426" y="361336"/>
                </a:moveTo>
                <a:cubicBezTo>
                  <a:pt x="285145" y="361336"/>
                  <a:pt x="297887" y="374074"/>
                  <a:pt x="297887" y="389788"/>
                </a:cubicBezTo>
                <a:cubicBezTo>
                  <a:pt x="297887" y="405502"/>
                  <a:pt x="285145" y="418240"/>
                  <a:pt x="269426" y="418240"/>
                </a:cubicBezTo>
                <a:cubicBezTo>
                  <a:pt x="253707" y="418240"/>
                  <a:pt x="240965" y="405502"/>
                  <a:pt x="240965" y="389788"/>
                </a:cubicBezTo>
                <a:cubicBezTo>
                  <a:pt x="240965" y="374074"/>
                  <a:pt x="253707" y="361336"/>
                  <a:pt x="269426" y="361336"/>
                </a:cubicBezTo>
                <a:close/>
                <a:moveTo>
                  <a:pt x="148943" y="361336"/>
                </a:moveTo>
                <a:cubicBezTo>
                  <a:pt x="164662" y="361336"/>
                  <a:pt x="177404" y="374074"/>
                  <a:pt x="177404" y="389788"/>
                </a:cubicBezTo>
                <a:cubicBezTo>
                  <a:pt x="177404" y="405502"/>
                  <a:pt x="164662" y="418240"/>
                  <a:pt x="148943" y="418240"/>
                </a:cubicBezTo>
                <a:cubicBezTo>
                  <a:pt x="133224" y="418240"/>
                  <a:pt x="120482" y="405502"/>
                  <a:pt x="120482" y="389788"/>
                </a:cubicBezTo>
                <a:cubicBezTo>
                  <a:pt x="120482" y="374074"/>
                  <a:pt x="133224" y="361336"/>
                  <a:pt x="148943" y="361336"/>
                </a:cubicBezTo>
                <a:close/>
                <a:moveTo>
                  <a:pt x="28461" y="361336"/>
                </a:moveTo>
                <a:cubicBezTo>
                  <a:pt x="44180" y="361336"/>
                  <a:pt x="56922" y="374074"/>
                  <a:pt x="56922" y="389788"/>
                </a:cubicBezTo>
                <a:cubicBezTo>
                  <a:pt x="56922" y="405502"/>
                  <a:pt x="44180" y="418240"/>
                  <a:pt x="28461" y="418240"/>
                </a:cubicBezTo>
                <a:cubicBezTo>
                  <a:pt x="12742" y="418240"/>
                  <a:pt x="0" y="405502"/>
                  <a:pt x="0" y="389788"/>
                </a:cubicBezTo>
                <a:cubicBezTo>
                  <a:pt x="0" y="374074"/>
                  <a:pt x="12742" y="361336"/>
                  <a:pt x="28461" y="361336"/>
                </a:cubicBezTo>
                <a:close/>
                <a:moveTo>
                  <a:pt x="1233285" y="240891"/>
                </a:moveTo>
                <a:cubicBezTo>
                  <a:pt x="1249004" y="240891"/>
                  <a:pt x="1261746" y="253629"/>
                  <a:pt x="1261746" y="269343"/>
                </a:cubicBezTo>
                <a:cubicBezTo>
                  <a:pt x="1261746" y="285057"/>
                  <a:pt x="1249004" y="297795"/>
                  <a:pt x="1233285" y="297795"/>
                </a:cubicBezTo>
                <a:cubicBezTo>
                  <a:pt x="1217566" y="297795"/>
                  <a:pt x="1204824" y="285057"/>
                  <a:pt x="1204824" y="269343"/>
                </a:cubicBezTo>
                <a:cubicBezTo>
                  <a:pt x="1204824" y="253629"/>
                  <a:pt x="1217566" y="240891"/>
                  <a:pt x="1233285" y="240891"/>
                </a:cubicBezTo>
                <a:close/>
                <a:moveTo>
                  <a:pt x="1112803" y="240891"/>
                </a:moveTo>
                <a:cubicBezTo>
                  <a:pt x="1128522" y="240891"/>
                  <a:pt x="1141264" y="253629"/>
                  <a:pt x="1141264" y="269343"/>
                </a:cubicBezTo>
                <a:cubicBezTo>
                  <a:pt x="1141264" y="285057"/>
                  <a:pt x="1128522" y="297795"/>
                  <a:pt x="1112803" y="297795"/>
                </a:cubicBezTo>
                <a:cubicBezTo>
                  <a:pt x="1097084" y="297795"/>
                  <a:pt x="1084342" y="285057"/>
                  <a:pt x="1084342" y="269343"/>
                </a:cubicBezTo>
                <a:cubicBezTo>
                  <a:pt x="1084342" y="253629"/>
                  <a:pt x="1097084" y="240891"/>
                  <a:pt x="1112803" y="240891"/>
                </a:cubicBezTo>
                <a:close/>
                <a:moveTo>
                  <a:pt x="992320" y="240891"/>
                </a:moveTo>
                <a:cubicBezTo>
                  <a:pt x="1008039" y="240891"/>
                  <a:pt x="1020781" y="253629"/>
                  <a:pt x="1020781" y="269343"/>
                </a:cubicBezTo>
                <a:cubicBezTo>
                  <a:pt x="1020781" y="285057"/>
                  <a:pt x="1008039" y="297795"/>
                  <a:pt x="992320" y="297795"/>
                </a:cubicBezTo>
                <a:cubicBezTo>
                  <a:pt x="976601" y="297795"/>
                  <a:pt x="963859" y="285057"/>
                  <a:pt x="963859" y="269343"/>
                </a:cubicBezTo>
                <a:cubicBezTo>
                  <a:pt x="963859" y="253629"/>
                  <a:pt x="976601" y="240891"/>
                  <a:pt x="992320" y="240891"/>
                </a:cubicBezTo>
                <a:close/>
                <a:moveTo>
                  <a:pt x="871838" y="240891"/>
                </a:moveTo>
                <a:cubicBezTo>
                  <a:pt x="887557" y="240891"/>
                  <a:pt x="900299" y="253629"/>
                  <a:pt x="900299" y="269343"/>
                </a:cubicBezTo>
                <a:cubicBezTo>
                  <a:pt x="900299" y="285057"/>
                  <a:pt x="887557" y="297795"/>
                  <a:pt x="871838" y="297795"/>
                </a:cubicBezTo>
                <a:cubicBezTo>
                  <a:pt x="856119" y="297795"/>
                  <a:pt x="843377" y="285057"/>
                  <a:pt x="843377" y="269343"/>
                </a:cubicBezTo>
                <a:cubicBezTo>
                  <a:pt x="843377" y="253629"/>
                  <a:pt x="856119" y="240891"/>
                  <a:pt x="871838" y="240891"/>
                </a:cubicBezTo>
                <a:close/>
                <a:moveTo>
                  <a:pt x="751356" y="240891"/>
                </a:moveTo>
                <a:cubicBezTo>
                  <a:pt x="767075" y="240891"/>
                  <a:pt x="779817" y="253629"/>
                  <a:pt x="779817" y="269343"/>
                </a:cubicBezTo>
                <a:cubicBezTo>
                  <a:pt x="779817" y="285057"/>
                  <a:pt x="767075" y="297795"/>
                  <a:pt x="751356" y="297795"/>
                </a:cubicBezTo>
                <a:cubicBezTo>
                  <a:pt x="735637" y="297795"/>
                  <a:pt x="722895" y="285057"/>
                  <a:pt x="722895" y="269343"/>
                </a:cubicBezTo>
                <a:cubicBezTo>
                  <a:pt x="722895" y="253629"/>
                  <a:pt x="735637" y="240891"/>
                  <a:pt x="751356" y="240891"/>
                </a:cubicBezTo>
                <a:close/>
                <a:moveTo>
                  <a:pt x="630873" y="240891"/>
                </a:moveTo>
                <a:cubicBezTo>
                  <a:pt x="646592" y="240891"/>
                  <a:pt x="659334" y="253629"/>
                  <a:pt x="659334" y="269343"/>
                </a:cubicBezTo>
                <a:cubicBezTo>
                  <a:pt x="659334" y="285057"/>
                  <a:pt x="646592" y="297795"/>
                  <a:pt x="630873" y="297795"/>
                </a:cubicBezTo>
                <a:cubicBezTo>
                  <a:pt x="615154" y="297795"/>
                  <a:pt x="602412" y="285057"/>
                  <a:pt x="602412" y="269343"/>
                </a:cubicBezTo>
                <a:cubicBezTo>
                  <a:pt x="602412" y="253629"/>
                  <a:pt x="615154" y="240891"/>
                  <a:pt x="630873" y="240891"/>
                </a:cubicBezTo>
                <a:close/>
                <a:moveTo>
                  <a:pt x="510391" y="240891"/>
                </a:moveTo>
                <a:cubicBezTo>
                  <a:pt x="526110" y="240891"/>
                  <a:pt x="538852" y="253629"/>
                  <a:pt x="538852" y="269343"/>
                </a:cubicBezTo>
                <a:cubicBezTo>
                  <a:pt x="538852" y="285057"/>
                  <a:pt x="526110" y="297795"/>
                  <a:pt x="510391" y="297795"/>
                </a:cubicBezTo>
                <a:cubicBezTo>
                  <a:pt x="494672" y="297795"/>
                  <a:pt x="481930" y="285057"/>
                  <a:pt x="481930" y="269343"/>
                </a:cubicBezTo>
                <a:cubicBezTo>
                  <a:pt x="481930" y="253629"/>
                  <a:pt x="494672" y="240891"/>
                  <a:pt x="510391" y="240891"/>
                </a:cubicBezTo>
                <a:close/>
                <a:moveTo>
                  <a:pt x="389908" y="240891"/>
                </a:moveTo>
                <a:cubicBezTo>
                  <a:pt x="405627" y="240891"/>
                  <a:pt x="418369" y="253629"/>
                  <a:pt x="418369" y="269343"/>
                </a:cubicBezTo>
                <a:cubicBezTo>
                  <a:pt x="418369" y="285057"/>
                  <a:pt x="405627" y="297795"/>
                  <a:pt x="389908" y="297795"/>
                </a:cubicBezTo>
                <a:cubicBezTo>
                  <a:pt x="374189" y="297795"/>
                  <a:pt x="361447" y="285057"/>
                  <a:pt x="361447" y="269343"/>
                </a:cubicBezTo>
                <a:cubicBezTo>
                  <a:pt x="361447" y="253629"/>
                  <a:pt x="374189" y="240891"/>
                  <a:pt x="389908" y="240891"/>
                </a:cubicBezTo>
                <a:close/>
                <a:moveTo>
                  <a:pt x="269426" y="240891"/>
                </a:moveTo>
                <a:cubicBezTo>
                  <a:pt x="285145" y="240891"/>
                  <a:pt x="297887" y="253629"/>
                  <a:pt x="297887" y="269343"/>
                </a:cubicBezTo>
                <a:cubicBezTo>
                  <a:pt x="297887" y="285057"/>
                  <a:pt x="285145" y="297795"/>
                  <a:pt x="269426" y="297795"/>
                </a:cubicBezTo>
                <a:cubicBezTo>
                  <a:pt x="253707" y="297795"/>
                  <a:pt x="240965" y="285057"/>
                  <a:pt x="240965" y="269343"/>
                </a:cubicBezTo>
                <a:cubicBezTo>
                  <a:pt x="240965" y="253629"/>
                  <a:pt x="253707" y="240891"/>
                  <a:pt x="269426" y="240891"/>
                </a:cubicBezTo>
                <a:close/>
                <a:moveTo>
                  <a:pt x="148943" y="240891"/>
                </a:moveTo>
                <a:cubicBezTo>
                  <a:pt x="164662" y="240891"/>
                  <a:pt x="177404" y="253629"/>
                  <a:pt x="177404" y="269343"/>
                </a:cubicBezTo>
                <a:cubicBezTo>
                  <a:pt x="177404" y="285057"/>
                  <a:pt x="164662" y="297795"/>
                  <a:pt x="148943" y="297795"/>
                </a:cubicBezTo>
                <a:cubicBezTo>
                  <a:pt x="133224" y="297795"/>
                  <a:pt x="120482" y="285057"/>
                  <a:pt x="120482" y="269343"/>
                </a:cubicBezTo>
                <a:cubicBezTo>
                  <a:pt x="120482" y="253629"/>
                  <a:pt x="133224" y="240891"/>
                  <a:pt x="148943" y="240891"/>
                </a:cubicBezTo>
                <a:close/>
                <a:moveTo>
                  <a:pt x="28461" y="240891"/>
                </a:moveTo>
                <a:cubicBezTo>
                  <a:pt x="44180" y="240891"/>
                  <a:pt x="56922" y="253629"/>
                  <a:pt x="56922" y="269343"/>
                </a:cubicBezTo>
                <a:cubicBezTo>
                  <a:pt x="56922" y="285057"/>
                  <a:pt x="44180" y="297795"/>
                  <a:pt x="28461" y="297795"/>
                </a:cubicBezTo>
                <a:cubicBezTo>
                  <a:pt x="12742" y="297795"/>
                  <a:pt x="0" y="285057"/>
                  <a:pt x="0" y="269343"/>
                </a:cubicBezTo>
                <a:cubicBezTo>
                  <a:pt x="0" y="253629"/>
                  <a:pt x="12742" y="240891"/>
                  <a:pt x="28461" y="240891"/>
                </a:cubicBezTo>
                <a:close/>
                <a:moveTo>
                  <a:pt x="1233285" y="120445"/>
                </a:moveTo>
                <a:cubicBezTo>
                  <a:pt x="1249004" y="120445"/>
                  <a:pt x="1261746" y="133183"/>
                  <a:pt x="1261746" y="148897"/>
                </a:cubicBezTo>
                <a:cubicBezTo>
                  <a:pt x="1261746" y="164611"/>
                  <a:pt x="1249004" y="177349"/>
                  <a:pt x="1233285" y="177349"/>
                </a:cubicBezTo>
                <a:cubicBezTo>
                  <a:pt x="1217566" y="177349"/>
                  <a:pt x="1204824" y="164611"/>
                  <a:pt x="1204824" y="148897"/>
                </a:cubicBezTo>
                <a:cubicBezTo>
                  <a:pt x="1204824" y="133183"/>
                  <a:pt x="1217566" y="120445"/>
                  <a:pt x="1233285" y="120445"/>
                </a:cubicBezTo>
                <a:close/>
                <a:moveTo>
                  <a:pt x="1112803" y="120445"/>
                </a:moveTo>
                <a:cubicBezTo>
                  <a:pt x="1128522" y="120445"/>
                  <a:pt x="1141264" y="133183"/>
                  <a:pt x="1141264" y="148897"/>
                </a:cubicBezTo>
                <a:cubicBezTo>
                  <a:pt x="1141264" y="164611"/>
                  <a:pt x="1128522" y="177349"/>
                  <a:pt x="1112803" y="177349"/>
                </a:cubicBezTo>
                <a:cubicBezTo>
                  <a:pt x="1097084" y="177349"/>
                  <a:pt x="1084342" y="164611"/>
                  <a:pt x="1084342" y="148897"/>
                </a:cubicBezTo>
                <a:cubicBezTo>
                  <a:pt x="1084342" y="133183"/>
                  <a:pt x="1097084" y="120445"/>
                  <a:pt x="1112803" y="120445"/>
                </a:cubicBezTo>
                <a:close/>
                <a:moveTo>
                  <a:pt x="992320" y="120445"/>
                </a:moveTo>
                <a:cubicBezTo>
                  <a:pt x="1008039" y="120445"/>
                  <a:pt x="1020781" y="133183"/>
                  <a:pt x="1020781" y="148897"/>
                </a:cubicBezTo>
                <a:cubicBezTo>
                  <a:pt x="1020781" y="164611"/>
                  <a:pt x="1008039" y="177349"/>
                  <a:pt x="992320" y="177349"/>
                </a:cubicBezTo>
                <a:cubicBezTo>
                  <a:pt x="976601" y="177349"/>
                  <a:pt x="963859" y="164611"/>
                  <a:pt x="963859" y="148897"/>
                </a:cubicBezTo>
                <a:cubicBezTo>
                  <a:pt x="963859" y="133183"/>
                  <a:pt x="976601" y="120445"/>
                  <a:pt x="992320" y="120445"/>
                </a:cubicBezTo>
                <a:close/>
                <a:moveTo>
                  <a:pt x="871838" y="120445"/>
                </a:moveTo>
                <a:cubicBezTo>
                  <a:pt x="887557" y="120445"/>
                  <a:pt x="900299" y="133183"/>
                  <a:pt x="900299" y="148897"/>
                </a:cubicBezTo>
                <a:cubicBezTo>
                  <a:pt x="900299" y="164611"/>
                  <a:pt x="887557" y="177349"/>
                  <a:pt x="871838" y="177349"/>
                </a:cubicBezTo>
                <a:cubicBezTo>
                  <a:pt x="856119" y="177349"/>
                  <a:pt x="843377" y="164611"/>
                  <a:pt x="843377" y="148897"/>
                </a:cubicBezTo>
                <a:cubicBezTo>
                  <a:pt x="843377" y="133183"/>
                  <a:pt x="856119" y="120445"/>
                  <a:pt x="871838" y="120445"/>
                </a:cubicBezTo>
                <a:close/>
                <a:moveTo>
                  <a:pt x="751356" y="120445"/>
                </a:moveTo>
                <a:cubicBezTo>
                  <a:pt x="767075" y="120445"/>
                  <a:pt x="779817" y="133183"/>
                  <a:pt x="779817" y="148897"/>
                </a:cubicBezTo>
                <a:cubicBezTo>
                  <a:pt x="779817" y="164611"/>
                  <a:pt x="767075" y="177349"/>
                  <a:pt x="751356" y="177349"/>
                </a:cubicBezTo>
                <a:cubicBezTo>
                  <a:pt x="735637" y="177349"/>
                  <a:pt x="722895" y="164611"/>
                  <a:pt x="722895" y="148897"/>
                </a:cubicBezTo>
                <a:cubicBezTo>
                  <a:pt x="722895" y="133183"/>
                  <a:pt x="735637" y="120445"/>
                  <a:pt x="751356" y="120445"/>
                </a:cubicBezTo>
                <a:close/>
                <a:moveTo>
                  <a:pt x="630873" y="120445"/>
                </a:moveTo>
                <a:cubicBezTo>
                  <a:pt x="646592" y="120445"/>
                  <a:pt x="659334" y="133183"/>
                  <a:pt x="659334" y="148897"/>
                </a:cubicBezTo>
                <a:cubicBezTo>
                  <a:pt x="659334" y="164611"/>
                  <a:pt x="646592" y="177349"/>
                  <a:pt x="630873" y="177349"/>
                </a:cubicBezTo>
                <a:cubicBezTo>
                  <a:pt x="615154" y="177349"/>
                  <a:pt x="602412" y="164611"/>
                  <a:pt x="602412" y="148897"/>
                </a:cubicBezTo>
                <a:cubicBezTo>
                  <a:pt x="602412" y="133183"/>
                  <a:pt x="615154" y="120445"/>
                  <a:pt x="630873" y="120445"/>
                </a:cubicBezTo>
                <a:close/>
                <a:moveTo>
                  <a:pt x="510391" y="120445"/>
                </a:moveTo>
                <a:cubicBezTo>
                  <a:pt x="526110" y="120445"/>
                  <a:pt x="538852" y="133183"/>
                  <a:pt x="538852" y="148897"/>
                </a:cubicBezTo>
                <a:cubicBezTo>
                  <a:pt x="538852" y="164611"/>
                  <a:pt x="526110" y="177349"/>
                  <a:pt x="510391" y="177349"/>
                </a:cubicBezTo>
                <a:cubicBezTo>
                  <a:pt x="494672" y="177349"/>
                  <a:pt x="481930" y="164611"/>
                  <a:pt x="481930" y="148897"/>
                </a:cubicBezTo>
                <a:cubicBezTo>
                  <a:pt x="481930" y="133183"/>
                  <a:pt x="494672" y="120445"/>
                  <a:pt x="510391" y="120445"/>
                </a:cubicBezTo>
                <a:close/>
                <a:moveTo>
                  <a:pt x="389908" y="120445"/>
                </a:moveTo>
                <a:cubicBezTo>
                  <a:pt x="405627" y="120445"/>
                  <a:pt x="418369" y="133183"/>
                  <a:pt x="418369" y="148897"/>
                </a:cubicBezTo>
                <a:cubicBezTo>
                  <a:pt x="418369" y="164611"/>
                  <a:pt x="405627" y="177349"/>
                  <a:pt x="389908" y="177349"/>
                </a:cubicBezTo>
                <a:cubicBezTo>
                  <a:pt x="374189" y="177349"/>
                  <a:pt x="361447" y="164611"/>
                  <a:pt x="361447" y="148897"/>
                </a:cubicBezTo>
                <a:cubicBezTo>
                  <a:pt x="361447" y="133183"/>
                  <a:pt x="374189" y="120445"/>
                  <a:pt x="389908" y="120445"/>
                </a:cubicBezTo>
                <a:close/>
                <a:moveTo>
                  <a:pt x="269426" y="120445"/>
                </a:moveTo>
                <a:cubicBezTo>
                  <a:pt x="285145" y="120445"/>
                  <a:pt x="297887" y="133183"/>
                  <a:pt x="297887" y="148897"/>
                </a:cubicBezTo>
                <a:cubicBezTo>
                  <a:pt x="297887" y="164611"/>
                  <a:pt x="285145" y="177349"/>
                  <a:pt x="269426" y="177349"/>
                </a:cubicBezTo>
                <a:cubicBezTo>
                  <a:pt x="253707" y="177349"/>
                  <a:pt x="240965" y="164611"/>
                  <a:pt x="240965" y="148897"/>
                </a:cubicBezTo>
                <a:cubicBezTo>
                  <a:pt x="240965" y="133183"/>
                  <a:pt x="253707" y="120445"/>
                  <a:pt x="269426" y="120445"/>
                </a:cubicBezTo>
                <a:close/>
                <a:moveTo>
                  <a:pt x="148943" y="120445"/>
                </a:moveTo>
                <a:cubicBezTo>
                  <a:pt x="164662" y="120445"/>
                  <a:pt x="177404" y="133183"/>
                  <a:pt x="177404" y="148897"/>
                </a:cubicBezTo>
                <a:cubicBezTo>
                  <a:pt x="177404" y="164611"/>
                  <a:pt x="164662" y="177349"/>
                  <a:pt x="148943" y="177349"/>
                </a:cubicBezTo>
                <a:cubicBezTo>
                  <a:pt x="133224" y="177349"/>
                  <a:pt x="120482" y="164611"/>
                  <a:pt x="120482" y="148897"/>
                </a:cubicBezTo>
                <a:cubicBezTo>
                  <a:pt x="120482" y="133183"/>
                  <a:pt x="133224" y="120445"/>
                  <a:pt x="148943" y="120445"/>
                </a:cubicBezTo>
                <a:close/>
                <a:moveTo>
                  <a:pt x="28461" y="120445"/>
                </a:moveTo>
                <a:cubicBezTo>
                  <a:pt x="44180" y="120445"/>
                  <a:pt x="56922" y="133183"/>
                  <a:pt x="56922" y="148897"/>
                </a:cubicBezTo>
                <a:cubicBezTo>
                  <a:pt x="56922" y="164611"/>
                  <a:pt x="44180" y="177349"/>
                  <a:pt x="28461" y="177349"/>
                </a:cubicBezTo>
                <a:cubicBezTo>
                  <a:pt x="12742" y="177349"/>
                  <a:pt x="0" y="164611"/>
                  <a:pt x="0" y="148897"/>
                </a:cubicBezTo>
                <a:cubicBezTo>
                  <a:pt x="0" y="133183"/>
                  <a:pt x="12742" y="120445"/>
                  <a:pt x="28461" y="120445"/>
                </a:cubicBezTo>
                <a:close/>
                <a:moveTo>
                  <a:pt x="1233285" y="0"/>
                </a:moveTo>
                <a:cubicBezTo>
                  <a:pt x="1249004" y="0"/>
                  <a:pt x="1261746" y="12738"/>
                  <a:pt x="1261746" y="28452"/>
                </a:cubicBezTo>
                <a:cubicBezTo>
                  <a:pt x="1261746" y="44166"/>
                  <a:pt x="1249004" y="56904"/>
                  <a:pt x="1233285" y="56904"/>
                </a:cubicBezTo>
                <a:cubicBezTo>
                  <a:pt x="1217566" y="56904"/>
                  <a:pt x="1204824" y="44166"/>
                  <a:pt x="1204824" y="28452"/>
                </a:cubicBezTo>
                <a:cubicBezTo>
                  <a:pt x="1204824" y="12738"/>
                  <a:pt x="1217566" y="0"/>
                  <a:pt x="1233285" y="0"/>
                </a:cubicBezTo>
                <a:close/>
                <a:moveTo>
                  <a:pt x="1112803" y="0"/>
                </a:moveTo>
                <a:cubicBezTo>
                  <a:pt x="1128522" y="0"/>
                  <a:pt x="1141264" y="12738"/>
                  <a:pt x="1141264" y="28452"/>
                </a:cubicBezTo>
                <a:cubicBezTo>
                  <a:pt x="1141264" y="44166"/>
                  <a:pt x="1128522" y="56904"/>
                  <a:pt x="1112803" y="56904"/>
                </a:cubicBezTo>
                <a:cubicBezTo>
                  <a:pt x="1097084" y="56904"/>
                  <a:pt x="1084342" y="44166"/>
                  <a:pt x="1084342" y="28452"/>
                </a:cubicBezTo>
                <a:cubicBezTo>
                  <a:pt x="1084342" y="12738"/>
                  <a:pt x="1097084" y="0"/>
                  <a:pt x="1112803" y="0"/>
                </a:cubicBezTo>
                <a:close/>
                <a:moveTo>
                  <a:pt x="992320" y="0"/>
                </a:moveTo>
                <a:cubicBezTo>
                  <a:pt x="1008039" y="0"/>
                  <a:pt x="1020781" y="12738"/>
                  <a:pt x="1020781" y="28452"/>
                </a:cubicBezTo>
                <a:cubicBezTo>
                  <a:pt x="1020781" y="44166"/>
                  <a:pt x="1008039" y="56904"/>
                  <a:pt x="992320" y="56904"/>
                </a:cubicBezTo>
                <a:cubicBezTo>
                  <a:pt x="976601" y="56904"/>
                  <a:pt x="963859" y="44166"/>
                  <a:pt x="963859" y="28452"/>
                </a:cubicBezTo>
                <a:cubicBezTo>
                  <a:pt x="963859" y="12738"/>
                  <a:pt x="976601" y="0"/>
                  <a:pt x="992320" y="0"/>
                </a:cubicBezTo>
                <a:close/>
                <a:moveTo>
                  <a:pt x="871838" y="0"/>
                </a:moveTo>
                <a:cubicBezTo>
                  <a:pt x="887557" y="0"/>
                  <a:pt x="900299" y="12738"/>
                  <a:pt x="900299" y="28452"/>
                </a:cubicBezTo>
                <a:cubicBezTo>
                  <a:pt x="900299" y="44166"/>
                  <a:pt x="887557" y="56904"/>
                  <a:pt x="871838" y="56904"/>
                </a:cubicBezTo>
                <a:cubicBezTo>
                  <a:pt x="856119" y="56904"/>
                  <a:pt x="843377" y="44166"/>
                  <a:pt x="843377" y="28452"/>
                </a:cubicBezTo>
                <a:cubicBezTo>
                  <a:pt x="843377" y="12738"/>
                  <a:pt x="856119" y="0"/>
                  <a:pt x="871838" y="0"/>
                </a:cubicBezTo>
                <a:close/>
                <a:moveTo>
                  <a:pt x="751356" y="0"/>
                </a:moveTo>
                <a:cubicBezTo>
                  <a:pt x="767075" y="0"/>
                  <a:pt x="779817" y="12738"/>
                  <a:pt x="779817" y="28452"/>
                </a:cubicBezTo>
                <a:cubicBezTo>
                  <a:pt x="779817" y="44166"/>
                  <a:pt x="767075" y="56904"/>
                  <a:pt x="751356" y="56904"/>
                </a:cubicBezTo>
                <a:cubicBezTo>
                  <a:pt x="735637" y="56904"/>
                  <a:pt x="722895" y="44166"/>
                  <a:pt x="722895" y="28452"/>
                </a:cubicBezTo>
                <a:cubicBezTo>
                  <a:pt x="722895" y="12738"/>
                  <a:pt x="735637" y="0"/>
                  <a:pt x="751356" y="0"/>
                </a:cubicBezTo>
                <a:close/>
                <a:moveTo>
                  <a:pt x="630873" y="0"/>
                </a:moveTo>
                <a:cubicBezTo>
                  <a:pt x="646592" y="0"/>
                  <a:pt x="659334" y="12738"/>
                  <a:pt x="659334" y="28452"/>
                </a:cubicBezTo>
                <a:cubicBezTo>
                  <a:pt x="659334" y="44166"/>
                  <a:pt x="646592" y="56904"/>
                  <a:pt x="630873" y="56904"/>
                </a:cubicBezTo>
                <a:cubicBezTo>
                  <a:pt x="615154" y="56904"/>
                  <a:pt x="602412" y="44166"/>
                  <a:pt x="602412" y="28452"/>
                </a:cubicBezTo>
                <a:cubicBezTo>
                  <a:pt x="602412" y="12738"/>
                  <a:pt x="615154" y="0"/>
                  <a:pt x="630873" y="0"/>
                </a:cubicBezTo>
                <a:close/>
                <a:moveTo>
                  <a:pt x="510391" y="0"/>
                </a:moveTo>
                <a:cubicBezTo>
                  <a:pt x="526110" y="0"/>
                  <a:pt x="538852" y="12738"/>
                  <a:pt x="538852" y="28452"/>
                </a:cubicBezTo>
                <a:cubicBezTo>
                  <a:pt x="538852" y="44166"/>
                  <a:pt x="526110" y="56904"/>
                  <a:pt x="510391" y="56904"/>
                </a:cubicBezTo>
                <a:cubicBezTo>
                  <a:pt x="494672" y="56904"/>
                  <a:pt x="481930" y="44166"/>
                  <a:pt x="481930" y="28452"/>
                </a:cubicBezTo>
                <a:cubicBezTo>
                  <a:pt x="481930" y="12738"/>
                  <a:pt x="494672" y="0"/>
                  <a:pt x="510391" y="0"/>
                </a:cubicBezTo>
                <a:close/>
                <a:moveTo>
                  <a:pt x="389908" y="0"/>
                </a:moveTo>
                <a:cubicBezTo>
                  <a:pt x="405627" y="0"/>
                  <a:pt x="418369" y="12738"/>
                  <a:pt x="418369" y="28452"/>
                </a:cubicBezTo>
                <a:cubicBezTo>
                  <a:pt x="418369" y="44166"/>
                  <a:pt x="405627" y="56904"/>
                  <a:pt x="389908" y="56904"/>
                </a:cubicBezTo>
                <a:cubicBezTo>
                  <a:pt x="374189" y="56904"/>
                  <a:pt x="361447" y="44166"/>
                  <a:pt x="361447" y="28452"/>
                </a:cubicBezTo>
                <a:cubicBezTo>
                  <a:pt x="361447" y="12738"/>
                  <a:pt x="374189" y="0"/>
                  <a:pt x="389908" y="0"/>
                </a:cubicBezTo>
                <a:close/>
                <a:moveTo>
                  <a:pt x="269426" y="0"/>
                </a:moveTo>
                <a:cubicBezTo>
                  <a:pt x="285145" y="0"/>
                  <a:pt x="297887" y="12738"/>
                  <a:pt x="297887" y="28452"/>
                </a:cubicBezTo>
                <a:cubicBezTo>
                  <a:pt x="297887" y="44166"/>
                  <a:pt x="285145" y="56904"/>
                  <a:pt x="269426" y="56904"/>
                </a:cubicBezTo>
                <a:cubicBezTo>
                  <a:pt x="253707" y="56904"/>
                  <a:pt x="240965" y="44166"/>
                  <a:pt x="240965" y="28452"/>
                </a:cubicBezTo>
                <a:cubicBezTo>
                  <a:pt x="240965" y="12738"/>
                  <a:pt x="253707" y="0"/>
                  <a:pt x="269426" y="0"/>
                </a:cubicBezTo>
                <a:close/>
                <a:moveTo>
                  <a:pt x="148943" y="0"/>
                </a:moveTo>
                <a:cubicBezTo>
                  <a:pt x="164662" y="0"/>
                  <a:pt x="177404" y="12738"/>
                  <a:pt x="177404" y="28452"/>
                </a:cubicBezTo>
                <a:cubicBezTo>
                  <a:pt x="177404" y="44166"/>
                  <a:pt x="164662" y="56904"/>
                  <a:pt x="148943" y="56904"/>
                </a:cubicBezTo>
                <a:cubicBezTo>
                  <a:pt x="133224" y="56904"/>
                  <a:pt x="120482" y="44166"/>
                  <a:pt x="120482" y="28452"/>
                </a:cubicBezTo>
                <a:cubicBezTo>
                  <a:pt x="120482" y="12738"/>
                  <a:pt x="133224" y="0"/>
                  <a:pt x="148943" y="0"/>
                </a:cubicBezTo>
                <a:close/>
                <a:moveTo>
                  <a:pt x="28461" y="0"/>
                </a:moveTo>
                <a:cubicBezTo>
                  <a:pt x="44180" y="0"/>
                  <a:pt x="56922" y="12738"/>
                  <a:pt x="56922" y="28452"/>
                </a:cubicBezTo>
                <a:cubicBezTo>
                  <a:pt x="56922" y="44166"/>
                  <a:pt x="44180" y="56904"/>
                  <a:pt x="28461" y="56904"/>
                </a:cubicBezTo>
                <a:cubicBezTo>
                  <a:pt x="12742" y="56904"/>
                  <a:pt x="0" y="44166"/>
                  <a:pt x="0" y="28452"/>
                </a:cubicBezTo>
                <a:cubicBezTo>
                  <a:pt x="0" y="12738"/>
                  <a:pt x="12742" y="0"/>
                  <a:pt x="28461" y="0"/>
                </a:cubicBezTo>
                <a:close/>
              </a:path>
            </a:pathLst>
          </a:custGeom>
          <a:solidFill>
            <a:schemeClr val="accent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lnSpc>
                <a:spcPct val="120000"/>
              </a:lnSpc>
            </a:pPr>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4" name="任意多边形: 形状 13"/>
          <p:cNvSpPr>
            <a:spLocks noChangeAspect="1"/>
          </p:cNvSpPr>
          <p:nvPr>
            <p:custDataLst>
              <p:tags r:id="rId6"/>
            </p:custDataLst>
          </p:nvPr>
        </p:nvSpPr>
        <p:spPr>
          <a:xfrm rot="10800000">
            <a:off x="11371263" y="776288"/>
            <a:ext cx="282575" cy="573088"/>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lnSpc>
                <a:spcPct val="120000"/>
              </a:lnSpc>
            </a:pPr>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5" name="任意多边形: 形状 14"/>
          <p:cNvSpPr>
            <a:spLocks noChangeAspect="1"/>
          </p:cNvSpPr>
          <p:nvPr>
            <p:custDataLst>
              <p:tags r:id="rId7"/>
            </p:custDataLst>
          </p:nvPr>
        </p:nvSpPr>
        <p:spPr>
          <a:xfrm rot="10800000">
            <a:off x="10996613" y="776288"/>
            <a:ext cx="282575" cy="573088"/>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solidFill>
            <a:schemeClr val="accent1">
              <a:alpha val="35000"/>
            </a:schemeClr>
          </a:solidFill>
          <a:ln w="31750" cap="rnd">
            <a:no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lnSpc>
                <a:spcPct val="120000"/>
              </a:lnSpc>
            </a:pPr>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2" name="任意多边形: 形状 11"/>
          <p:cNvSpPr>
            <a:spLocks noChangeAspect="1"/>
          </p:cNvSpPr>
          <p:nvPr>
            <p:custDataLst>
              <p:tags r:id="rId8"/>
            </p:custDataLst>
          </p:nvPr>
        </p:nvSpPr>
        <p:spPr>
          <a:xfrm rot="10800000">
            <a:off x="11269663" y="676275"/>
            <a:ext cx="282575" cy="571500"/>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lnSpc>
                <a:spcPct val="120000"/>
              </a:lnSpc>
            </a:pPr>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13" name="任意多边形: 形状 12"/>
          <p:cNvSpPr>
            <a:spLocks noChangeAspect="1"/>
          </p:cNvSpPr>
          <p:nvPr>
            <p:custDataLst>
              <p:tags r:id="rId9"/>
            </p:custDataLst>
          </p:nvPr>
        </p:nvSpPr>
        <p:spPr>
          <a:xfrm rot="10800000">
            <a:off x="10896600" y="676275"/>
            <a:ext cx="284163" cy="571500"/>
          </a:xfrm>
          <a:custGeom>
            <a:avLst/>
            <a:gdLst>
              <a:gd name="connsiteX0" fmla="*/ 207995 w 295275"/>
              <a:gd name="connsiteY0" fmla="*/ 0 h 599179"/>
              <a:gd name="connsiteX1" fmla="*/ 218480 w 295275"/>
              <a:gd name="connsiteY1" fmla="*/ 17025 h 599179"/>
              <a:gd name="connsiteX2" fmla="*/ 263922 w 295275"/>
              <a:gd name="connsiteY2" fmla="*/ 59952 h 599179"/>
              <a:gd name="connsiteX3" fmla="*/ 275967 w 295275"/>
              <a:gd name="connsiteY3" fmla="*/ 66705 h 599179"/>
              <a:gd name="connsiteX4" fmla="*/ 258864 w 295275"/>
              <a:gd name="connsiteY4" fmla="*/ 77309 h 599179"/>
              <a:gd name="connsiteX5" fmla="*/ 164932 w 295275"/>
              <a:gd name="connsiteY5" fmla="*/ 229252 h 599179"/>
              <a:gd name="connsiteX6" fmla="*/ 145322 w 295275"/>
              <a:gd name="connsiteY6" fmla="*/ 303904 h 599179"/>
              <a:gd name="connsiteX7" fmla="*/ 295275 w 295275"/>
              <a:gd name="connsiteY7" fmla="*/ 303904 h 599179"/>
              <a:gd name="connsiteX8" fmla="*/ 295275 w 295275"/>
              <a:gd name="connsiteY8" fmla="*/ 599179 h 599179"/>
              <a:gd name="connsiteX9" fmla="*/ 0 w 295275"/>
              <a:gd name="connsiteY9" fmla="*/ 599179 h 599179"/>
              <a:gd name="connsiteX10" fmla="*/ 0 w 295275"/>
              <a:gd name="connsiteY10" fmla="*/ 303904 h 599179"/>
              <a:gd name="connsiteX11" fmla="*/ 5952 w 295275"/>
              <a:gd name="connsiteY11" fmla="*/ 269304 h 599179"/>
              <a:gd name="connsiteX12" fmla="*/ 204540 w 295275"/>
              <a:gd name="connsiteY12" fmla="*/ 547 h 599179"/>
              <a:gd name="connsiteX0-1" fmla="*/ 207995 w 295275"/>
              <a:gd name="connsiteY0-2" fmla="*/ 0 h 599179"/>
              <a:gd name="connsiteX1-3" fmla="*/ 218480 w 295275"/>
              <a:gd name="connsiteY1-4" fmla="*/ 17025 h 599179"/>
              <a:gd name="connsiteX2-5" fmla="*/ 263922 w 295275"/>
              <a:gd name="connsiteY2-6" fmla="*/ 59952 h 599179"/>
              <a:gd name="connsiteX3-7" fmla="*/ 275967 w 295275"/>
              <a:gd name="connsiteY3-8" fmla="*/ 66705 h 599179"/>
              <a:gd name="connsiteX4-9" fmla="*/ 258864 w 295275"/>
              <a:gd name="connsiteY4-10" fmla="*/ 77309 h 599179"/>
              <a:gd name="connsiteX5-11" fmla="*/ 164932 w 295275"/>
              <a:gd name="connsiteY5-12" fmla="*/ 229252 h 599179"/>
              <a:gd name="connsiteX6-13" fmla="*/ 152376 w 295275"/>
              <a:gd name="connsiteY6-14" fmla="*/ 303904 h 599179"/>
              <a:gd name="connsiteX7-15" fmla="*/ 295275 w 295275"/>
              <a:gd name="connsiteY7-16" fmla="*/ 303904 h 599179"/>
              <a:gd name="connsiteX8-17" fmla="*/ 295275 w 295275"/>
              <a:gd name="connsiteY8-18" fmla="*/ 599179 h 599179"/>
              <a:gd name="connsiteX9-19" fmla="*/ 0 w 295275"/>
              <a:gd name="connsiteY9-20" fmla="*/ 599179 h 599179"/>
              <a:gd name="connsiteX10-21" fmla="*/ 0 w 295275"/>
              <a:gd name="connsiteY10-22" fmla="*/ 303904 h 599179"/>
              <a:gd name="connsiteX11-23" fmla="*/ 5952 w 295275"/>
              <a:gd name="connsiteY11-24" fmla="*/ 269304 h 599179"/>
              <a:gd name="connsiteX12-25" fmla="*/ 204540 w 295275"/>
              <a:gd name="connsiteY12-26" fmla="*/ 547 h 599179"/>
              <a:gd name="connsiteX13" fmla="*/ 207995 w 295275"/>
              <a:gd name="connsiteY13" fmla="*/ 0 h 599179"/>
              <a:gd name="connsiteX0-27" fmla="*/ 207995 w 295275"/>
              <a:gd name="connsiteY0-28" fmla="*/ 0 h 599179"/>
              <a:gd name="connsiteX1-29" fmla="*/ 218480 w 295275"/>
              <a:gd name="connsiteY1-30" fmla="*/ 17025 h 599179"/>
              <a:gd name="connsiteX2-31" fmla="*/ 263922 w 295275"/>
              <a:gd name="connsiteY2-32" fmla="*/ 59952 h 599179"/>
              <a:gd name="connsiteX3-33" fmla="*/ 275967 w 295275"/>
              <a:gd name="connsiteY3-34" fmla="*/ 66705 h 599179"/>
              <a:gd name="connsiteX4-35" fmla="*/ 258864 w 295275"/>
              <a:gd name="connsiteY4-36" fmla="*/ 77309 h 599179"/>
              <a:gd name="connsiteX5-37" fmla="*/ 164932 w 295275"/>
              <a:gd name="connsiteY5-38" fmla="*/ 229252 h 599179"/>
              <a:gd name="connsiteX6-39" fmla="*/ 152376 w 295275"/>
              <a:gd name="connsiteY6-40" fmla="*/ 303904 h 599179"/>
              <a:gd name="connsiteX7-41" fmla="*/ 295275 w 295275"/>
              <a:gd name="connsiteY7-42" fmla="*/ 303904 h 599179"/>
              <a:gd name="connsiteX8-43" fmla="*/ 295275 w 295275"/>
              <a:gd name="connsiteY8-44" fmla="*/ 599179 h 599179"/>
              <a:gd name="connsiteX9-45" fmla="*/ 0 w 295275"/>
              <a:gd name="connsiteY9-46" fmla="*/ 599179 h 599179"/>
              <a:gd name="connsiteX10-47" fmla="*/ 0 w 295275"/>
              <a:gd name="connsiteY10-48" fmla="*/ 303904 h 599179"/>
              <a:gd name="connsiteX11-49" fmla="*/ 5952 w 295275"/>
              <a:gd name="connsiteY11-50" fmla="*/ 269304 h 599179"/>
              <a:gd name="connsiteX12-51" fmla="*/ 204540 w 295275"/>
              <a:gd name="connsiteY12-52" fmla="*/ 547 h 599179"/>
              <a:gd name="connsiteX13-53" fmla="*/ 207995 w 295275"/>
              <a:gd name="connsiteY13-54" fmla="*/ 0 h 599179"/>
              <a:gd name="connsiteX0-55" fmla="*/ 207995 w 295275"/>
              <a:gd name="connsiteY0-56" fmla="*/ 0 h 599179"/>
              <a:gd name="connsiteX1-57" fmla="*/ 218480 w 295275"/>
              <a:gd name="connsiteY1-58" fmla="*/ 17025 h 599179"/>
              <a:gd name="connsiteX2-59" fmla="*/ 263922 w 295275"/>
              <a:gd name="connsiteY2-60" fmla="*/ 59952 h 599179"/>
              <a:gd name="connsiteX3-61" fmla="*/ 275967 w 295275"/>
              <a:gd name="connsiteY3-62" fmla="*/ 66705 h 599179"/>
              <a:gd name="connsiteX4-63" fmla="*/ 258864 w 295275"/>
              <a:gd name="connsiteY4-64" fmla="*/ 77309 h 599179"/>
              <a:gd name="connsiteX5-65" fmla="*/ 164932 w 295275"/>
              <a:gd name="connsiteY5-66" fmla="*/ 229252 h 599179"/>
              <a:gd name="connsiteX6-67" fmla="*/ 152376 w 295275"/>
              <a:gd name="connsiteY6-68" fmla="*/ 303904 h 599179"/>
              <a:gd name="connsiteX7-69" fmla="*/ 295275 w 295275"/>
              <a:gd name="connsiteY7-70" fmla="*/ 303904 h 599179"/>
              <a:gd name="connsiteX8-71" fmla="*/ 295275 w 295275"/>
              <a:gd name="connsiteY8-72" fmla="*/ 599179 h 599179"/>
              <a:gd name="connsiteX9-73" fmla="*/ 0 w 295275"/>
              <a:gd name="connsiteY9-74" fmla="*/ 599179 h 599179"/>
              <a:gd name="connsiteX10-75" fmla="*/ 0 w 295275"/>
              <a:gd name="connsiteY10-76" fmla="*/ 303904 h 599179"/>
              <a:gd name="connsiteX11-77" fmla="*/ 5952 w 295275"/>
              <a:gd name="connsiteY11-78" fmla="*/ 269304 h 599179"/>
              <a:gd name="connsiteX12-79" fmla="*/ 204540 w 295275"/>
              <a:gd name="connsiteY12-80" fmla="*/ 547 h 599179"/>
              <a:gd name="connsiteX13-81" fmla="*/ 207995 w 295275"/>
              <a:gd name="connsiteY13-82" fmla="*/ 0 h 599179"/>
              <a:gd name="connsiteX0-83" fmla="*/ 207995 w 295275"/>
              <a:gd name="connsiteY0-84" fmla="*/ 0 h 599179"/>
              <a:gd name="connsiteX1-85" fmla="*/ 218480 w 295275"/>
              <a:gd name="connsiteY1-86" fmla="*/ 17025 h 599179"/>
              <a:gd name="connsiteX2-87" fmla="*/ 263922 w 295275"/>
              <a:gd name="connsiteY2-88" fmla="*/ 59952 h 599179"/>
              <a:gd name="connsiteX3-89" fmla="*/ 275967 w 295275"/>
              <a:gd name="connsiteY3-90" fmla="*/ 66705 h 599179"/>
              <a:gd name="connsiteX4-91" fmla="*/ 258864 w 295275"/>
              <a:gd name="connsiteY4-92" fmla="*/ 77309 h 599179"/>
              <a:gd name="connsiteX5-93" fmla="*/ 152376 w 295275"/>
              <a:gd name="connsiteY5-94" fmla="*/ 303904 h 599179"/>
              <a:gd name="connsiteX6-95" fmla="*/ 295275 w 295275"/>
              <a:gd name="connsiteY6-96" fmla="*/ 303904 h 599179"/>
              <a:gd name="connsiteX7-97" fmla="*/ 295275 w 295275"/>
              <a:gd name="connsiteY7-98" fmla="*/ 599179 h 599179"/>
              <a:gd name="connsiteX8-99" fmla="*/ 0 w 295275"/>
              <a:gd name="connsiteY8-100" fmla="*/ 599179 h 599179"/>
              <a:gd name="connsiteX9-101" fmla="*/ 0 w 295275"/>
              <a:gd name="connsiteY9-102" fmla="*/ 303904 h 599179"/>
              <a:gd name="connsiteX10-103" fmla="*/ 5952 w 295275"/>
              <a:gd name="connsiteY10-104" fmla="*/ 269304 h 599179"/>
              <a:gd name="connsiteX11-105" fmla="*/ 204540 w 295275"/>
              <a:gd name="connsiteY11-106" fmla="*/ 547 h 599179"/>
              <a:gd name="connsiteX12-107" fmla="*/ 207995 w 295275"/>
              <a:gd name="connsiteY12-108" fmla="*/ 0 h 599179"/>
              <a:gd name="connsiteX0-109" fmla="*/ 207995 w 295275"/>
              <a:gd name="connsiteY0-110" fmla="*/ 0 h 599179"/>
              <a:gd name="connsiteX1-111" fmla="*/ 218480 w 295275"/>
              <a:gd name="connsiteY1-112" fmla="*/ 17025 h 599179"/>
              <a:gd name="connsiteX2-113" fmla="*/ 263922 w 295275"/>
              <a:gd name="connsiteY2-114" fmla="*/ 59952 h 599179"/>
              <a:gd name="connsiteX3-115" fmla="*/ 275967 w 295275"/>
              <a:gd name="connsiteY3-116" fmla="*/ 66705 h 599179"/>
              <a:gd name="connsiteX4-117" fmla="*/ 258864 w 295275"/>
              <a:gd name="connsiteY4-118" fmla="*/ 77309 h 599179"/>
              <a:gd name="connsiteX5-119" fmla="*/ 152376 w 295275"/>
              <a:gd name="connsiteY5-120" fmla="*/ 303904 h 599179"/>
              <a:gd name="connsiteX6-121" fmla="*/ 295275 w 295275"/>
              <a:gd name="connsiteY6-122" fmla="*/ 303904 h 599179"/>
              <a:gd name="connsiteX7-123" fmla="*/ 295275 w 295275"/>
              <a:gd name="connsiteY7-124" fmla="*/ 599179 h 599179"/>
              <a:gd name="connsiteX8-125" fmla="*/ 0 w 295275"/>
              <a:gd name="connsiteY8-126" fmla="*/ 599179 h 599179"/>
              <a:gd name="connsiteX9-127" fmla="*/ 0 w 295275"/>
              <a:gd name="connsiteY9-128" fmla="*/ 303904 h 599179"/>
              <a:gd name="connsiteX10-129" fmla="*/ 5952 w 295275"/>
              <a:gd name="connsiteY10-130" fmla="*/ 269304 h 599179"/>
              <a:gd name="connsiteX11-131" fmla="*/ 204540 w 295275"/>
              <a:gd name="connsiteY11-132" fmla="*/ 547 h 599179"/>
              <a:gd name="connsiteX12-133" fmla="*/ 207995 w 295275"/>
              <a:gd name="connsiteY12-134" fmla="*/ 0 h 599179"/>
              <a:gd name="connsiteX0-135" fmla="*/ 207995 w 295275"/>
              <a:gd name="connsiteY0-136" fmla="*/ 0 h 599179"/>
              <a:gd name="connsiteX1-137" fmla="*/ 218480 w 295275"/>
              <a:gd name="connsiteY1-138" fmla="*/ 17025 h 599179"/>
              <a:gd name="connsiteX2-139" fmla="*/ 263922 w 295275"/>
              <a:gd name="connsiteY2-140" fmla="*/ 59952 h 599179"/>
              <a:gd name="connsiteX3-141" fmla="*/ 275967 w 295275"/>
              <a:gd name="connsiteY3-142" fmla="*/ 66705 h 599179"/>
              <a:gd name="connsiteX4-143" fmla="*/ 152376 w 295275"/>
              <a:gd name="connsiteY4-144" fmla="*/ 303904 h 599179"/>
              <a:gd name="connsiteX5-145" fmla="*/ 295275 w 295275"/>
              <a:gd name="connsiteY5-146" fmla="*/ 303904 h 599179"/>
              <a:gd name="connsiteX6-147" fmla="*/ 295275 w 295275"/>
              <a:gd name="connsiteY6-148" fmla="*/ 599179 h 599179"/>
              <a:gd name="connsiteX7-149" fmla="*/ 0 w 295275"/>
              <a:gd name="connsiteY7-150" fmla="*/ 599179 h 599179"/>
              <a:gd name="connsiteX8-151" fmla="*/ 0 w 295275"/>
              <a:gd name="connsiteY8-152" fmla="*/ 303904 h 599179"/>
              <a:gd name="connsiteX9-153" fmla="*/ 5952 w 295275"/>
              <a:gd name="connsiteY9-154" fmla="*/ 269304 h 599179"/>
              <a:gd name="connsiteX10-155" fmla="*/ 204540 w 295275"/>
              <a:gd name="connsiteY10-156" fmla="*/ 547 h 599179"/>
              <a:gd name="connsiteX11-157" fmla="*/ 207995 w 295275"/>
              <a:gd name="connsiteY11-158" fmla="*/ 0 h 599179"/>
              <a:gd name="connsiteX0-159" fmla="*/ 207995 w 295275"/>
              <a:gd name="connsiteY0-160" fmla="*/ 0 h 599179"/>
              <a:gd name="connsiteX1-161" fmla="*/ 218480 w 295275"/>
              <a:gd name="connsiteY1-162" fmla="*/ 17025 h 599179"/>
              <a:gd name="connsiteX2-163" fmla="*/ 263922 w 295275"/>
              <a:gd name="connsiteY2-164" fmla="*/ 59952 h 599179"/>
              <a:gd name="connsiteX3-165" fmla="*/ 275967 w 295275"/>
              <a:gd name="connsiteY3-166" fmla="*/ 66705 h 599179"/>
              <a:gd name="connsiteX4-167" fmla="*/ 152376 w 295275"/>
              <a:gd name="connsiteY4-168" fmla="*/ 303904 h 599179"/>
              <a:gd name="connsiteX5-169" fmla="*/ 295275 w 295275"/>
              <a:gd name="connsiteY5-170" fmla="*/ 303904 h 599179"/>
              <a:gd name="connsiteX6-171" fmla="*/ 295275 w 295275"/>
              <a:gd name="connsiteY6-172" fmla="*/ 599179 h 599179"/>
              <a:gd name="connsiteX7-173" fmla="*/ 0 w 295275"/>
              <a:gd name="connsiteY7-174" fmla="*/ 599179 h 599179"/>
              <a:gd name="connsiteX8-175" fmla="*/ 0 w 295275"/>
              <a:gd name="connsiteY8-176" fmla="*/ 303904 h 599179"/>
              <a:gd name="connsiteX9-177" fmla="*/ 5952 w 295275"/>
              <a:gd name="connsiteY9-178" fmla="*/ 269304 h 599179"/>
              <a:gd name="connsiteX10-179" fmla="*/ 204540 w 295275"/>
              <a:gd name="connsiteY10-180" fmla="*/ 547 h 599179"/>
              <a:gd name="connsiteX11-181" fmla="*/ 207995 w 295275"/>
              <a:gd name="connsiteY11-182" fmla="*/ 0 h 599179"/>
              <a:gd name="connsiteX0-183" fmla="*/ 207995 w 295275"/>
              <a:gd name="connsiteY0-184" fmla="*/ 0 h 599179"/>
              <a:gd name="connsiteX1-185" fmla="*/ 218480 w 295275"/>
              <a:gd name="connsiteY1-186" fmla="*/ 17025 h 599179"/>
              <a:gd name="connsiteX2-187" fmla="*/ 263922 w 295275"/>
              <a:gd name="connsiteY2-188" fmla="*/ 59952 h 599179"/>
              <a:gd name="connsiteX3-189" fmla="*/ 275967 w 295275"/>
              <a:gd name="connsiteY3-190" fmla="*/ 66705 h 599179"/>
              <a:gd name="connsiteX4-191" fmla="*/ 152376 w 295275"/>
              <a:gd name="connsiteY4-192" fmla="*/ 303904 h 599179"/>
              <a:gd name="connsiteX5-193" fmla="*/ 295275 w 295275"/>
              <a:gd name="connsiteY5-194" fmla="*/ 303904 h 599179"/>
              <a:gd name="connsiteX6-195" fmla="*/ 295275 w 295275"/>
              <a:gd name="connsiteY6-196" fmla="*/ 599179 h 599179"/>
              <a:gd name="connsiteX7-197" fmla="*/ 0 w 295275"/>
              <a:gd name="connsiteY7-198" fmla="*/ 599179 h 599179"/>
              <a:gd name="connsiteX8-199" fmla="*/ 0 w 295275"/>
              <a:gd name="connsiteY8-200" fmla="*/ 303904 h 599179"/>
              <a:gd name="connsiteX9-201" fmla="*/ 5952 w 295275"/>
              <a:gd name="connsiteY9-202" fmla="*/ 269304 h 599179"/>
              <a:gd name="connsiteX10-203" fmla="*/ 204540 w 295275"/>
              <a:gd name="connsiteY10-204" fmla="*/ 547 h 599179"/>
              <a:gd name="connsiteX11-205" fmla="*/ 207995 w 295275"/>
              <a:gd name="connsiteY11-206" fmla="*/ 0 h 599179"/>
              <a:gd name="connsiteX0-207" fmla="*/ 207995 w 295275"/>
              <a:gd name="connsiteY0-208" fmla="*/ 0 h 599179"/>
              <a:gd name="connsiteX1-209" fmla="*/ 218480 w 295275"/>
              <a:gd name="connsiteY1-210" fmla="*/ 17025 h 599179"/>
              <a:gd name="connsiteX2-211" fmla="*/ 263922 w 295275"/>
              <a:gd name="connsiteY2-212" fmla="*/ 59952 h 599179"/>
              <a:gd name="connsiteX3-213" fmla="*/ 275967 w 295275"/>
              <a:gd name="connsiteY3-214" fmla="*/ 66705 h 599179"/>
              <a:gd name="connsiteX4-215" fmla="*/ 152376 w 295275"/>
              <a:gd name="connsiteY4-216" fmla="*/ 303904 h 599179"/>
              <a:gd name="connsiteX5-217" fmla="*/ 295275 w 295275"/>
              <a:gd name="connsiteY5-218" fmla="*/ 303904 h 599179"/>
              <a:gd name="connsiteX6-219" fmla="*/ 295275 w 295275"/>
              <a:gd name="connsiteY6-220" fmla="*/ 599179 h 599179"/>
              <a:gd name="connsiteX7-221" fmla="*/ 0 w 295275"/>
              <a:gd name="connsiteY7-222" fmla="*/ 599179 h 599179"/>
              <a:gd name="connsiteX8-223" fmla="*/ 0 w 295275"/>
              <a:gd name="connsiteY8-224" fmla="*/ 303904 h 599179"/>
              <a:gd name="connsiteX9-225" fmla="*/ 5952 w 295275"/>
              <a:gd name="connsiteY9-226" fmla="*/ 269304 h 599179"/>
              <a:gd name="connsiteX10-227" fmla="*/ 204540 w 295275"/>
              <a:gd name="connsiteY10-228" fmla="*/ 547 h 599179"/>
              <a:gd name="connsiteX11-229" fmla="*/ 207995 w 295275"/>
              <a:gd name="connsiteY11-230" fmla="*/ 0 h 599179"/>
              <a:gd name="connsiteX0-231" fmla="*/ 207995 w 295275"/>
              <a:gd name="connsiteY0-232" fmla="*/ 0 h 599179"/>
              <a:gd name="connsiteX1-233" fmla="*/ 218480 w 295275"/>
              <a:gd name="connsiteY1-234" fmla="*/ 17025 h 599179"/>
              <a:gd name="connsiteX2-235" fmla="*/ 263922 w 295275"/>
              <a:gd name="connsiteY2-236" fmla="*/ 59952 h 599179"/>
              <a:gd name="connsiteX3-237" fmla="*/ 275967 w 295275"/>
              <a:gd name="connsiteY3-238" fmla="*/ 66705 h 599179"/>
              <a:gd name="connsiteX4-239" fmla="*/ 152376 w 295275"/>
              <a:gd name="connsiteY4-240" fmla="*/ 303904 h 599179"/>
              <a:gd name="connsiteX5-241" fmla="*/ 295275 w 295275"/>
              <a:gd name="connsiteY5-242" fmla="*/ 303904 h 599179"/>
              <a:gd name="connsiteX6-243" fmla="*/ 295275 w 295275"/>
              <a:gd name="connsiteY6-244" fmla="*/ 599179 h 599179"/>
              <a:gd name="connsiteX7-245" fmla="*/ 0 w 295275"/>
              <a:gd name="connsiteY7-246" fmla="*/ 599179 h 599179"/>
              <a:gd name="connsiteX8-247" fmla="*/ 0 w 295275"/>
              <a:gd name="connsiteY8-248" fmla="*/ 303904 h 599179"/>
              <a:gd name="connsiteX9-249" fmla="*/ 204540 w 295275"/>
              <a:gd name="connsiteY9-250" fmla="*/ 547 h 599179"/>
              <a:gd name="connsiteX10-251" fmla="*/ 207995 w 295275"/>
              <a:gd name="connsiteY10-252" fmla="*/ 0 h 599179"/>
              <a:gd name="connsiteX0-253" fmla="*/ 207995 w 295275"/>
              <a:gd name="connsiteY0-254" fmla="*/ 0 h 599179"/>
              <a:gd name="connsiteX1-255" fmla="*/ 218480 w 295275"/>
              <a:gd name="connsiteY1-256" fmla="*/ 17025 h 599179"/>
              <a:gd name="connsiteX2-257" fmla="*/ 263922 w 295275"/>
              <a:gd name="connsiteY2-258" fmla="*/ 59952 h 599179"/>
              <a:gd name="connsiteX3-259" fmla="*/ 275967 w 295275"/>
              <a:gd name="connsiteY3-260" fmla="*/ 66705 h 599179"/>
              <a:gd name="connsiteX4-261" fmla="*/ 152376 w 295275"/>
              <a:gd name="connsiteY4-262" fmla="*/ 303904 h 599179"/>
              <a:gd name="connsiteX5-263" fmla="*/ 295275 w 295275"/>
              <a:gd name="connsiteY5-264" fmla="*/ 303904 h 599179"/>
              <a:gd name="connsiteX6-265" fmla="*/ 295275 w 295275"/>
              <a:gd name="connsiteY6-266" fmla="*/ 599179 h 599179"/>
              <a:gd name="connsiteX7-267" fmla="*/ 0 w 295275"/>
              <a:gd name="connsiteY7-268" fmla="*/ 599179 h 599179"/>
              <a:gd name="connsiteX8-269" fmla="*/ 0 w 295275"/>
              <a:gd name="connsiteY8-270" fmla="*/ 303904 h 599179"/>
              <a:gd name="connsiteX9-271" fmla="*/ 204540 w 295275"/>
              <a:gd name="connsiteY9-272" fmla="*/ 547 h 599179"/>
              <a:gd name="connsiteX10-273" fmla="*/ 207995 w 295275"/>
              <a:gd name="connsiteY10-274" fmla="*/ 0 h 599179"/>
              <a:gd name="connsiteX0-275" fmla="*/ 207995 w 295275"/>
              <a:gd name="connsiteY0-276" fmla="*/ 0 h 599179"/>
              <a:gd name="connsiteX1-277" fmla="*/ 218480 w 295275"/>
              <a:gd name="connsiteY1-278" fmla="*/ 17025 h 599179"/>
              <a:gd name="connsiteX2-279" fmla="*/ 263922 w 295275"/>
              <a:gd name="connsiteY2-280" fmla="*/ 59952 h 599179"/>
              <a:gd name="connsiteX3-281" fmla="*/ 275967 w 295275"/>
              <a:gd name="connsiteY3-282" fmla="*/ 66705 h 599179"/>
              <a:gd name="connsiteX4-283" fmla="*/ 152376 w 295275"/>
              <a:gd name="connsiteY4-284" fmla="*/ 303904 h 599179"/>
              <a:gd name="connsiteX5-285" fmla="*/ 295275 w 295275"/>
              <a:gd name="connsiteY5-286" fmla="*/ 303904 h 599179"/>
              <a:gd name="connsiteX6-287" fmla="*/ 295275 w 295275"/>
              <a:gd name="connsiteY6-288" fmla="*/ 599179 h 599179"/>
              <a:gd name="connsiteX7-289" fmla="*/ 0 w 295275"/>
              <a:gd name="connsiteY7-290" fmla="*/ 599179 h 599179"/>
              <a:gd name="connsiteX8-291" fmla="*/ 0 w 295275"/>
              <a:gd name="connsiteY8-292" fmla="*/ 303904 h 599179"/>
              <a:gd name="connsiteX9-293" fmla="*/ 207995 w 295275"/>
              <a:gd name="connsiteY9-294" fmla="*/ 0 h 599179"/>
              <a:gd name="connsiteX0-295" fmla="*/ 207995 w 295275"/>
              <a:gd name="connsiteY0-296" fmla="*/ 0 h 599179"/>
              <a:gd name="connsiteX1-297" fmla="*/ 218480 w 295275"/>
              <a:gd name="connsiteY1-298" fmla="*/ 17025 h 599179"/>
              <a:gd name="connsiteX2-299" fmla="*/ 263922 w 295275"/>
              <a:gd name="connsiteY2-300" fmla="*/ 59952 h 599179"/>
              <a:gd name="connsiteX3-301" fmla="*/ 275967 w 295275"/>
              <a:gd name="connsiteY3-302" fmla="*/ 66705 h 599179"/>
              <a:gd name="connsiteX4-303" fmla="*/ 152376 w 295275"/>
              <a:gd name="connsiteY4-304" fmla="*/ 303904 h 599179"/>
              <a:gd name="connsiteX5-305" fmla="*/ 295275 w 295275"/>
              <a:gd name="connsiteY5-306" fmla="*/ 303904 h 599179"/>
              <a:gd name="connsiteX6-307" fmla="*/ 295275 w 295275"/>
              <a:gd name="connsiteY6-308" fmla="*/ 599179 h 599179"/>
              <a:gd name="connsiteX7-309" fmla="*/ 0 w 295275"/>
              <a:gd name="connsiteY7-310" fmla="*/ 599179 h 599179"/>
              <a:gd name="connsiteX8-311" fmla="*/ 0 w 295275"/>
              <a:gd name="connsiteY8-312" fmla="*/ 303904 h 599179"/>
              <a:gd name="connsiteX9-313" fmla="*/ 207995 w 295275"/>
              <a:gd name="connsiteY9-314" fmla="*/ 0 h 599179"/>
              <a:gd name="connsiteX0-315" fmla="*/ 207995 w 295275"/>
              <a:gd name="connsiteY0-316" fmla="*/ 0 h 599179"/>
              <a:gd name="connsiteX1-317" fmla="*/ 218480 w 295275"/>
              <a:gd name="connsiteY1-318" fmla="*/ 17025 h 599179"/>
              <a:gd name="connsiteX2-319" fmla="*/ 263922 w 295275"/>
              <a:gd name="connsiteY2-320" fmla="*/ 59952 h 599179"/>
              <a:gd name="connsiteX3-321" fmla="*/ 275967 w 295275"/>
              <a:gd name="connsiteY3-322" fmla="*/ 66705 h 599179"/>
              <a:gd name="connsiteX4-323" fmla="*/ 152376 w 295275"/>
              <a:gd name="connsiteY4-324" fmla="*/ 303904 h 599179"/>
              <a:gd name="connsiteX5-325" fmla="*/ 295275 w 295275"/>
              <a:gd name="connsiteY5-326" fmla="*/ 303904 h 599179"/>
              <a:gd name="connsiteX6-327" fmla="*/ 295275 w 295275"/>
              <a:gd name="connsiteY6-328" fmla="*/ 599179 h 599179"/>
              <a:gd name="connsiteX7-329" fmla="*/ 0 w 295275"/>
              <a:gd name="connsiteY7-330" fmla="*/ 599179 h 599179"/>
              <a:gd name="connsiteX8-331" fmla="*/ 0 w 295275"/>
              <a:gd name="connsiteY8-332" fmla="*/ 303904 h 599179"/>
              <a:gd name="connsiteX9-333" fmla="*/ 207995 w 295275"/>
              <a:gd name="connsiteY9-334" fmla="*/ 0 h 599179"/>
              <a:gd name="connsiteX0-335" fmla="*/ 207995 w 295275"/>
              <a:gd name="connsiteY0-336" fmla="*/ 0 h 599179"/>
              <a:gd name="connsiteX1-337" fmla="*/ 218480 w 295275"/>
              <a:gd name="connsiteY1-338" fmla="*/ 17025 h 599179"/>
              <a:gd name="connsiteX2-339" fmla="*/ 263922 w 295275"/>
              <a:gd name="connsiteY2-340" fmla="*/ 59952 h 599179"/>
              <a:gd name="connsiteX3-341" fmla="*/ 275967 w 295275"/>
              <a:gd name="connsiteY3-342" fmla="*/ 66705 h 599179"/>
              <a:gd name="connsiteX4-343" fmla="*/ 152376 w 295275"/>
              <a:gd name="connsiteY4-344" fmla="*/ 303904 h 599179"/>
              <a:gd name="connsiteX5-345" fmla="*/ 295275 w 295275"/>
              <a:gd name="connsiteY5-346" fmla="*/ 303904 h 599179"/>
              <a:gd name="connsiteX6-347" fmla="*/ 295275 w 295275"/>
              <a:gd name="connsiteY6-348" fmla="*/ 599179 h 599179"/>
              <a:gd name="connsiteX7-349" fmla="*/ 0 w 295275"/>
              <a:gd name="connsiteY7-350" fmla="*/ 599179 h 599179"/>
              <a:gd name="connsiteX8-351" fmla="*/ 0 w 295275"/>
              <a:gd name="connsiteY8-352" fmla="*/ 303904 h 599179"/>
              <a:gd name="connsiteX9-353" fmla="*/ 207995 w 295275"/>
              <a:gd name="connsiteY9-354" fmla="*/ 0 h 599179"/>
              <a:gd name="connsiteX0-355" fmla="*/ 207995 w 295275"/>
              <a:gd name="connsiteY0-356" fmla="*/ 0 h 599179"/>
              <a:gd name="connsiteX1-357" fmla="*/ 218480 w 295275"/>
              <a:gd name="connsiteY1-358" fmla="*/ 17025 h 599179"/>
              <a:gd name="connsiteX2-359" fmla="*/ 263922 w 295275"/>
              <a:gd name="connsiteY2-360" fmla="*/ 59952 h 599179"/>
              <a:gd name="connsiteX3-361" fmla="*/ 275967 w 295275"/>
              <a:gd name="connsiteY3-362" fmla="*/ 66705 h 599179"/>
              <a:gd name="connsiteX4-363" fmla="*/ 152376 w 295275"/>
              <a:gd name="connsiteY4-364" fmla="*/ 303904 h 599179"/>
              <a:gd name="connsiteX5-365" fmla="*/ 295275 w 295275"/>
              <a:gd name="connsiteY5-366" fmla="*/ 303904 h 599179"/>
              <a:gd name="connsiteX6-367" fmla="*/ 295275 w 295275"/>
              <a:gd name="connsiteY6-368" fmla="*/ 599179 h 599179"/>
              <a:gd name="connsiteX7-369" fmla="*/ 0 w 295275"/>
              <a:gd name="connsiteY7-370" fmla="*/ 599179 h 599179"/>
              <a:gd name="connsiteX8-371" fmla="*/ 0 w 295275"/>
              <a:gd name="connsiteY8-372" fmla="*/ 303904 h 599179"/>
              <a:gd name="connsiteX9-373" fmla="*/ 207995 w 295275"/>
              <a:gd name="connsiteY9-374" fmla="*/ 0 h 599179"/>
              <a:gd name="connsiteX0-375" fmla="*/ 207995 w 295275"/>
              <a:gd name="connsiteY0-376" fmla="*/ 0 h 599179"/>
              <a:gd name="connsiteX1-377" fmla="*/ 218480 w 295275"/>
              <a:gd name="connsiteY1-378" fmla="*/ 17025 h 599179"/>
              <a:gd name="connsiteX2-379" fmla="*/ 263922 w 295275"/>
              <a:gd name="connsiteY2-380" fmla="*/ 59952 h 599179"/>
              <a:gd name="connsiteX3-381" fmla="*/ 275967 w 295275"/>
              <a:gd name="connsiteY3-382" fmla="*/ 66705 h 599179"/>
              <a:gd name="connsiteX4-383" fmla="*/ 152376 w 295275"/>
              <a:gd name="connsiteY4-384" fmla="*/ 303904 h 599179"/>
              <a:gd name="connsiteX5-385" fmla="*/ 295275 w 295275"/>
              <a:gd name="connsiteY5-386" fmla="*/ 303904 h 599179"/>
              <a:gd name="connsiteX6-387" fmla="*/ 295275 w 295275"/>
              <a:gd name="connsiteY6-388" fmla="*/ 599179 h 599179"/>
              <a:gd name="connsiteX7-389" fmla="*/ 0 w 295275"/>
              <a:gd name="connsiteY7-390" fmla="*/ 599179 h 599179"/>
              <a:gd name="connsiteX8-391" fmla="*/ 0 w 295275"/>
              <a:gd name="connsiteY8-392" fmla="*/ 303904 h 599179"/>
              <a:gd name="connsiteX9-393" fmla="*/ 207995 w 295275"/>
              <a:gd name="connsiteY9-394" fmla="*/ 0 h 599179"/>
              <a:gd name="connsiteX0-395" fmla="*/ 207995 w 295275"/>
              <a:gd name="connsiteY0-396" fmla="*/ 0 h 599179"/>
              <a:gd name="connsiteX1-397" fmla="*/ 218480 w 295275"/>
              <a:gd name="connsiteY1-398" fmla="*/ 17025 h 599179"/>
              <a:gd name="connsiteX2-399" fmla="*/ 263922 w 295275"/>
              <a:gd name="connsiteY2-400" fmla="*/ 59952 h 599179"/>
              <a:gd name="connsiteX3-401" fmla="*/ 275967 w 295275"/>
              <a:gd name="connsiteY3-402" fmla="*/ 66705 h 599179"/>
              <a:gd name="connsiteX4-403" fmla="*/ 152376 w 295275"/>
              <a:gd name="connsiteY4-404" fmla="*/ 303904 h 599179"/>
              <a:gd name="connsiteX5-405" fmla="*/ 295275 w 295275"/>
              <a:gd name="connsiteY5-406" fmla="*/ 303904 h 599179"/>
              <a:gd name="connsiteX6-407" fmla="*/ 295275 w 295275"/>
              <a:gd name="connsiteY6-408" fmla="*/ 599179 h 599179"/>
              <a:gd name="connsiteX7-409" fmla="*/ 0 w 295275"/>
              <a:gd name="connsiteY7-410" fmla="*/ 599179 h 599179"/>
              <a:gd name="connsiteX8-411" fmla="*/ 0 w 295275"/>
              <a:gd name="connsiteY8-412" fmla="*/ 303904 h 599179"/>
              <a:gd name="connsiteX9-413" fmla="*/ 207995 w 295275"/>
              <a:gd name="connsiteY9-414" fmla="*/ 0 h 599179"/>
              <a:gd name="connsiteX0-415" fmla="*/ 207995 w 295275"/>
              <a:gd name="connsiteY0-416" fmla="*/ 0 h 599179"/>
              <a:gd name="connsiteX1-417" fmla="*/ 218480 w 295275"/>
              <a:gd name="connsiteY1-418" fmla="*/ 17025 h 599179"/>
              <a:gd name="connsiteX2-419" fmla="*/ 263922 w 295275"/>
              <a:gd name="connsiteY2-420" fmla="*/ 59952 h 599179"/>
              <a:gd name="connsiteX3-421" fmla="*/ 275967 w 295275"/>
              <a:gd name="connsiteY3-422" fmla="*/ 66705 h 599179"/>
              <a:gd name="connsiteX4-423" fmla="*/ 152376 w 295275"/>
              <a:gd name="connsiteY4-424" fmla="*/ 303904 h 599179"/>
              <a:gd name="connsiteX5-425" fmla="*/ 295275 w 295275"/>
              <a:gd name="connsiteY5-426" fmla="*/ 303904 h 599179"/>
              <a:gd name="connsiteX6-427" fmla="*/ 295275 w 295275"/>
              <a:gd name="connsiteY6-428" fmla="*/ 599179 h 599179"/>
              <a:gd name="connsiteX7-429" fmla="*/ 0 w 295275"/>
              <a:gd name="connsiteY7-430" fmla="*/ 599179 h 599179"/>
              <a:gd name="connsiteX8-431" fmla="*/ 0 w 295275"/>
              <a:gd name="connsiteY8-432" fmla="*/ 334942 h 599179"/>
              <a:gd name="connsiteX9-433" fmla="*/ 207995 w 295275"/>
              <a:gd name="connsiteY9-434" fmla="*/ 0 h 599179"/>
              <a:gd name="connsiteX0-435" fmla="*/ 207995 w 295275"/>
              <a:gd name="connsiteY0-436" fmla="*/ 0 h 599179"/>
              <a:gd name="connsiteX1-437" fmla="*/ 218480 w 295275"/>
              <a:gd name="connsiteY1-438" fmla="*/ 17025 h 599179"/>
              <a:gd name="connsiteX2-439" fmla="*/ 263922 w 295275"/>
              <a:gd name="connsiteY2-440" fmla="*/ 59952 h 599179"/>
              <a:gd name="connsiteX3-441" fmla="*/ 275967 w 295275"/>
              <a:gd name="connsiteY3-442" fmla="*/ 66705 h 599179"/>
              <a:gd name="connsiteX4-443" fmla="*/ 152376 w 295275"/>
              <a:gd name="connsiteY4-444" fmla="*/ 303904 h 599179"/>
              <a:gd name="connsiteX5-445" fmla="*/ 295275 w 295275"/>
              <a:gd name="connsiteY5-446" fmla="*/ 303904 h 599179"/>
              <a:gd name="connsiteX6-447" fmla="*/ 295275 w 295275"/>
              <a:gd name="connsiteY6-448" fmla="*/ 599179 h 599179"/>
              <a:gd name="connsiteX7-449" fmla="*/ 0 w 295275"/>
              <a:gd name="connsiteY7-450" fmla="*/ 599179 h 599179"/>
              <a:gd name="connsiteX8-451" fmla="*/ 0 w 295275"/>
              <a:gd name="connsiteY8-452" fmla="*/ 334942 h 599179"/>
              <a:gd name="connsiteX9-453" fmla="*/ 207995 w 295275"/>
              <a:gd name="connsiteY9-454" fmla="*/ 0 h 599179"/>
              <a:gd name="connsiteX0-455" fmla="*/ 207995 w 295275"/>
              <a:gd name="connsiteY0-456" fmla="*/ 0 h 599179"/>
              <a:gd name="connsiteX1-457" fmla="*/ 218480 w 295275"/>
              <a:gd name="connsiteY1-458" fmla="*/ 17025 h 599179"/>
              <a:gd name="connsiteX2-459" fmla="*/ 263922 w 295275"/>
              <a:gd name="connsiteY2-460" fmla="*/ 59952 h 599179"/>
              <a:gd name="connsiteX3-461" fmla="*/ 275967 w 295275"/>
              <a:gd name="connsiteY3-462" fmla="*/ 66705 h 599179"/>
              <a:gd name="connsiteX4-463" fmla="*/ 152376 w 295275"/>
              <a:gd name="connsiteY4-464" fmla="*/ 303904 h 599179"/>
              <a:gd name="connsiteX5-465" fmla="*/ 295275 w 295275"/>
              <a:gd name="connsiteY5-466" fmla="*/ 303904 h 599179"/>
              <a:gd name="connsiteX6-467" fmla="*/ 295275 w 295275"/>
              <a:gd name="connsiteY6-468" fmla="*/ 599179 h 599179"/>
              <a:gd name="connsiteX7-469" fmla="*/ 0 w 295275"/>
              <a:gd name="connsiteY7-470" fmla="*/ 599179 h 599179"/>
              <a:gd name="connsiteX8-471" fmla="*/ 0 w 295275"/>
              <a:gd name="connsiteY8-472" fmla="*/ 334942 h 599179"/>
              <a:gd name="connsiteX9-473" fmla="*/ 207995 w 295275"/>
              <a:gd name="connsiteY9-474" fmla="*/ 0 h 59917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295275" h="599179">
                <a:moveTo>
                  <a:pt x="207995" y="0"/>
                </a:moveTo>
                <a:lnTo>
                  <a:pt x="218480" y="17025"/>
                </a:lnTo>
                <a:cubicBezTo>
                  <a:pt x="231034" y="32364"/>
                  <a:pt x="246314" y="46986"/>
                  <a:pt x="263922" y="59952"/>
                </a:cubicBezTo>
                <a:lnTo>
                  <a:pt x="275967" y="66705"/>
                </a:lnTo>
                <a:cubicBezTo>
                  <a:pt x="274744" y="66607"/>
                  <a:pt x="166924" y="148026"/>
                  <a:pt x="152376" y="303904"/>
                </a:cubicBezTo>
                <a:lnTo>
                  <a:pt x="295275" y="303904"/>
                </a:lnTo>
                <a:lnTo>
                  <a:pt x="295275" y="599179"/>
                </a:lnTo>
                <a:lnTo>
                  <a:pt x="0" y="599179"/>
                </a:lnTo>
                <a:lnTo>
                  <a:pt x="0" y="334942"/>
                </a:lnTo>
                <a:cubicBezTo>
                  <a:pt x="10368" y="113589"/>
                  <a:pt x="207637" y="2353"/>
                  <a:pt x="207995" y="0"/>
                </a:cubicBezTo>
                <a:close/>
              </a:path>
            </a:pathLst>
          </a:custGeom>
          <a:noFill/>
          <a:ln w="38100" cap="rnd">
            <a:solidFill>
              <a:schemeClr val="accent1"/>
            </a:solidFill>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fontAlgn="auto">
              <a:lnSpc>
                <a:spcPct val="120000"/>
              </a:lnSpc>
            </a:pPr>
            <a:endParaRPr lang="zh-CN" altLang="en-US" strike="noStrike" noProof="1">
              <a:solidFill>
                <a:schemeClr val="lt1"/>
              </a:solidFill>
              <a:latin typeface="微软雅黑" panose="020B0503020204020204" pitchFamily="34" charset="-122"/>
              <a:ea typeface="微软雅黑" panose="020B0503020204020204" pitchFamily="34" charset="-122"/>
            </a:endParaRPr>
          </a:p>
        </p:txBody>
      </p:sp>
      <p:sp>
        <p:nvSpPr>
          <p:cNvPr id="93" name="文本框 92"/>
          <p:cNvSpPr txBox="1"/>
          <p:nvPr>
            <p:custDataLst>
              <p:tags r:id="rId10"/>
            </p:custDataLst>
          </p:nvPr>
        </p:nvSpPr>
        <p:spPr>
          <a:xfrm>
            <a:off x="569913" y="2071688"/>
            <a:ext cx="10852150" cy="3609975"/>
          </a:xfrm>
          <a:prstGeom prst="rect">
            <a:avLst/>
          </a:prstGeom>
          <a:noFill/>
        </p:spPr>
        <p:txBody>
          <a:bodyPr wrap="square" lIns="90000" tIns="46800" rIns="90000" bIns="46800" rtlCol="0" anchor="ctr" anchorCtr="0">
            <a:normAutofit/>
          </a:bodyPr>
          <a:lstStyle>
            <a:defPPr>
              <a:defRPr lang="zh-CN"/>
            </a:defPPr>
            <a:lvl1pPr fontAlgn="auto">
              <a:lnSpc>
                <a:spcPct val="130000"/>
              </a:lnSpc>
              <a:spcAft>
                <a:spcPts val="1000"/>
              </a:spcAft>
              <a:defRPr sz="1600" spc="150"/>
            </a:lvl1pPr>
          </a:lstStyle>
          <a:p>
            <a:pPr marL="0" lvl="0" indent="-355600" algn="l" fontAlgn="ctr">
              <a:lnSpc>
                <a:spcPct val="120000"/>
              </a:lnSpc>
              <a:spcBef>
                <a:spcPts val="1000"/>
              </a:spcBef>
              <a:spcAft>
                <a:spcPct val="0"/>
              </a:spcAft>
              <a:buClr>
                <a:schemeClr val="accent2"/>
              </a:buClr>
              <a:buSzTx/>
              <a:buFont typeface="WPS-Bullets" pitchFamily="2" charset="0"/>
              <a:buNone/>
            </a:pPr>
            <a:r>
              <a:rPr lang="zh-CN" sz="2400" b="1" strike="noStrike"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19世纪90年代，资产阶级学者和德国党内的机会主义者大肆歪曲、攻击和篡改马克思主义唯物史观。他们或鼓吹思想、理性是社会发展的决定性因素，否定经济条件归根到底具有决定性作用；或者宣扬只有经济状况才是原因，才是唯一积极的因素，否认上层建筑的作用，进而达到解除无产阶级思想武装，反对无产阶级革命的目的。这些谬论，在德国大学生中引起了思想混乱。</a:t>
            </a:r>
            <a:r>
              <a:rPr lang="zh-CN" sz="2400" b="1" strike="noStrike"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rPr>
              <a:t>瓦尔特·博尔吉乌斯</a:t>
            </a:r>
            <a:r>
              <a:rPr lang="zh-CN" sz="2400" b="1" strike="noStrike"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rPr>
              <a:t>就是其中的一位。恩格斯于1894年1月25日写给瓦尔特·博尔吉乌斯的信，就是为了澄清这些错误思想。</a:t>
            </a:r>
            <a:endParaRPr lang="zh-CN" sz="2400" b="1" strike="noStrike" noProof="1">
              <a:solidFill>
                <a:schemeClr val="dk1">
                  <a:lumMod val="75000"/>
                  <a:lumOff val="25000"/>
                </a:schemeClr>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94" name="文本框 93"/>
          <p:cNvSpPr txBox="1"/>
          <p:nvPr>
            <p:custDataLst>
              <p:tags r:id="rId11"/>
            </p:custDataLst>
          </p:nvPr>
        </p:nvSpPr>
        <p:spPr>
          <a:xfrm>
            <a:off x="334963" y="488950"/>
            <a:ext cx="9982200" cy="946150"/>
          </a:xfrm>
          <a:prstGeom prst="rect">
            <a:avLst/>
          </a:prstGeom>
          <a:noFill/>
        </p:spPr>
        <p:txBody>
          <a:bodyPr wrap="square" lIns="90000" tIns="46800" rIns="90000" bIns="46800" rtlCol="0"/>
          <a:lstStyle/>
          <a:p>
            <a:pPr fontAlgn="auto">
              <a:lnSpc>
                <a:spcPct val="120000"/>
              </a:lnSpc>
              <a:spcBef>
                <a:spcPts val="300"/>
              </a:spcBef>
              <a:spcAft>
                <a:spcPts val="300"/>
              </a:spcAft>
              <a:buSzTx/>
            </a:pPr>
            <a:r>
              <a:rPr lang="zh-CN" sz="4800" b="1" spc="300" noProof="1">
                <a:solidFill>
                  <a:schemeClr val="accent1"/>
                </a:solidFill>
                <a:latin typeface="微软雅黑" panose="020B0503020204020204" pitchFamily="34" charset="-122"/>
                <a:ea typeface="微软雅黑" panose="020B0503020204020204" pitchFamily="34" charset="-122"/>
                <a:cs typeface="+mn-cs"/>
              </a:rPr>
              <a:t>写作背景</a:t>
            </a:r>
            <a:endParaRPr lang="zh-CN" sz="4800" b="1" spc="300" noProof="1">
              <a:solidFill>
                <a:schemeClr val="accent1"/>
              </a:solidFill>
              <a:latin typeface="微软雅黑" panose="020B0503020204020204" pitchFamily="34" charset="-122"/>
              <a:ea typeface="微软雅黑" panose="020B0503020204020204" pitchFamily="34" charset="-122"/>
            </a:endParaRPr>
          </a:p>
        </p:txBody>
      </p:sp>
    </p:spTree>
    <p:custDataLst>
      <p:tags r:id="rId12"/>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circle(in)">
                                      <p:cBhvr>
                                        <p:cTn id="7" dur="2000"/>
                                        <p:tgtEl>
                                          <p:spTgt spid="9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1"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diamond(in)">
                                      <p:cBhvr>
                                        <p:cTn id="12" dur="20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2"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amond(in)">
                                      <p:cBhvr>
                                        <p:cTn id="17" dur="20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3" nodeType="clickEffect">
                                  <p:stCondLst>
                                    <p:cond delay="0"/>
                                  </p:stCondLst>
                                  <p:childTnLst>
                                    <p:set>
                                      <p:cBhvr>
                                        <p:cTn id="21" dur="1" fill="hold">
                                          <p:stCondLst>
                                            <p:cond delay="0"/>
                                          </p:stCondLst>
                                        </p:cTn>
                                        <p:tgtEl>
                                          <p:spTgt spid="93"/>
                                        </p:tgtEl>
                                        <p:attrNameLst>
                                          <p:attrName>style.visibility</p:attrName>
                                        </p:attrNameLst>
                                      </p:cBhvr>
                                      <p:to>
                                        <p:strVal val="visible"/>
                                      </p:to>
                                    </p:set>
                                    <p:animEffect transition="in" filter="circle(in)">
                                      <p:cBhvr>
                                        <p:cTn id="22" dur="20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2"/>
      <p:bldP spid="17" grpId="1"/>
      <p:bldP spid="93" grpId="3"/>
      <p:bldP spid="94" grpId="0"/>
    </p:bldLst>
  </p:timing>
</p:sld>
</file>

<file path=ppt/tags/tag1.xml><?xml version="1.0" encoding="utf-8"?>
<p:tagLst xmlns:p="http://schemas.openxmlformats.org/presentationml/2006/main">
  <p:tag name="KSO_WM_BEAUTIFY_FLAG" val="#wm#"/>
  <p:tag name="KSO_WM_TAG_VERSION" val="1.0"/>
  <p:tag name="KSO_WM_TEMPLATE_CATEGORY" val="custom"/>
  <p:tag name="KSO_WM_TEMPLATE_INDEX" val="20206915"/>
  <p:tag name="KSO_WM_UNIT_COMPATIBLE" val="0"/>
  <p:tag name="KSO_WM_UNIT_DIAGRAM_ISNUMVISUAL" val="0"/>
  <p:tag name="KSO_WM_UNIT_DIAGRAM_ISREFERUNIT" val="0"/>
  <p:tag name="KSO_WM_UNIT_HIGHLIGHT" val="0"/>
  <p:tag name="KSO_WM_UNIT_ID" val="_0**"/>
  <p:tag name="KSO_WM_UNIT_LAYERLEVEL" val="1"/>
</p:tagLst>
</file>

<file path=ppt/tags/tag10.xml><?xml version="1.0" encoding="utf-8"?>
<p:tagLst xmlns:p="http://schemas.openxmlformats.org/presentationml/2006/main">
  <p:tag name="KSO_WM_ASSEMBLE_CHIP_INDEX" val="5d7e94876f774a2da154d4d2306c11af"/>
  <p:tag name="KSO_WM_BEAUTIFY_FLAG" val="#wm#"/>
  <p:tag name="KSO_WM_CHIP_FILLAREA_FILL_RULE" val="{&quot;fill_align&quot;:&quot;lb&quot;,&quot;fill_mode&quot;:&quot;full&quot;,&quot;sacle_strategy&quot;:&quot;smart&quot;}"/>
  <p:tag name="KSO_WM_CHIP_GROUPID" val="5f0681562c9c209bb8bb14eb"/>
  <p:tag name="KSO_WM_CHIP_XID" val="5f0681562c9c209bb8bb14ec"/>
  <p:tag name="KSO_WM_TAG_BACKGROUP_ID" val=""/>
  <p:tag name="KSO_WM_TAG_BACKGROUP_SIZE" val=""/>
  <p:tag name="KSO_WM_TAG_FRONT_SIZE" val=""/>
  <p:tag name="KSO_WM_TAG_VERSION" val="1.0"/>
  <p:tag name="KSO_WM_TAG_ZODER_POSITION" val=""/>
  <p:tag name="KSO_WM_TEMPLATE_ASSEMBLE_GROUPID" val="5f6ab50e2eaee48abcfef3c2"/>
  <p:tag name="KSO_WM_TEMPLATE_ASSEMBLE_XID" val="5f6ab50e2eaee48abcfef3c2"/>
  <p:tag name="KSO_WM_TEMPLATE_CATEGORY" val="diagram"/>
  <p:tag name="KSO_WM_TEMPLATE_INDEX" val="20211069"/>
  <p:tag name="KSO_WM_UNIT_BLOCK" val="0"/>
  <p:tag name="KSO_WM_UNIT_COMPATIBLE" val="0"/>
  <p:tag name="KSO_WM_UNIT_DEC_AREA_ID" val="fdb4a0dae90241e289c4dd9016a4cfda"/>
  <p:tag name="KSO_WM_UNIT_DEFAULT_FONT" val="24;44;4"/>
  <p:tag name="KSO_WM_UNIT_DIAGRAM_ISNUMVISUAL" val="0"/>
  <p:tag name="KSO_WM_UNIT_DIAGRAM_ISREFERUNIT" val="0"/>
  <p:tag name="KSO_WM_UNIT_HIGHLIGHT" val="0"/>
  <p:tag name="KSO_WM_UNIT_ID" val="diagram20211069_1*a*1"/>
  <p:tag name="KSO_WM_UNIT_INDEX" val="1"/>
  <p:tag name="KSO_WM_UNIT_ISCONTENTSTITLE" val="0"/>
  <p:tag name="KSO_WM_UNIT_ISNUMDGMTITLE" val="0"/>
  <p:tag name="KSO_WM_UNIT_LAYERLEVEL" val="1"/>
  <p:tag name="KSO_WM_UNIT_NOCLEAR" val="0"/>
  <p:tag name="KSO_WM_UNIT_PRESET_TEXT" val="添加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0"/>
</p:tagLst>
</file>

<file path=ppt/tags/tag100.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4**"/>
  <p:tag name="KSO_WM_UNIT_LAYERLEVEL" val="1"/>
  <p:tag name="KSO_WM_UNIT_TEXT_FILL_FORE_SCHEMECOLOR_INDEX" val="2"/>
  <p:tag name="KSO_WM_UNIT_TEXT_FILL_FORE_SCHEMECOLOR_INDEX_BRIGHTNESS" val="0"/>
  <p:tag name="KSO_WM_UNIT_TEXT_FILL_TYPE" val="1"/>
  <p:tag name="KSO_WM_UNIT_TYPE" val="i"/>
</p:tagLst>
</file>

<file path=ppt/tags/tag101.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FILL_FORE_SCHEMECOLOR_INDEX_1" val="15"/>
  <p:tag name="KSO_WM_UNIT_FILL_FORE_SCHEMECOLOR_INDEX_1_BRIGHTNESS" val="-0.1"/>
  <p:tag name="KSO_WM_UNIT_FILL_FORE_SCHEMECOLOR_INDEX_1_POS" val="0"/>
  <p:tag name="KSO_WM_UNIT_FILL_FORE_SCHEMECOLOR_INDEX_1_TRANS" val="0.76"/>
  <p:tag name="KSO_WM_UNIT_FILL_FORE_SCHEMECOLOR_INDEX_2" val="16"/>
  <p:tag name="KSO_WM_UNIT_FILL_FORE_SCHEMECOLOR_INDEX_2_BRIGHTNESS" val="0"/>
  <p:tag name="KSO_WM_UNIT_FILL_FORE_SCHEMECOLOR_INDEX_2_POS" val="1"/>
  <p:tag name="KSO_WM_UNIT_FILL_FORE_SCHEMECOLOR_INDEX_2_TRANS" val="0"/>
  <p:tag name="KSO_WM_UNIT_FILL_GRADIENT_ANGLE" val="90"/>
  <p:tag name="KSO_WM_UNIT_FILL_GRADIENT_DIRECTION" val="1"/>
  <p:tag name="KSO_WM_UNIT_FILL_GRADIENT_TYPE" val="0"/>
  <p:tag name="KSO_WM_UNIT_FILL_TYPE" val="3"/>
  <p:tag name="KSO_WM_UNIT_HIGHLIGHT" val="0"/>
  <p:tag name="KSO_WM_UNIT_ID" val="_14**"/>
  <p:tag name="KSO_WM_UNIT_LAYERLEVEL" val="1"/>
  <p:tag name="KSO_WM_UNIT_TEXT_FILL_FORE_SCHEMECOLOR_INDEX" val="2"/>
  <p:tag name="KSO_WM_UNIT_TEXT_FILL_FORE_SCHEMECOLOR_INDEX_BRIGHTNESS" val="0"/>
  <p:tag name="KSO_WM_UNIT_TEXT_FILL_TYPE" val="1"/>
  <p:tag name="KSO_WM_UNIT_TYPE" val="i"/>
</p:tagLst>
</file>

<file path=ppt/tags/tag102.xml><?xml version="1.0" encoding="utf-8"?>
<p:tagLst xmlns:p="http://schemas.openxmlformats.org/presentationml/2006/main">
  <p:tag name="KSO_WM_ASSEMBLE_CHIP_INDEX" val="e79db54728fb4e33a18de3e1d89fd775"/>
  <p:tag name="KSO_WM_BEAUTIFY_FLAG" val="#wm#"/>
  <p:tag name="KSO_WM_CHIP_GROUPID" val="5e7310da9a230a26b9e88a19"/>
  <p:tag name="KSO_WM_CHIP_XID" val="5e7310da9a230a26b9e88a1a"/>
  <p:tag name="KSO_WM_TAG_VERSION" val="1.0"/>
  <p:tag name="KSO_WM_TEMPLATE_ASSEMBLE_GROUPID" val="5eecbafda758c1ec0b708c10"/>
  <p:tag name="KSO_WM_TEMPLATE_ASSEMBLE_XID" val="5eecbafda758c1ec0b708c10"/>
  <p:tag name="KSO_WM_TEMPLATE_CATEGORY" val="diagram"/>
  <p:tag name="KSO_WM_TEMPLATE_INDEX" val="20206768"/>
  <p:tag name="KSO_WM_UNIT_COMPATIBLE" val="1"/>
  <p:tag name="KSO_WM_UNIT_DEC_AREA_ID" val="21a21ef8c74d4140968e3616d6a2d426"/>
  <p:tag name="KSO_WM_UNIT_DIAGRAM_ISNUMVISUAL" val="0"/>
  <p:tag name="KSO_WM_UNIT_DIAGRAM_ISREFERUNIT" val="0"/>
  <p:tag name="KSO_WM_UNIT_HIGHLIGHT" val="0"/>
  <p:tag name="KSO_WM_UNIT_ID" val="diagram20206768_1*d*1"/>
  <p:tag name="KSO_WM_UNIT_INDEX" val="1"/>
  <p:tag name="KSO_WM_UNIT_LAYERLEVEL" val="1"/>
  <p:tag name="KSO_WM_UNIT_PLACING_PICTURE" val="e79db54728fb4e33a18de3e1d89fd775"/>
  <p:tag name="KSO_WM_UNIT_SUPPORT_UNIT_TYPE" val="[&quot;θ&quot;]"/>
  <p:tag name="KSO_WM_UNIT_TYPE" val="d"/>
  <p:tag name="KSO_WM_UNIT_VALUE" val="1565*1565"/>
</p:tagLst>
</file>

<file path=ppt/tags/tag103.xml><?xml version="1.0" encoding="utf-8"?>
<p:tagLst xmlns:p="http://schemas.openxmlformats.org/presentationml/2006/main">
  <p:tag name="KSO_WM_BEAUTIFY_FLAG" val="#wm#"/>
  <p:tag name="KSO_WM_CHIP_GROUPID" val="5ea10349660c33b3b8e66bfe"/>
  <p:tag name="KSO_WM_CHIP_XID" val="5ea10349660c33b3b8e66bff"/>
  <p:tag name="KSO_WM_TAG_VERSION" val="1.0"/>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ORATE_INFO" val="{&quot;DecorateInfoX&quot;:{&quot;IsLeft&quot;:false,&quot;IsRight&quot;:false,&quot;IsAbs&quot;:false},&quot;DecorateInfoY&quot;:{&quot;IsTop&quot;:false,&quot;IsBottom&quot;:false,&quot;IsAbs&quot;:false},&quot;DecorateInfoW&quot;:{&quot;IsAbs&quot;:true},&quot;DecorateInfoH&quot;:{&quot;IsAbs&quot;:true}}"/>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6768_1*i*2"/>
  <p:tag name="KSO_WM_UNIT_INDEX" val="2"/>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104.xml><?xml version="1.0" encoding="utf-8"?>
<p:tagLst xmlns:p="http://schemas.openxmlformats.org/presentationml/2006/main">
  <p:tag name="KSO_WM_ASSEMBLE_CHIP_INDEX" val="bf288304504b4d0383124a180169df94"/>
  <p:tag name="KSO_WM_BEAUTIFY_FLAG" val="#wm#"/>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cc2c32e5ba84646a92939bd82d205ef"/>
  <p:tag name="KSO_WM_UNIT_DEFAULT_FONT" val="24;44;4"/>
  <p:tag name="KSO_WM_UNIT_DIAGRAM_ISNUMVISUAL" val="0"/>
  <p:tag name="KSO_WM_UNIT_DIAGRAM_ISREFERUNIT" val="0"/>
  <p:tag name="KSO_WM_UNIT_HIGHLIGHT" val="0"/>
  <p:tag name="KSO_WM_UNIT_ID" val="diagram20206768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2"/>
</p:tagLst>
</file>

<file path=ppt/tags/tag105.xml><?xml version="1.0" encoding="utf-8"?>
<p:tagLst xmlns:p="http://schemas.openxmlformats.org/presentationml/2006/main">
  <p:tag name="KSO_WM_ASSEMBLE_CHIP_INDEX" val="9581e57ec30643678ed0bfe5bd447ae5"/>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d90336203464aa2b162a46067f90318"/>
  <p:tag name="KSO_WM_UNIT_DEFAULT_FONT" val="14;20;2"/>
  <p:tag name="KSO_WM_UNIT_DIAGRAM_ISNUMVISUAL" val="0"/>
  <p:tag name="KSO_WM_UNIT_DIAGRAM_ISREFERUNIT" val="0"/>
  <p:tag name="KSO_WM_UNIT_HIGHLIGHT" val="0"/>
  <p:tag name="KSO_WM_UNIT_ID" val="diagram2020676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80"/>
</p:tagLst>
</file>

<file path=ppt/tags/tag106.xml><?xml version="1.0" encoding="utf-8"?>
<p:tagLst xmlns:p="http://schemas.openxmlformats.org/presentationml/2006/main">
  <p:tag name="KSO_WM_BEAUTIFY_FLAG" val="#wm#"/>
  <p:tag name="KSO_WM_CHIP_FILLPROP" val="[[{&quot;fill_id&quot;:&quot;f59f42cc9e8241e5a380b9934ca90159&quot;,&quot;fill_align&quot;:&quot;rm&quot;,&quot;text_align&quot;:&quot;cm&quot;,&quot;text_direction&quot;:&quot;horizontal&quot;,&quot;chip_types&quot;:[&quot;picture&quot;,&quot;video&quot;]},{&quot;fill_id&quot;:&quot;ca842c895a2d467daa4170a192854c5a&quot;,&quot;fill_align&quot;:&quot;lb&quot;,&quot;text_align&quot;:&quot;lb&quot;,&quot;text_direction&quot;:&quot;horizontal&quot;,&quot;chip_types&quot;:[&quot;header&quot;]},{&quot;fill_id&quot;:&quot;577385a202f444e8bb2f1f389189e65b&quot;,&quot;fill_align&quot;:&quot;lt&quot;,&quot;text_align&quot;:&quot;lt&quot;,&quot;text_direction&quot;:&quot;horizontal&quot;,&quot;chip_types&quot;:[&quot;text&quot;]}]]"/>
  <p:tag name="KSO_WM_CHIP_GROUPID" val="5ea10349660c33b3b8e66bfe"/>
  <p:tag name="KSO_WM_CHIP_INFOS" val="{&quot;layout_type&quot;:&quot;leftright&quot;,&quot;tags&quot;:{&quot;style&quot;:[&quot;商务&quot;,&quot;简约&quot;,&quot;文艺清新&quot;,&quot;卡通&quot;,&quot;欧美风&quot;,&quot;黑板风&quot;,&quot;渐变风&quot;,&quot;党政风&quot;]},&quot;slide_type&quot;:[&quot;text&quot;],&quot;aspect_ratio&quot;:&quot;16:9&quot;}"/>
  <p:tag name="KSO_WM_CHIP_XID" val="5ea10349660c33b3b8e66bff"/>
  <p:tag name="KSO_WM_SLIDE_BACKGROUND" val="[&quot;leftRight&quot;]"/>
  <p:tag name="KSO_WM_SLIDE_BACKGROUND_TYPE" val="leftRight"/>
  <p:tag name="KSO_WM_SLIDE_BK_DARK_LIGHT" val="2"/>
  <p:tag name="KSO_WM_SLIDE_ID" val="diagram20206768_1"/>
  <p:tag name="KSO_WM_SLIDE_INDEX" val="1"/>
  <p:tag name="KSO_WM_SLIDE_ITEM_CNT" val="0"/>
  <p:tag name="KSO_WM_SLIDE_LAYOUT" val="a_d_f"/>
  <p:tag name="KSO_WM_SLIDE_LAYOUT_CNT" val="1_1_1"/>
  <p:tag name="KSO_WM_SLIDE_LAYOUT_INFO" val="{&quot;direction&quot;:1,&quot;id&quot;:&quot;2020-06-19T21:18:33&quot;,&quot;maxSize&quot;:{&quot;size1&quot;:53.799999999999997},&quot;minSize&quot;:{&quot;size1&quot;:53.799999999999997},&quot;normalSize&quot;:{&quot;size1&quot;:53.799999999999997},&quot;subLayout&quot;:[{&quot;backgroundInfo&quot;:[{&quot;bottom&quot;:0,&quot;bottomAbs&quot;:false,&quot;left&quot;:0,&quot;leftAbs&quot;:false,&quot;right&quot;:0.61885730000000005,&quot;rightAbs&quot;:false,&quot;top&quot;:0,&quot;topAbs&quot;:false,&quot;type&quot;:&quot;leftRight&quot;}],&quot;id&quot;:&quot;2020-06-19T21:18:33&quot;,&quot;margin&quot;:{&quot;bottom&quot;:1.6929999589920044,&quot;left&quot;:2.5399999618530273,&quot;right&quot;:0,&quot;top&quot;:1.6929999589920044},&quot;type&quot;:0},{&quot;id&quot;:&quot;2020-06-19T21:18:33&quot;,&quot;maxSize&quot;:{&quot;size1&quot;:44.399999999999999},&quot;minSize&quot;:{&quot;size1&quot;:35.600000000000001},&quot;normalSize&quot;:{&quot;size1&quot;:40},&quot;subLayout&quot;:[{&quot;id&quot;:&quot;2020-06-19T21:18:33&quot;,&quot;margin&quot;:{&quot;bottom&quot;:0,&quot;left&quot;:2.1170001029968262,&quot;right&quot;:1.6929999589920044,&quot;top&quot;:4.6570000648498535},&quot;type&quot;:0},{&quot;id&quot;:&quot;2020-06-19T21:18:33&quot;,&quot;margin&quot;:{&quot;bottom&quot;:3.809999942779541,&quot;left&quot;:2.1170001029968262,&quot;right&quot;:1.6929999589920044,&quot;top&quot;:0.42300000786781311},&quot;type&quot;:0}],&quot;type&quot;:0}],&quot;type&quot;:0}"/>
  <p:tag name="KSO_WM_SLIDE_POSITION" val="0*0"/>
  <p:tag name="KSO_WM_SLIDE_RATIO" val="1.777778"/>
  <p:tag name="KSO_WM_SLIDE_SIZE" val="959*540"/>
  <p:tag name="KSO_WM_SLIDE_SUBTYPE" val="picTxt"/>
  <p:tag name="KSO_WM_SLIDE_SUPPORT_FEATURE_TYPE" val="0"/>
  <p:tag name="KSO_WM_SLIDE_TYPE" val="text"/>
  <p:tag name="KSO_WM_TAG_VERSION" val="1.0"/>
  <p:tag name="KSO_WM_TEMPLATE_ASSEMBLE_GROUPID" val="5eecbafda758c1ec0b708c10"/>
  <p:tag name="KSO_WM_TEMPLATE_ASSEMBLE_XID" val="5eecbafda758c1ec0b708c10"/>
  <p:tag name="KSO_WM_TEMPLATE_CATEGORY" val="diagram"/>
  <p:tag name="KSO_WM_TEMPLATE_COLOR_TYPE" val="1"/>
  <p:tag name="KSO_WM_TEMPLATE_INDEX" val="20206768"/>
  <p:tag name="KSO_WM_TEMPLATE_MASTER_TYPE" val="0"/>
  <p:tag name="KSO_WM_TEMPLATE_SUBCATEGORY" val="21"/>
</p:tagLst>
</file>

<file path=ppt/tags/tag107.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108.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109.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6"/>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1"/>
  <p:tag name="KSO_WM_UNIT_INDEX" val="1"/>
  <p:tag name="KSO_WM_UNIT_LAYERLEVEL" val="1"/>
  <p:tag name="KSO_WM_UNIT_TEXT_FILL_FORE_SCHEMECOLOR_INDEX" val="14"/>
  <p:tag name="KSO_WM_UNIT_TEXT_FILL_FORE_SCHEMECOLOR_INDEX_BRIGHTNESS" val="0"/>
  <p:tag name="KSO_WM_UNIT_TEXT_FILL_TYPE" val="1"/>
  <p:tag name="KSO_WM_UNIT_TYPE" val="i"/>
</p:tagLst>
</file>

<file path=ppt/tags/tag11.xml><?xml version="1.0" encoding="utf-8"?>
<p:tagLst xmlns:p="http://schemas.openxmlformats.org/presentationml/2006/main">
  <p:tag name="KSO_WM_BEAUTIFY_FLAG" val="#wm#"/>
  <p:tag name="KSO_WM_CHIP_FILLPROP" val="[[{&quot;fill_id&quot;:&quot;75bdd29ae5214fe0acecf037d8326212&quot;,&quot;fill_align&quot;:&quot;cm&quot;,&quot;text_align&quot;:&quot;cm&quot;,&quot;text_direction&quot;:&quot;horizontal&quot;,&quot;chip_types&quot;:[&quot;picture&quot;]},{&quot;fill_id&quot;:&quot;cbcf4f92478f425c9c02a58d10a658c1&quot;,&quot;fill_align&quot;:&quot;lb&quot;,&quot;text_align&quot;:&quot;lb&quot;,&quot;text_direction&quot;:&quot;horizontal&quot;,&quot;chip_types&quot;:[&quot;header&quot;]},{&quot;fill_id&quot;:&quot;56b8915d08b740a9bd63d2f6f56d9662&quot;,&quot;fill_align&quot;:&quot;lt&quot;,&quot;text_align&quot;:&quot;lt&quot;,&quot;text_direction&quot;:&quot;horizontal&quot;,&quot;chip_types&quot;:[&quot;text&quot;,&quot;picture&quot;,&quot;chart&quot;,&quot;table&quot;]}]]"/>
  <p:tag name="KSO_WM_CHIP_GROUPID" val="5ef0868204715a21078025bc"/>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f0868204715a21078025bd"/>
  <p:tag name="KSO_WM_SLIDE_BACKGROUND" val="[&quot;general&quot;]"/>
  <p:tag name="KSO_WM_SLIDE_BACKGROUND_TYPE" val="general"/>
  <p:tag name="KSO_WM_SLIDE_BK_DARK_LIGHT" val="2"/>
  <p:tag name="KSO_WM_SLIDE_ID" val="diagram20211069_1"/>
  <p:tag name="KSO_WM_SLIDE_INDEX" val="1"/>
  <p:tag name="KSO_WM_SLIDE_ITEM_CNT" val="0"/>
  <p:tag name="KSO_WM_SLIDE_LAYOUT" val="a_b_d"/>
  <p:tag name="KSO_WM_SLIDE_LAYOUT_CNT" val="1_1_2"/>
  <p:tag name="KSO_WM_SLIDE_LAYOUT_INFO" val="{&quot;backgroundInfo&quot;:[{&quot;bottom&quot;:0,&quot;bottomAbs&quot;:false,&quot;left&quot;:0,&quot;leftAbs&quot;:false,&quot;right&quot;:0,&quot;rightAbs&quot;:false,&quot;top&quot;:0,&quot;topAbs&quot;:false,&quot;type&quot;:&quot;general&quot;}],&quot;direction&quot;:1,&quot;id&quot;:&quot;2020-09-23T10:38:07&quot;,&quot;maxSize&quot;:{&quot;size1&quot;:53.799999999999997},&quot;minSize&quot;:{&quot;size1&quot;:28.699999999999999},&quot;normalSize&quot;:{&quot;size1&quot;:50.36249999999999},&quot;subLayout&quot;:[{&quot;id&quot;:&quot;2020-09-23T10:38:07&quot;,&quot;type&quot;:0},{&quot;id&quot;:&quot;2020-09-23T10:38:07&quot;,&quot;maxSize&quot;:{&quot;size1&quot;:37.899686584730318},&quot;minSize&quot;:{&quot;size1&quot;:24.399686584730322},&quot;normalSize&quot;:{&quot;size1&quot;:27.763945843989575},&quot;subLayout&quot;:[{&quot;id&quot;:&quot;2020-09-23T10:38:07&quot;,&quot;margin&quot;:{&quot;bottom&quot;:0.026000002399086952,&quot;left&quot;:1.253000020980835,&quot;right&quot;:1.2699999809265137,&quot;top&quot;:2.5399999618530273},&quot;type&quot;:0},{&quot;id&quot;:&quot;2020-09-23T10:38:07&quot;,&quot;margin&quot;:{&quot;bottom&quot;:2.5399999618530273,&quot;left&quot;:1.253000020980835,&quot;right&quot;:1.2699999809265137,&quot;top&quot;:0.81999999284744263},&quot;type&quot;:0}],&quot;type&quot;:0}],&quot;type&quot;:0}"/>
  <p:tag name="KSO_WM_SLIDE_POSITION" val="0*0"/>
  <p:tag name="KSO_WM_SLIDE_RATIO" val="1.777778"/>
  <p:tag name="KSO_WM_SLIDE_SIZE" val="924*540"/>
  <p:tag name="KSO_WM_SLIDE_SUBTYPE" val="picTxt"/>
  <p:tag name="KSO_WM_SLIDE_SUPPORT_FEATURE_TYPE" val="0"/>
  <p:tag name="KSO_WM_SLIDE_TYPE" val="text"/>
  <p:tag name="KSO_WM_TAG_VERSION" val="1.0"/>
  <p:tag name="KSO_WM_TEMPLATE_ASSEMBLE_GROUPID" val="5f6ab50e2eaee48abcfef3c2"/>
  <p:tag name="KSO_WM_TEMPLATE_ASSEMBLE_XID" val="5f6ab50e2eaee48abcfef3c2"/>
  <p:tag name="KSO_WM_TEMPLATE_CATEGORY" val="diagram"/>
  <p:tag name="KSO_WM_TEMPLATE_COLOR_TYPE" val="1"/>
  <p:tag name="KSO_WM_TEMPLATE_INDEX" val="20211069"/>
  <p:tag name="KSO_WM_TEMPLATE_MASTER_TYPE" val="0"/>
  <p:tag name="KSO_WM_TEMPLATE_SUBCATEGORY" val="21"/>
  <p:tag name="KSO_WM_TEMPLATE_THUMBS_INDEX" val="1、4、7、12、13、14、15、16、17、18、20、24、25、28、33、36、40、43、44"/>
  <p:tag name="KSO_WM_UNIT_SHOW_EDIT_AREA_INDICATION" val="1"/>
</p:tagLst>
</file>

<file path=ppt/tags/tag110.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7"/>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194755_1*i*2"/>
  <p:tag name="KSO_WM_UNIT_INDEX" val="2"/>
  <p:tag name="KSO_WM_UNIT_LAYERLEVEL" val="1"/>
  <p:tag name="KSO_WM_UNIT_LINE_FILL_TYPE" val="2"/>
  <p:tag name="KSO_WM_UNIT_LINE_FORE_SCHEMECOLOR_INDEX" val="5"/>
  <p:tag name="KSO_WM_UNIT_LINE_FORE_SCHEMECOLOR_INDEX_BRIGHTNESS" val="0"/>
  <p:tag name="KSO_WM_UNIT_TEXT_FILL_FORE_SCHEMECOLOR_INDEX" val="14"/>
  <p:tag name="KSO_WM_UNIT_TEXT_FILL_FORE_SCHEMECOLOR_INDEX_BRIGHTNESS" val="0"/>
  <p:tag name="KSO_WM_UNIT_TEXT_FILL_TYPE" val="1"/>
  <p:tag name="KSO_WM_UNIT_TYPE" val="i"/>
</p:tagLst>
</file>

<file path=ppt/tags/tag111.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35"/>
  <p:tag name="KSO_WM_UNIT_COMPATIBLE" val="0"/>
  <p:tag name="KSO_WM_UNIT_DECOLORIZATION" val="1"/>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5"/>
  <p:tag name="KSO_WM_UNIT_INDEX" val="5"/>
  <p:tag name="KSO_WM_UNIT_LAYERLEVEL" val="1"/>
  <p:tag name="KSO_WM_UNIT_TEXT_FILL_FORE_SCHEMECOLOR_INDEX" val="2"/>
  <p:tag name="KSO_WM_UNIT_TEXT_FILL_FORE_SCHEMECOLOR_INDEX_BRIGHTNESS" val="0"/>
  <p:tag name="KSO_WM_UNIT_TEXT_FILL_TYPE" val="1"/>
  <p:tag name="KSO_WM_UNIT_TYPE" val="i"/>
</p:tagLst>
</file>

<file path=ppt/tags/tag112.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4"/>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6"/>
  <p:tag name="KSO_WM_UNIT_INDEX" val="6"/>
  <p:tag name="KSO_WM_UNIT_LAYERLEVEL" val="1"/>
  <p:tag name="KSO_WM_UNIT_TEXT_FILL_FORE_SCHEMECOLOR_INDEX" val="2"/>
  <p:tag name="KSO_WM_UNIT_TEXT_FILL_FORE_SCHEMECOLOR_INDEX_BRIGHTNESS" val="0"/>
  <p:tag name="KSO_WM_UNIT_TEXT_FILL_TYPE" val="1"/>
  <p:tag name="KSO_WM_UNIT_TYPE" val="i"/>
</p:tagLst>
</file>

<file path=ppt/tags/tag113.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5"/>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114.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2"/>
  <p:tag name="KSO_WM_UNIT_COMPATIBLE" val="0"/>
  <p:tag name="KSO_WM_UNIT_DIAGRAM_ISNUMVISUAL" val="0"/>
  <p:tag name="KSO_WM_UNIT_DIAGRAM_ISREFERUNIT" val="0"/>
  <p:tag name="KSO_WM_UNIT_HIGHLIGHT" val="0"/>
  <p:tag name="KSO_WM_UNIT_ID" val="diagram20194755_1*i*3"/>
  <p:tag name="KSO_WM_UNIT_INDEX" val="3"/>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115.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3"/>
  <p:tag name="KSO_WM_UNIT_COMPATIBLE" val="0"/>
  <p:tag name="KSO_WM_UNIT_DIAGRAM_ISNUMVISUAL" val="0"/>
  <p:tag name="KSO_WM_UNIT_DIAGRAM_ISREFERUNIT" val="0"/>
  <p:tag name="KSO_WM_UNIT_HIGHLIGHT" val="0"/>
  <p:tag name="KSO_WM_UNIT_ID" val="diagram20194755_1*i*7"/>
  <p:tag name="KSO_WM_UNIT_INDEX" val="7"/>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116.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4755"/>
  <p:tag name="KSO_WM_UNIT_COLOR_SCHEME_PARENT_PAGE" val="0_1"/>
  <p:tag name="KSO_WM_UNIT_COLOR_SCHEME_SHAPE_ID" val="3"/>
  <p:tag name="KSO_WM_UNIT_COMPATIBLE" val="0"/>
  <p:tag name="KSO_WM_UNIT_DIAGRAM_ISNUMVISUAL" val="0"/>
  <p:tag name="KSO_WM_UNIT_DIAGRAM_ISREFERUNIT" val="0"/>
  <p:tag name="KSO_WM_UNIT_HIGHLIGHT" val="0"/>
  <p:tag name="KSO_WM_UNIT_ID" val="diagram20194755_1*a*1"/>
  <p:tag name="KSO_WM_UNIT_INDEX" val="1"/>
  <p:tag name="KSO_WM_UNIT_ISCONTENTSTITLE" val="0"/>
  <p:tag name="KSO_WM_UNIT_ISNUMDGMTITLE" val="0"/>
  <p:tag name="KSO_WM_UNIT_LAYERLEVEL" val="1"/>
  <p:tag name="KSO_WM_UNIT_NOCLEAR" val="0"/>
  <p:tag name="KSO_WM_UNIT_PRESET_TEXT" val="单击此处添加标题"/>
  <p:tag name="KSO_WM_UNIT_TEXT_PART_ID_V2" val="a-3-2"/>
  <p:tag name="KSO_WM_UNIT_TYPE" val="a"/>
  <p:tag name="KSO_WM_UNIT_VALUE" val="17"/>
</p:tagLst>
</file>

<file path=ppt/tags/tag117.xml><?xml version="1.0" encoding="utf-8"?>
<p:tagLst xmlns:p="http://schemas.openxmlformats.org/presentationml/2006/main">
  <p:tag name="KSO_WM_ASSEMBLE_CHIP_INDEX" val="9581e57ec30643678ed0bfe5bd447ae5"/>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d90336203464aa2b162a46067f90318"/>
  <p:tag name="KSO_WM_UNIT_DEFAULT_FONT" val="14;20;2"/>
  <p:tag name="KSO_WM_UNIT_DIAGRAM_ISNUMVISUAL" val="0"/>
  <p:tag name="KSO_WM_UNIT_DIAGRAM_ISREFERUNIT" val="0"/>
  <p:tag name="KSO_WM_UNIT_HIGHLIGHT" val="0"/>
  <p:tag name="KSO_WM_UNIT_ID" val="diagram2020676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80"/>
</p:tagLst>
</file>

<file path=ppt/tags/tag118.xml><?xml version="1.0" encoding="utf-8"?>
<p:tagLst xmlns:p="http://schemas.openxmlformats.org/presentationml/2006/main">
  <p:tag name="KSO_WM_ASSEMBLE_CHIP_INDEX" val="9581e57ec30643678ed0bfe5bd447ae5"/>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d90336203464aa2b162a46067f90318"/>
  <p:tag name="KSO_WM_UNIT_DEFAULT_FONT" val="14;20;2"/>
  <p:tag name="KSO_WM_UNIT_DIAGRAM_ISNUMVISUAL" val="0"/>
  <p:tag name="KSO_WM_UNIT_DIAGRAM_ISREFERUNIT" val="0"/>
  <p:tag name="KSO_WM_UNIT_HIGHLIGHT" val="0"/>
  <p:tag name="KSO_WM_UNIT_ID" val="diagram2020676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80"/>
</p:tagLst>
</file>

<file path=ppt/tags/tag119.xml><?xml version="1.0" encoding="utf-8"?>
<p:tagLst xmlns:p="http://schemas.openxmlformats.org/presentationml/2006/main">
  <p:tag name="KSO_WM_ASSEMBLE_CHIP_INDEX" val="9581e57ec30643678ed0bfe5bd447ae5"/>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d90336203464aa2b162a46067f90318"/>
  <p:tag name="KSO_WM_UNIT_DEFAULT_FONT" val="14;20;2"/>
  <p:tag name="KSO_WM_UNIT_DIAGRAM_ISNUMVISUAL" val="0"/>
  <p:tag name="KSO_WM_UNIT_DIAGRAM_ISREFERUNIT" val="0"/>
  <p:tag name="KSO_WM_UNIT_HIGHLIGHT" val="0"/>
  <p:tag name="KSO_WM_UNIT_ID" val="diagram2020676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80"/>
</p:tagLst>
</file>

<file path=ppt/tags/tag12.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120.xml><?xml version="1.0" encoding="utf-8"?>
<p:tagLst xmlns:p="http://schemas.openxmlformats.org/presentationml/2006/main">
  <p:tag name="KSO_WM_ASSEMBLE_CHIP_INDEX" val="9581e57ec30643678ed0bfe5bd447ae5"/>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d90336203464aa2b162a46067f90318"/>
  <p:tag name="KSO_WM_UNIT_DEFAULT_FONT" val="14;20;2"/>
  <p:tag name="KSO_WM_UNIT_DIAGRAM_ISNUMVISUAL" val="0"/>
  <p:tag name="KSO_WM_UNIT_DIAGRAM_ISREFERUNIT" val="0"/>
  <p:tag name="KSO_WM_UNIT_HIGHLIGHT" val="0"/>
  <p:tag name="KSO_WM_UNIT_ID" val="diagram2020676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80"/>
</p:tagLst>
</file>

<file path=ppt/tags/tag121.xml><?xml version="1.0" encoding="utf-8"?>
<p:tagLst xmlns:p="http://schemas.openxmlformats.org/presentationml/2006/main">
  <p:tag name="KSO_WM_ASSEMBLE_CHIP_INDEX" val="9581e57ec30643678ed0bfe5bd447ae5"/>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d90336203464aa2b162a46067f90318"/>
  <p:tag name="KSO_WM_UNIT_DEFAULT_FONT" val="14;20;2"/>
  <p:tag name="KSO_WM_UNIT_DIAGRAM_ISNUMVISUAL" val="0"/>
  <p:tag name="KSO_WM_UNIT_DIAGRAM_ISREFERUNIT" val="0"/>
  <p:tag name="KSO_WM_UNIT_HIGHLIGHT" val="0"/>
  <p:tag name="KSO_WM_UNIT_ID" val="diagram2020676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80"/>
</p:tagLst>
</file>

<file path=ppt/tags/tag122.xml><?xml version="1.0" encoding="utf-8"?>
<p:tagLst xmlns:p="http://schemas.openxmlformats.org/presentationml/2006/main">
  <p:tag name="KSO_WM_BEAUTIFY_FLAG" val="#wm#"/>
  <p:tag name="KSO_WM_CHIP_FILLPROP" val="[[{&quot;fill_id&quot;:&quot;f59f42cc9e8241e5a380b9934ca90159&quot;,&quot;fill_align&quot;:&quot;rm&quot;,&quot;text_align&quot;:&quot;cm&quot;,&quot;text_direction&quot;:&quot;horizontal&quot;,&quot;chip_types&quot;:[&quot;picture&quot;,&quot;video&quot;]},{&quot;fill_id&quot;:&quot;ca842c895a2d467daa4170a192854c5a&quot;,&quot;fill_align&quot;:&quot;lb&quot;,&quot;text_align&quot;:&quot;lb&quot;,&quot;text_direction&quot;:&quot;horizontal&quot;,&quot;chip_types&quot;:[&quot;header&quot;]},{&quot;fill_id&quot;:&quot;577385a202f444e8bb2f1f389189e65b&quot;,&quot;fill_align&quot;:&quot;lt&quot;,&quot;text_align&quot;:&quot;lt&quot;,&quot;text_direction&quot;:&quot;horizontal&quot;,&quot;chip_types&quot;:[&quot;text&quot;]}]]"/>
  <p:tag name="KSO_WM_CHIP_GROUPID" val="5ea10349660c33b3b8e66bfe"/>
  <p:tag name="KSO_WM_CHIP_INFOS" val="{&quot;layout_type&quot;:&quot;leftright&quot;,&quot;tags&quot;:{&quot;style&quot;:[&quot;商务&quot;,&quot;简约&quot;,&quot;文艺清新&quot;,&quot;卡通&quot;,&quot;欧美风&quot;,&quot;黑板风&quot;,&quot;渐变风&quot;,&quot;党政风&quot;]},&quot;slide_type&quot;:[&quot;text&quot;],&quot;aspect_ratio&quot;:&quot;16:9&quot;}"/>
  <p:tag name="KSO_WM_CHIP_XID" val="5ea10349660c33b3b8e66bff"/>
  <p:tag name="KSO_WM_SLIDE_BACKGROUND" val="[&quot;leftRight&quot;]"/>
  <p:tag name="KSO_WM_SLIDE_BACKGROUND_TYPE" val="general"/>
  <p:tag name="KSO_WM_SLIDE_BK_DARK_LIGHT" val="2"/>
  <p:tag name="KSO_WM_SLIDE_COLORSCHEME_VERSION" val="3.2"/>
  <p:tag name="KSO_WM_SLIDE_ID" val="diagram20194755_1"/>
  <p:tag name="KSO_WM_SLIDE_INDEX" val="1"/>
  <p:tag name="KSO_WM_SLIDE_ITEM_CNT" val="0"/>
  <p:tag name="KSO_WM_SLIDE_LAYOUT" val="a_f"/>
  <p:tag name="KSO_WM_SLIDE_LAYOUT_CNT" val="1_1"/>
  <p:tag name="KSO_WM_SLIDE_POSITION" val="26*50"/>
  <p:tag name="KSO_WM_SLIDE_RATIO" val="1.777778"/>
  <p:tag name="KSO_WM_SLIDE_SIZE" val="919*458"/>
  <p:tag name="KSO_WM_SLIDE_SUBTYPE" val="pureTxt"/>
  <p:tag name="KSO_WM_SLIDE_SUPPORT_FEATURE_TYPE" val="0"/>
  <p:tag name="KSO_WM_SLIDE_TYPE" val="text"/>
  <p:tag name="KSO_WM_TAG_VERSION" val="1.0"/>
  <p:tag name="KSO_WM_TEMPLATE_ASSEMBLE_GROUPID" val="5eecbafda758c1ec0b708c10"/>
  <p:tag name="KSO_WM_TEMPLATE_ASSEMBLE_XID" val="5eecbafda758c1ec0b708c10"/>
  <p:tag name="KSO_WM_TEMPLATE_CATEGORY" val="diagram"/>
  <p:tag name="KSO_WM_TEMPLATE_COLOR_TYPE" val="1"/>
  <p:tag name="KSO_WM_TEMPLATE_INDEX" val="20194755"/>
  <p:tag name="KSO_WM_TEMPLATE_MASTER_TYPE" val="0"/>
  <p:tag name="KSO_WM_TEMPLATE_SUBCATEGORY" val="0"/>
</p:tagLst>
</file>

<file path=ppt/tags/tag123.xml><?xml version="1.0" encoding="utf-8"?>
<p:tagLst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4*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124.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4**"/>
  <p:tag name="KSO_WM_UNIT_LAYERLEVEL" val="1"/>
  <p:tag name="KSO_WM_UNIT_TEXT_FILL_FORE_SCHEMECOLOR_INDEX" val="2"/>
  <p:tag name="KSO_WM_UNIT_TEXT_FILL_FORE_SCHEMECOLOR_INDEX_BRIGHTNESS" val="0"/>
  <p:tag name="KSO_WM_UNIT_TEXT_FILL_TYPE" val="1"/>
  <p:tag name="KSO_WM_UNIT_TYPE" val="i"/>
</p:tagLst>
</file>

<file path=ppt/tags/tag125.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FILL_FORE_SCHEMECOLOR_INDEX_1" val="15"/>
  <p:tag name="KSO_WM_UNIT_FILL_FORE_SCHEMECOLOR_INDEX_1_BRIGHTNESS" val="-0.1"/>
  <p:tag name="KSO_WM_UNIT_FILL_FORE_SCHEMECOLOR_INDEX_1_POS" val="0"/>
  <p:tag name="KSO_WM_UNIT_FILL_FORE_SCHEMECOLOR_INDEX_1_TRANS" val="0.76"/>
  <p:tag name="KSO_WM_UNIT_FILL_FORE_SCHEMECOLOR_INDEX_2" val="16"/>
  <p:tag name="KSO_WM_UNIT_FILL_FORE_SCHEMECOLOR_INDEX_2_BRIGHTNESS" val="0"/>
  <p:tag name="KSO_WM_UNIT_FILL_FORE_SCHEMECOLOR_INDEX_2_POS" val="1"/>
  <p:tag name="KSO_WM_UNIT_FILL_FORE_SCHEMECOLOR_INDEX_2_TRANS" val="0"/>
  <p:tag name="KSO_WM_UNIT_FILL_GRADIENT_ANGLE" val="90"/>
  <p:tag name="KSO_WM_UNIT_FILL_GRADIENT_DIRECTION" val="1"/>
  <p:tag name="KSO_WM_UNIT_FILL_GRADIENT_TYPE" val="0"/>
  <p:tag name="KSO_WM_UNIT_FILL_TYPE" val="3"/>
  <p:tag name="KSO_WM_UNIT_HIGHLIGHT" val="0"/>
  <p:tag name="KSO_WM_UNIT_ID" val="_14**"/>
  <p:tag name="KSO_WM_UNIT_LAYERLEVEL" val="1"/>
  <p:tag name="KSO_WM_UNIT_TEXT_FILL_FORE_SCHEMECOLOR_INDEX" val="2"/>
  <p:tag name="KSO_WM_UNIT_TEXT_FILL_FORE_SCHEMECOLOR_INDEX_BRIGHTNESS" val="0"/>
  <p:tag name="KSO_WM_UNIT_TEXT_FILL_TYPE" val="1"/>
  <p:tag name="KSO_WM_UNIT_TYPE" val="i"/>
</p:tagLst>
</file>

<file path=ppt/tags/tag126.xml><?xml version="1.0" encoding="utf-8"?>
<p:tagLst xmlns:p="http://schemas.openxmlformats.org/presentationml/2006/main">
  <p:tag name="KSO_WM_BEAUTIFY_FLAG" val="#wm#"/>
  <p:tag name="KSO_WM_CHIP_GROUPID" val="5ea10349660c33b3b8e66bfe"/>
  <p:tag name="KSO_WM_CHIP_XID" val="5ea10349660c33b3b8e66bff"/>
  <p:tag name="KSO_WM_TAG_VERSION" val="1.0"/>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ORATE_INFO" val="{&quot;DecorateInfoX&quot;:{&quot;IsLeft&quot;:false,&quot;IsRight&quot;:false,&quot;IsAbs&quot;:false},&quot;DecorateInfoY&quot;:{&quot;IsTop&quot;:false,&quot;IsBottom&quot;:false,&quot;IsAbs&quot;:false},&quot;DecorateInfoW&quot;:{&quot;IsAbs&quot;:true},&quot;DecorateInfoH&quot;:{&quot;IsAbs&quot;:true}}"/>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6768_1*i*2"/>
  <p:tag name="KSO_WM_UNIT_INDEX" val="2"/>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127.xml><?xml version="1.0" encoding="utf-8"?>
<p:tagLst xmlns:p="http://schemas.openxmlformats.org/presentationml/2006/main">
  <p:tag name="KSO_WM_ASSEMBLE_CHIP_INDEX" val="bf288304504b4d0383124a180169df94"/>
  <p:tag name="KSO_WM_BEAUTIFY_FLAG" val="#wm#"/>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cc2c32e5ba84646a92939bd82d205ef"/>
  <p:tag name="KSO_WM_UNIT_DEFAULT_FONT" val="24;44;4"/>
  <p:tag name="KSO_WM_UNIT_DIAGRAM_ISNUMVISUAL" val="0"/>
  <p:tag name="KSO_WM_UNIT_DIAGRAM_ISREFERUNIT" val="0"/>
  <p:tag name="KSO_WM_UNIT_HIGHLIGHT" val="0"/>
  <p:tag name="KSO_WM_UNIT_ID" val="diagram20206768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2"/>
</p:tagLst>
</file>

<file path=ppt/tags/tag128.xml><?xml version="1.0" encoding="utf-8"?>
<p:tagLst xmlns:p="http://schemas.openxmlformats.org/presentationml/2006/main">
  <p:tag name="KSO_WM_BEAUTIFY_FLAG" val="#wm#"/>
  <p:tag name="KSO_WM_CHIP_FILLPROP" val="[[{&quot;fill_id&quot;:&quot;f59f42cc9e8241e5a380b9934ca90159&quot;,&quot;fill_align&quot;:&quot;rm&quot;,&quot;text_align&quot;:&quot;cm&quot;,&quot;text_direction&quot;:&quot;horizontal&quot;,&quot;chip_types&quot;:[&quot;picture&quot;,&quot;video&quot;]},{&quot;fill_id&quot;:&quot;ca842c895a2d467daa4170a192854c5a&quot;,&quot;fill_align&quot;:&quot;lb&quot;,&quot;text_align&quot;:&quot;lb&quot;,&quot;text_direction&quot;:&quot;horizontal&quot;,&quot;chip_types&quot;:[&quot;header&quot;]},{&quot;fill_id&quot;:&quot;577385a202f444e8bb2f1f389189e65b&quot;,&quot;fill_align&quot;:&quot;lt&quot;,&quot;text_align&quot;:&quot;lt&quot;,&quot;text_direction&quot;:&quot;horizontal&quot;,&quot;chip_types&quot;:[&quot;text&quot;]}]]"/>
  <p:tag name="KSO_WM_CHIP_GROUPID" val="5ea10349660c33b3b8e66bfe"/>
  <p:tag name="KSO_WM_CHIP_INFOS" val="{&quot;layout_type&quot;:&quot;leftright&quot;,&quot;tags&quot;:{&quot;style&quot;:[&quot;商务&quot;,&quot;简约&quot;,&quot;文艺清新&quot;,&quot;卡通&quot;,&quot;欧美风&quot;,&quot;黑板风&quot;,&quot;渐变风&quot;,&quot;党政风&quot;]},&quot;slide_type&quot;:[&quot;text&quot;],&quot;aspect_ratio&quot;:&quot;16:9&quot;}"/>
  <p:tag name="KSO_WM_CHIP_XID" val="5ea10349660c33b3b8e66bff"/>
  <p:tag name="KSO_WM_SLIDE_BACKGROUND" val="[&quot;leftRight&quot;]"/>
  <p:tag name="KSO_WM_SLIDE_BACKGROUND_TYPE" val="leftRight"/>
  <p:tag name="KSO_WM_SLIDE_BK_DARK_LIGHT" val="2"/>
  <p:tag name="KSO_WM_SLIDE_ID" val="diagram20206768_1"/>
  <p:tag name="KSO_WM_SLIDE_INDEX" val="1"/>
  <p:tag name="KSO_WM_SLIDE_ITEM_CNT" val="0"/>
  <p:tag name="KSO_WM_SLIDE_LAYOUT" val="a_d_f"/>
  <p:tag name="KSO_WM_SLIDE_LAYOUT_CNT" val="1_1_1"/>
  <p:tag name="KSO_WM_SLIDE_LAYOUT_INFO" val="{&quot;direction&quot;:1,&quot;id&quot;:&quot;2020-06-19T21:18:33&quot;,&quot;maxSize&quot;:{&quot;size1&quot;:53.799999999999997},&quot;minSize&quot;:{&quot;size1&quot;:53.799999999999997},&quot;normalSize&quot;:{&quot;size1&quot;:53.799999999999997},&quot;subLayout&quot;:[{&quot;backgroundInfo&quot;:[{&quot;bottom&quot;:0,&quot;bottomAbs&quot;:false,&quot;left&quot;:0,&quot;leftAbs&quot;:false,&quot;right&quot;:0.61885730000000005,&quot;rightAbs&quot;:false,&quot;top&quot;:0,&quot;topAbs&quot;:false,&quot;type&quot;:&quot;leftRight&quot;}],&quot;id&quot;:&quot;2020-06-19T21:18:33&quot;,&quot;margin&quot;:{&quot;bottom&quot;:1.6929999589920044,&quot;left&quot;:2.5399999618530273,&quot;right&quot;:0,&quot;top&quot;:1.6929999589920044},&quot;type&quot;:0},{&quot;id&quot;:&quot;2020-06-19T21:18:33&quot;,&quot;maxSize&quot;:{&quot;size1&quot;:44.399999999999999},&quot;minSize&quot;:{&quot;size1&quot;:35.600000000000001},&quot;normalSize&quot;:{&quot;size1&quot;:40},&quot;subLayout&quot;:[{&quot;id&quot;:&quot;2020-06-19T21:18:33&quot;,&quot;margin&quot;:{&quot;bottom&quot;:0,&quot;left&quot;:2.1170001029968262,&quot;right&quot;:1.6929999589920044,&quot;top&quot;:4.6570000648498535},&quot;type&quot;:0},{&quot;id&quot;:&quot;2020-06-19T21:18:33&quot;,&quot;margin&quot;:{&quot;bottom&quot;:3.809999942779541,&quot;left&quot;:2.1170001029968262,&quot;right&quot;:1.6929999589920044,&quot;top&quot;:0.42300000786781311},&quot;type&quot;:0}],&quot;type&quot;:0}],&quot;type&quot;:0}"/>
  <p:tag name="KSO_WM_SLIDE_POSITION" val="0*0"/>
  <p:tag name="KSO_WM_SLIDE_RATIO" val="1.777778"/>
  <p:tag name="KSO_WM_SLIDE_SIZE" val="959*540"/>
  <p:tag name="KSO_WM_SLIDE_SUBTYPE" val="picTxt"/>
  <p:tag name="KSO_WM_SLIDE_SUPPORT_FEATURE_TYPE" val="0"/>
  <p:tag name="KSO_WM_SLIDE_TYPE" val="text"/>
  <p:tag name="KSO_WM_TAG_VERSION" val="1.0"/>
  <p:tag name="KSO_WM_TEMPLATE_ASSEMBLE_GROUPID" val="5eecbafda758c1ec0b708c10"/>
  <p:tag name="KSO_WM_TEMPLATE_ASSEMBLE_XID" val="5eecbafda758c1ec0b708c10"/>
  <p:tag name="KSO_WM_TEMPLATE_CATEGORY" val="diagram"/>
  <p:tag name="KSO_WM_TEMPLATE_COLOR_TYPE" val="1"/>
  <p:tag name="KSO_WM_TEMPLATE_INDEX" val="20206768"/>
  <p:tag name="KSO_WM_TEMPLATE_MASTER_TYPE" val="0"/>
  <p:tag name="KSO_WM_TEMPLATE_SUBCATEGORY" val="21"/>
</p:tagLst>
</file>

<file path=ppt/tags/tag129.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13.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130.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131.xml><?xml version="1.0" encoding="utf-8"?>
<p:tagLst xmlns:p="http://schemas.openxmlformats.org/presentationml/2006/main">
  <p:tag name="KSO_WM_BEAUTIFY_FLAG" val="#wm#"/>
  <p:tag name="KSO_WM_CHIP_GROUPID" val="5ed745afafe44fab1839bd05"/>
  <p:tag name="KSO_WM_CHIP_XID" val="5ed21bffdaf2e53b70be3ec4"/>
  <p:tag name="KSO_WM_TAG_VERSION" val="1.0"/>
  <p:tag name="KSO_WM_TEMPLATE_ASSEMBLE_GROUPID" val="5f6231403b8f58ab2f1d716b"/>
  <p:tag name="KSO_WM_TEMPLATE_ASSEMBLE_XID" val="5f6231403b8f58ab2f1d716b"/>
  <p:tag name="KSO_WM_TEMPLATE_CATEGORY" val="diagram"/>
  <p:tag name="KSO_WM_TEMPLATE_INDEX" val="20210840"/>
  <p:tag name="KSO_WM_UNIT_BLOCK" val="0"/>
  <p:tag name="KSO_WM_UNIT_COMPATIBLE" val="0"/>
  <p:tag name="KSO_WM_UNIT_DEC_AREA_ID" val="e10c681a8e6e4ad8804c32019fe7b485"/>
  <p:tag name="KSO_WM_UNIT_DECORATE_INFO" val="{&quot;DecorateInfoH&quot;:{&quot;IsAbs&quot;:true},&quot;DecorateInfoW&quot;:{&quot;IsAbs&quot;:true},&quot;DecorateInfoX&quot;:{&quot;IsAbs&quot;:true,&quot;Pos&quot;:0},&quot;DecorateInfoY&quot;:{&quot;IsAbs&quot;:true,&quot;Pos&quot;:0},&quot;ReferentInfo&quot;:{&quot;Id&quot;:&quot;8da378e9bfe3479dbad4244eb9f84378&quot;,&quot;X&quot;:{&quot;Pos&quot;:0},&quot;Y&quot;:{&quot;Pos&quot;:2}}}"/>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0840_1*i*1"/>
  <p:tag name="KSO_WM_UNIT_INDEX" val="1"/>
  <p:tag name="KSO_WM_UNIT_LAYERLEVEL" val="1"/>
  <p:tag name="KSO_WM_UNIT_SM_LIMIT_TYPE" val="0"/>
  <p:tag name="KSO_WM_UNIT_TEXT_FILL_FORE_SCHEMECOLOR_INDEX" val="13"/>
  <p:tag name="KSO_WM_UNIT_TEXT_FILL_FORE_SCHEMECOLOR_INDEX_BRIGHTNESS" val="0.15"/>
  <p:tag name="KSO_WM_UNIT_TEXT_FILL_TYPE" val="1"/>
  <p:tag name="KSO_WM_UNIT_TYPE" val="i"/>
  <p:tag name="KSO_WM_UNIT_VALUE" val="10"/>
</p:tagLst>
</file>

<file path=ppt/tags/tag132.xml><?xml version="1.0" encoding="utf-8"?>
<p:tagLst xmlns:p="http://schemas.openxmlformats.org/presentationml/2006/main">
  <p:tag name="KSO_WM_BEAUTIFY_FLAG" val="#wm#"/>
  <p:tag name="KSO_WM_CHIP_GROUPID" val="5ed745afafe44fab1839bd05"/>
  <p:tag name="KSO_WM_CHIP_XID" val="5ed21bffdaf2e53b70be3ec4"/>
  <p:tag name="KSO_WM_TAG_VERSION" val="1.0"/>
  <p:tag name="KSO_WM_TEMPLATE_ASSEMBLE_GROUPID" val="5f6231403b8f58ab2f1d716b"/>
  <p:tag name="KSO_WM_TEMPLATE_ASSEMBLE_XID" val="5f6231403b8f58ab2f1d716b"/>
  <p:tag name="KSO_WM_TEMPLATE_CATEGORY" val="diagram"/>
  <p:tag name="KSO_WM_TEMPLATE_INDEX" val="20210840"/>
  <p:tag name="KSO_WM_UNIT_BLOCK" val="0"/>
  <p:tag name="KSO_WM_UNIT_COMPATIBLE" val="0"/>
  <p:tag name="KSO_WM_UNIT_DEC_AREA_ID" val="51fc2a00958e4110a7400cf7c5fb9b10"/>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HIGHLIGHT" val="0"/>
  <p:tag name="KSO_WM_UNIT_ID" val="diagram20210840_1*i*2"/>
  <p:tag name="KSO_WM_UNIT_INDEX" val="2"/>
  <p:tag name="KSO_WM_UNIT_LAYERLEVEL" val="1"/>
  <p:tag name="KSO_WM_UNIT_LINE_FILL_TYPE" val="2"/>
  <p:tag name="KSO_WM_UNIT_LINE_FORE_SCHEMECOLOR_INDEX" val="14"/>
  <p:tag name="KSO_WM_UNIT_LINE_FORE_SCHEMECOLOR_INDEX_BRIGHTNESS" val="-0.15"/>
  <p:tag name="KSO_WM_UNIT_SM_LIMIT_TYPE" val="1"/>
  <p:tag name="KSO_WM_UNIT_TYPE" val="i"/>
  <p:tag name="KSO_WM_UNIT_VALUE" val="738"/>
</p:tagLst>
</file>

<file path=ppt/tags/tag133.xml><?xml version="1.0" encoding="utf-8"?>
<p:tagLst xmlns:p="http://schemas.openxmlformats.org/presentationml/2006/main">
  <p:tag name="KSO_WM_ASSEMBLE_CHIP_INDEX" val="53cd7c4a6fed43bfbf34d081fa57bb91"/>
  <p:tag name="KSO_WM_BEAUTIFY_FLAG" val="#wm#"/>
  <p:tag name="KSO_WM_CHIP_FILLAREA_FILL_RULE" val="{&quot;fill_align&quot;:&quot;cm&quot;,&quot;fill_mode&quot;:&quot;full&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6231403b8f58ab2f1d716b"/>
  <p:tag name="KSO_WM_TEMPLATE_ASSEMBLE_XID" val="5f6231403b8f58ab2f1d716b"/>
  <p:tag name="KSO_WM_TEMPLATE_CATEGORY" val="diagram"/>
  <p:tag name="KSO_WM_TEMPLATE_INDEX" val="20210840"/>
  <p:tag name="KSO_WM_UNIT_BLOCK" val="0"/>
  <p:tag name="KSO_WM_UNIT_COMPATIBLE" val="0"/>
  <p:tag name="KSO_WM_UNIT_DEC_AREA_ID" val="8da378e9bfe3479dbad4244eb9f84378"/>
  <p:tag name="KSO_WM_UNIT_DEFAULT_FONT" val="24;44;4"/>
  <p:tag name="KSO_WM_UNIT_DIAGRAM_ISNUMVISUAL" val="0"/>
  <p:tag name="KSO_WM_UNIT_DIAGRAM_ISREFERUNIT" val="0"/>
  <p:tag name="KSO_WM_UNIT_HIGHLIGHT" val="0"/>
  <p:tag name="KSO_WM_UNIT_ID" val="diagram20210840_1*a*1"/>
  <p:tag name="KSO_WM_UNIT_INDEX" val="1"/>
  <p:tag name="KSO_WM_UNIT_ISCONTENTSTITLE" val="0"/>
  <p:tag name="KSO_WM_UNIT_ISNUMDGMTITLE" val="0"/>
  <p:tag name="KSO_WM_UNIT_LAYERLEVEL" val="1"/>
  <p:tag name="KSO_WM_UNIT_NOCLEAR" val="0"/>
  <p:tag name="KSO_WM_UNIT_PRESET_TEXT" val="添加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0"/>
</p:tagLst>
</file>

<file path=ppt/tags/tag134.xml><?xml version="1.0" encoding="utf-8"?>
<p:tagLst xmlns:p="http://schemas.openxmlformats.org/presentationml/2006/main">
  <p:tag name="KSO_WM_ASSEMBLE_CHIP_INDEX" val="95b5fd34012945079a6452ba0f70e440"/>
  <p:tag name="KSO_WM_BEAUTIFY_FLAG" val="#wm#"/>
  <p:tag name="KSO_WM_CHIP_FILLAREA_FILL_RULE" val="{&quot;fill_align&quot;:&quot;cm&quot;,&quot;fill_mode&quot;:&quot;full&quot;}"/>
  <p:tag name="KSO_WM_CHIP_GROUPID" val="5e7310da9a230a26b9e88a19"/>
  <p:tag name="KSO_WM_CHIP_XID" val="5e7310da9a230a26b9e88a1a"/>
  <p:tag name="KSO_WM_TAG_BACKGROUP_ID" val=""/>
  <p:tag name="KSO_WM_TAG_BACKGROUP_SIZE" val=""/>
  <p:tag name="KSO_WM_TAG_FRONT_SIZE" val=""/>
  <p:tag name="KSO_WM_TAG_VERSION" val="1.0"/>
  <p:tag name="KSO_WM_TAG_ZODER_POSITION" val=""/>
  <p:tag name="KSO_WM_TEMPLATE_ASSEMBLE_GROUPID" val="5f6231403b8f58ab2f1d716b"/>
  <p:tag name="KSO_WM_TEMPLATE_ASSEMBLE_XID" val="5f6231403b8f58ab2f1d716b"/>
  <p:tag name="KSO_WM_TEMPLATE_CATEGORY" val="diagram"/>
  <p:tag name="KSO_WM_TEMPLATE_INDEX" val="20210840"/>
  <p:tag name="KSO_WM_UNIT_COMPATIBLE" val="0"/>
  <p:tag name="KSO_WM_UNIT_DEC_AREA_ID" val="8291ae983f654a07a4e0284f412a39e3"/>
  <p:tag name="KSO_WM_UNIT_DIAGRAM_ISNUMVISUAL" val="0"/>
  <p:tag name="KSO_WM_UNIT_DIAGRAM_ISREFERUNIT" val="0"/>
  <p:tag name="KSO_WM_UNIT_HIGHLIGHT" val="0"/>
  <p:tag name="KSO_WM_UNIT_ID" val="diagram20210840_1*d*1"/>
  <p:tag name="KSO_WM_UNIT_INDEX" val="1"/>
  <p:tag name="KSO_WM_UNIT_LAYERLEVEL" val="1"/>
  <p:tag name="KSO_WM_UNIT_PICTURE_CLIP_FLAG" val="0"/>
  <p:tag name="KSO_WM_UNIT_PLACING_PICTURE" val="95b5fd34012945079a6452ba0f70e440"/>
  <p:tag name="KSO_WM_UNIT_SUPPORT_UNIT_TYPE" val="[&quot;l&quot;,&quot;m&quot;,&quot;n&quot;,&quot;o&quot;,&quot;p&quot;,&quot;q&quot;,&quot;r&quot;,&quot;δ&quot;,&quot;ε&quot;,&quot;ζ&quot;,&quot;η&quot;,&quot;d&quot;,&quot;α&quot;,&quot;β&quot;,&quot;θ&quot;]"/>
  <p:tag name="KSO_WM_UNIT_TYPE" val="d"/>
  <p:tag name="KSO_WM_UNIT_VALUE" val="550*1396"/>
</p:tagLst>
</file>

<file path=ppt/tags/tag135.xml><?xml version="1.0" encoding="utf-8"?>
<p:tagLst xmlns:p="http://schemas.openxmlformats.org/presentationml/2006/main">
  <p:tag name="KSO_WM_BEAUTIFY_FLAG" val="#wm#"/>
  <p:tag name="KSO_WM_CHIP_FILLPROP" val="[[{&quot;fill_id&quot;:&quot;9a355c80c5954ee09524de9ebc4c51fa&quot;,&quot;fill_align&quot;:&quot;cm&quot;,&quot;text_align&quot;:&quot;cm&quot;,&quot;text_direction&quot;:&quot;horizontal&quot;,&quot;chip_types&quot;:[&quot;header&quot;]},{&quot;fill_id&quot;:&quot;d54c11053c694c528a73c81ffd135bd4&quot;,&quot;fill_align&quot;:&quot;cm&quot;,&quot;text_align&quot;:&quot;lm&quot;,&quot;text_direction&quot;:&quot;horizontal&quot;,&quot;chip_types&quot;:[&quot;diagram&quot;,&quot;pictext&quot;,&quot;text&quot;,&quot;picture&quot;,&quot;chart&quot;,&quot;table&quot;,&quot;video&quot;],&quot;support_features&quot;:[&quot;collage&quot;,&quot;carousel&quot;]}]]"/>
  <p:tag name="KSO_WM_CHIP_GROUPID" val="5ed745afafe44fab1839bd05"/>
  <p:tag name="KSO_WM_CHIP_INFOS" val="{&quot;layout_type&quot;:&quot;leftright&quot;,&quot;layout_feature&quot;:1,&quot;tags&quot;:{&quot;style&quot;:[&quot;商务&quot;,&quot;简约&quot;,&quot;文艺清新&quot;,&quot;卡通&quot;,&quot;欧美风&quot;,&quot;黑板风&quot;,&quot;渐变风&quot;]},&quot;slide_type&quot;:[&quot;text&quot;],&quot;aspect_ratio&quot;:&quot;16:9&quot;,&quot;diagram&quot;:{&quot;type&quot;:[],&quot;direction&quot;:0,&quot;isSupportDecBetweenItems&quot;:false}}"/>
  <p:tag name="KSO_WM_CHIP_XID" val="5ed21bffdaf2e53b70be3ec4"/>
  <p:tag name="KSO_WM_SLIDE_BACKGROUND" val="[&quot;general&quot;]"/>
  <p:tag name="KSO_WM_SLIDE_BACKGROUND_TYPE" val="general"/>
  <p:tag name="KSO_WM_SLIDE_BK_DARK_LIGHT" val="2"/>
  <p:tag name="KSO_WM_SLIDE_ID" val="diagram20210840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0-09-16T23:37:36&quot;,&quot;maxSize&quot;:{&quot;size1&quot;:32.5},&quot;minSize&quot;:{&quot;size1&quot;:32.5},&quot;normalSize&quot;:{&quot;size1&quot;:32.5},&quot;subLayout&quot;:[{&quot;id&quot;:&quot;2020-09-16T23:37:36&quot;,&quot;margin&quot;:{&quot;bottom&quot;:6.7729997634887695,&quot;left&quot;:1.6929999589920044,&quot;right&quot;:2.1170001029968262,&quot;top&quot;:5.9270000457763672},&quot;type&quot;:0},{&quot;id&quot;:&quot;2020-09-16T23:37:36&quot;,&quot;margin&quot;:{&quot;bottom&quot;:4.2329998016357422,&quot;left&quot;:0.42300000786781311,&quot;right&quot;:4.6570000648498535,&quot;top&quot;:4.2329998016357422},&quot;type&quot;:0}],&quot;type&quot;:0}"/>
  <p:tag name="KSO_WM_SLIDE_POSITION" val="48*71"/>
  <p:tag name="KSO_WM_SLIDE_RATIO" val="1.777778"/>
  <p:tag name="KSO_WM_SLIDE_SIZE" val="840*396"/>
  <p:tag name="KSO_WM_SLIDE_SUBTYPE" val="picTxt"/>
  <p:tag name="KSO_WM_SLIDE_SUPPORT_FEATURE_TYPE" val="3"/>
  <p:tag name="KSO_WM_SLIDE_TYPE" val="text"/>
  <p:tag name="KSO_WM_TAG_VERSION" val="1.0"/>
  <p:tag name="KSO_WM_TEMPLATE_ASSEMBLE_GROUPID" val="5f6231403b8f58ab2f1d716b"/>
  <p:tag name="KSO_WM_TEMPLATE_ASSEMBLE_XID" val="5f6231403b8f58ab2f1d716b"/>
  <p:tag name="KSO_WM_TEMPLATE_CATEGORY" val="diagram"/>
  <p:tag name="KSO_WM_TEMPLATE_COLOR_TYPE" val="1"/>
  <p:tag name="KSO_WM_TEMPLATE_INDEX" val="20210840"/>
  <p:tag name="KSO_WM_TEMPLATE_MASTER_TYPE" val="0"/>
  <p:tag name="KSO_WM_TEMPLATE_SUBCATEGORY" val="21"/>
</p:tagLst>
</file>

<file path=ppt/tags/tag136.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137.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138.xml><?xml version="1.0" encoding="utf-8"?>
<p:tagLst xmlns:p="http://schemas.openxmlformats.org/presentationml/2006/main">
  <p:tag name="KSO_WM_BEAUTIFY_FLAG" val="#wm#"/>
  <p:tag name="KSO_WM_TAG_VERSION" val="1.0"/>
  <p:tag name="KSO_WM_TEMPLATE_CATEGORY" val="diagram"/>
  <p:tag name="KSO_WM_TEMPLATE_INDEX" val="20205100"/>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5100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139.xml><?xml version="1.0" encoding="utf-8"?>
<p:tagLst xmlns:p="http://schemas.openxmlformats.org/presentationml/2006/main">
  <p:tag name="KSO_WM_BEAUTIFY_FLAG" val="#wm#"/>
  <p:tag name="KSO_WM_TAG_VERSION" val="1.0"/>
  <p:tag name="KSO_WM_TEMPLATE_CATEGORY" val="diagram"/>
  <p:tag name="KSO_WM_TEMPLATE_INDEX" val="20205100"/>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5100_1*i*2"/>
  <p:tag name="KSO_WM_UNIT_INDEX" val="2"/>
  <p:tag name="KSO_WM_UNIT_LAYERLEVEL" val="1"/>
  <p:tag name="KSO_WM_UNIT_TEXT_FILL_FORE_SCHEMECOLOR_INDEX" val="2"/>
  <p:tag name="KSO_WM_UNIT_TEXT_FILL_FORE_SCHEMECOLOR_INDEX_BRIGHTNESS" val="0"/>
  <p:tag name="KSO_WM_UNIT_TEXT_FILL_TYPE" val="1"/>
  <p:tag name="KSO_WM_UNIT_TYPE" val="i"/>
</p:tagLst>
</file>

<file path=ppt/tags/tag14.xml><?xml version="1.0" encoding="utf-8"?>
<p:tagLst xmlns:p="http://schemas.openxmlformats.org/presentationml/2006/main">
  <p:tag name="KSO_WM_BEAUTIFY_FLAG" val="#wm#"/>
  <p:tag name="KSO_WM_CHIP_GROUPID" val="5ed745afafe44fab1839bd05"/>
  <p:tag name="KSO_WM_CHIP_XID" val="5ed21bffdaf2e53b70be3ec4"/>
  <p:tag name="KSO_WM_TAG_VERSION" val="1.0"/>
  <p:tag name="KSO_WM_TEMPLATE_ASSEMBLE_GROUPID" val="5f6231403b8f58ab2f1d716b"/>
  <p:tag name="KSO_WM_TEMPLATE_ASSEMBLE_XID" val="5f6231403b8f58ab2f1d716b"/>
  <p:tag name="KSO_WM_TEMPLATE_CATEGORY" val="diagram"/>
  <p:tag name="KSO_WM_TEMPLATE_INDEX" val="20210840"/>
  <p:tag name="KSO_WM_UNIT_BLOCK" val="0"/>
  <p:tag name="KSO_WM_UNIT_COMPATIBLE" val="0"/>
  <p:tag name="KSO_WM_UNIT_DEC_AREA_ID" val="e10c681a8e6e4ad8804c32019fe7b485"/>
  <p:tag name="KSO_WM_UNIT_DECORATE_INFO" val="{&quot;DecorateInfoH&quot;:{&quot;IsAbs&quot;:true},&quot;DecorateInfoW&quot;:{&quot;IsAbs&quot;:true},&quot;DecorateInfoX&quot;:{&quot;IsAbs&quot;:true,&quot;Pos&quot;:0},&quot;DecorateInfoY&quot;:{&quot;IsAbs&quot;:true,&quot;Pos&quot;:0},&quot;ReferentInfo&quot;:{&quot;Id&quot;:&quot;8da378e9bfe3479dbad4244eb9f84378&quot;,&quot;X&quot;:{&quot;Pos&quot;:0},&quot;Y&quot;:{&quot;Pos&quot;:2}}}"/>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0840_1*i*1"/>
  <p:tag name="KSO_WM_UNIT_INDEX" val="1"/>
  <p:tag name="KSO_WM_UNIT_LAYERLEVEL" val="1"/>
  <p:tag name="KSO_WM_UNIT_SM_LIMIT_TYPE" val="0"/>
  <p:tag name="KSO_WM_UNIT_TEXT_FILL_FORE_SCHEMECOLOR_INDEX" val="13"/>
  <p:tag name="KSO_WM_UNIT_TEXT_FILL_FORE_SCHEMECOLOR_INDEX_BRIGHTNESS" val="0.15"/>
  <p:tag name="KSO_WM_UNIT_TEXT_FILL_TYPE" val="1"/>
  <p:tag name="KSO_WM_UNIT_TYPE" val="i"/>
  <p:tag name="KSO_WM_UNIT_VALUE" val="10"/>
</p:tagLst>
</file>

<file path=ppt/tags/tag140.xml><?xml version="1.0" encoding="utf-8"?>
<p:tagLst xmlns:p="http://schemas.openxmlformats.org/presentationml/2006/main">
  <p:tag name="KSO_WM_BEAUTIFY_FLAG" val="#wm#"/>
  <p:tag name="KSO_WM_TAG_VERSION" val="1.0"/>
  <p:tag name="KSO_WM_TEMPLATE_CATEGORY" val="diagram"/>
  <p:tag name="KSO_WM_TEMPLATE_INDEX" val="20205100"/>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05100_1*i*3"/>
  <p:tag name="KSO_WM_UNIT_INDEX" val="3"/>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141.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205100"/>
  <p:tag name="KSO_WM_UNIT_COMPATIBLE" val="0"/>
  <p:tag name="KSO_WM_UNIT_DIAGRAM_ISNUMVISUAL" val="0"/>
  <p:tag name="KSO_WM_UNIT_DIAGRAM_ISREFERUNIT" val="0"/>
  <p:tag name="KSO_WM_UNIT_HIGHLIGHT" val="0"/>
  <p:tag name="KSO_WM_UNIT_ID" val="diagram20205100_1*a*1"/>
  <p:tag name="KSO_WM_UNIT_INDEX" val="1"/>
  <p:tag name="KSO_WM_UNIT_ISCONTENTSTITLE" val="0"/>
  <p:tag name="KSO_WM_UNIT_ISNUMDGMTITLE" val="0"/>
  <p:tag name="KSO_WM_UNIT_LAYERLEVEL" val="1"/>
  <p:tag name="KSO_WM_UNIT_NOCLEAR" val="0"/>
  <p:tag name="KSO_WM_UNIT_PRESET_TEXT" val="单击此处可添加大标题内容"/>
  <p:tag name="KSO_WM_UNIT_TYPE" val="a"/>
  <p:tag name="KSO_WM_UNIT_VALUE" val="24"/>
</p:tagLst>
</file>

<file path=ppt/tags/tag142.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205100"/>
  <p:tag name="KSO_WM_UNIT_COMPATIBLE" val="0"/>
  <p:tag name="KSO_WM_UNIT_DIAGRAM_ISNUMVISUAL" val="0"/>
  <p:tag name="KSO_WM_UNIT_DIAGRAM_ISREFERUNIT" val="0"/>
  <p:tag name="KSO_WM_UNIT_HIGHLIGHT" val="0"/>
  <p:tag name="KSO_WM_UNIT_ID" val="diagram20205100_1*f*1"/>
  <p:tag name="KSO_WM_UNIT_INDEX" val="1"/>
  <p:tag name="KSO_WM_UNIT_LAYERLEVEL" val="1"/>
  <p:tag name="KSO_WM_UNIT_NOCLEAR" val="0"/>
  <p:tag name="KSO_WM_UNIT_PRESET_TEXT" val="点击此处添加正文，文字是您思想的提炼，为了最终呈现发布的良好效果，请尽量言简意赅的阐述观点；根据需要可酌情增减文字，以便观者可以准确理解您所传达的信息。"/>
  <p:tag name="KSO_WM_UNIT_TEXT_FILL_FORE_SCHEMECOLOR_INDEX" val="13"/>
  <p:tag name="KSO_WM_UNIT_TEXT_FILL_FORE_SCHEMECOLOR_INDEX_BRIGHTNESS" val="0.25"/>
  <p:tag name="KSO_WM_UNIT_TEXT_FILL_TYPE" val="1"/>
  <p:tag name="KSO_WM_UNIT_TYPE" val="f"/>
  <p:tag name="KSO_WM_UNIT_VALUE" val="104"/>
</p:tagLst>
</file>

<file path=ppt/tags/tag143.xml><?xml version="1.0" encoding="utf-8"?>
<p:tagLst xmlns:p="http://schemas.openxmlformats.org/presentationml/2006/main">
  <p:tag name="KSO_WM_BEAUTIFY_FLAG" val="#wm#"/>
  <p:tag name="KSO_WM_TAG_VERSION" val="1.0"/>
  <p:tag name="KSO_WM_TEMPLATE_CATEGORY" val="diagram"/>
  <p:tag name="KSO_WM_TEMPLATE_INDEX" val="20205100"/>
  <p:tag name="KSO_WM_UNIT_COMPATIBLE" val="0"/>
  <p:tag name="KSO_WM_UNIT_DIAGRAM_ISNUMVISUAL" val="0"/>
  <p:tag name="KSO_WM_UNIT_DIAGRAM_ISREFERUNIT" val="0"/>
  <p:tag name="KSO_WM_UNIT_HIGHLIGHT" val="0"/>
  <p:tag name="KSO_WM_UNIT_ID" val="diagram20205100_1*i*4"/>
  <p:tag name="KSO_WM_UNIT_INDEX" val="4"/>
  <p:tag name="KSO_WM_UNIT_LAYERLEVEL" val="1"/>
  <p:tag name="KSO_WM_UNIT_TYPE" val="i"/>
</p:tagLst>
</file>

<file path=ppt/tags/tag144.xml><?xml version="1.0" encoding="utf-8"?>
<p:tagLst xmlns:p="http://schemas.openxmlformats.org/presentationml/2006/main">
  <p:tag name="KSO_WM_ASSEMBLE_CHIP_INDEX" val="24586c4fd830425fa8f1972caac41264"/>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30"/>
  <p:tag name="KSO_WM_TEMPLATE_ASSEMBLE_XID" val="5f48a2c2f3f92eac73830e30"/>
  <p:tag name="KSO_WM_TEMPLATE_CATEGORY" val="diagram"/>
  <p:tag name="KSO_WM_TEMPLATE_INDEX" val="20207779"/>
  <p:tag name="KSO_WM_UNIT_BLOCK" val="0"/>
  <p:tag name="KSO_WM_UNIT_COMPATIBLE" val="0"/>
  <p:tag name="KSO_WM_UNIT_DEC_AREA_ID" val="b0e419a42fe14c8c87abc623783d5793"/>
  <p:tag name="KSO_WM_UNIT_DEFAULT_FONT" val="14;20;2"/>
  <p:tag name="KSO_WM_UNIT_DIAGRAM_ISNUMVISUAL" val="0"/>
  <p:tag name="KSO_WM_UNIT_DIAGRAM_ISREFERUNIT" val="0"/>
  <p:tag name="KSO_WM_UNIT_HIGHLIGHT" val="0"/>
  <p:tag name="KSO_WM_UNIT_ID" val="diagram20207779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0"/>
</p:tagLst>
</file>

<file path=ppt/tags/tag145.xml><?xml version="1.0" encoding="utf-8"?>
<p:tagLst xmlns:p="http://schemas.openxmlformats.org/presentationml/2006/main">
  <p:tag name="KSO_WM_ASSEMBLE_CHIP_INDEX" val="24586c4fd830425fa8f1972caac41264"/>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30"/>
  <p:tag name="KSO_WM_TEMPLATE_ASSEMBLE_XID" val="5f48a2c2f3f92eac73830e30"/>
  <p:tag name="KSO_WM_TEMPLATE_CATEGORY" val="diagram"/>
  <p:tag name="KSO_WM_TEMPLATE_INDEX" val="20207779"/>
  <p:tag name="KSO_WM_UNIT_BLOCK" val="0"/>
  <p:tag name="KSO_WM_UNIT_COMPATIBLE" val="0"/>
  <p:tag name="KSO_WM_UNIT_DEC_AREA_ID" val="b0e419a42fe14c8c87abc623783d5793"/>
  <p:tag name="KSO_WM_UNIT_DEFAULT_FONT" val="14;20;2"/>
  <p:tag name="KSO_WM_UNIT_DIAGRAM_ISNUMVISUAL" val="0"/>
  <p:tag name="KSO_WM_UNIT_DIAGRAM_ISREFERUNIT" val="0"/>
  <p:tag name="KSO_WM_UNIT_HIGHLIGHT" val="0"/>
  <p:tag name="KSO_WM_UNIT_ID" val="diagram20207779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0"/>
</p:tagLst>
</file>

<file path=ppt/tags/tag146.xml><?xml version="1.0" encoding="utf-8"?>
<p:tagLst xmlns:p="http://schemas.openxmlformats.org/presentationml/2006/main">
  <p:tag name="KSO_WM_ASSEMBLE_CHIP_INDEX" val="24586c4fd830425fa8f1972caac41264"/>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30"/>
  <p:tag name="KSO_WM_TEMPLATE_ASSEMBLE_XID" val="5f48a2c2f3f92eac73830e30"/>
  <p:tag name="KSO_WM_TEMPLATE_CATEGORY" val="diagram"/>
  <p:tag name="KSO_WM_TEMPLATE_INDEX" val="20207779"/>
  <p:tag name="KSO_WM_UNIT_BLOCK" val="0"/>
  <p:tag name="KSO_WM_UNIT_COMPATIBLE" val="0"/>
  <p:tag name="KSO_WM_UNIT_DEC_AREA_ID" val="b0e419a42fe14c8c87abc623783d5793"/>
  <p:tag name="KSO_WM_UNIT_DEFAULT_FONT" val="14;20;2"/>
  <p:tag name="KSO_WM_UNIT_DIAGRAM_ISNUMVISUAL" val="0"/>
  <p:tag name="KSO_WM_UNIT_DIAGRAM_ISREFERUNIT" val="0"/>
  <p:tag name="KSO_WM_UNIT_HIGHLIGHT" val="0"/>
  <p:tag name="KSO_WM_UNIT_ID" val="diagram20207779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0"/>
</p:tagLst>
</file>

<file path=ppt/tags/tag147.xml><?xml version="1.0" encoding="utf-8"?>
<p:tagLst xmlns:p="http://schemas.openxmlformats.org/presentationml/2006/main">
  <p:tag name="KSO_WM_ASSEMBLE_CHIP_INDEX" val="24586c4fd830425fa8f1972caac41264"/>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30"/>
  <p:tag name="KSO_WM_TEMPLATE_ASSEMBLE_XID" val="5f48a2c2f3f92eac73830e30"/>
  <p:tag name="KSO_WM_TEMPLATE_CATEGORY" val="diagram"/>
  <p:tag name="KSO_WM_TEMPLATE_INDEX" val="20207779"/>
  <p:tag name="KSO_WM_UNIT_BLOCK" val="0"/>
  <p:tag name="KSO_WM_UNIT_COMPATIBLE" val="0"/>
  <p:tag name="KSO_WM_UNIT_DEC_AREA_ID" val="b0e419a42fe14c8c87abc623783d5793"/>
  <p:tag name="KSO_WM_UNIT_DEFAULT_FONT" val="14;20;2"/>
  <p:tag name="KSO_WM_UNIT_DIAGRAM_ISNUMVISUAL" val="0"/>
  <p:tag name="KSO_WM_UNIT_DIAGRAM_ISREFERUNIT" val="0"/>
  <p:tag name="KSO_WM_UNIT_HIGHLIGHT" val="0"/>
  <p:tag name="KSO_WM_UNIT_ID" val="diagram20207779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0"/>
</p:tagLst>
</file>

<file path=ppt/tags/tag148.xml><?xml version="1.0" encoding="utf-8"?>
<p:tagLst xmlns:p="http://schemas.openxmlformats.org/presentationml/2006/main">
  <p:tag name="KSO_WM_BEAUTIFY_FLAG" val="#wm#"/>
  <p:tag name="KSO_WM_CHIP_FILLPROP" val="[[{&quot;fill_id&quot;:&quot;64fef733638246a6b31168fcca795b6c&quot;,&quot;fill_align&quot;:&quot;lm&quot;,&quot;text_align&quot;:&quot;lm&quot;,&quot;text_direction&quot;:&quot;horizontal&quot;,&quot;chip_types&quot;:[&quot;header&quot;]},{&quot;fill_id&quot;:&quot;e7350a276e1b487dbd111a1392cc20e6&quot;,&quot;fill_align&quot;:&quot;lm&quot;,&quot;text_align&quot;:&quot;lm&quot;,&quot;text_direction&quot;:&quot;horizontal&quot;,&quot;chip_types&quot;:[&quot;text&quot;]},{&quot;fill_id&quot;:&quot;d80f169e8ede4174b58d7a712e746ee0&quot;,&quot;fill_align&quot;:&quot;lm&quot;,&quot;text_align&quot;:&quot;lm&quot;,&quot;text_direction&quot;:&quot;horizontal&quot;,&quot;chip_types&quot;:[&quot;diagram&quot;,&quot;pictext&quot;,&quot;text&quot;,&quot;picture&quot;,&quot;chart&quot;,&quot;table&quot;,&quot;video&quot;],&quot;support_features&quot;:[&quot;collage&quot;,&quot;carousel&quot;,&quot;creativecrop&quot;]}],[{&quot;fill_id&quot;:&quot;64fef733638246a6b31168fcca795b6c&quot;,&quot;fill_align&quot;:&quot;lm&quot;,&quot;text_align&quot;:&quot;lm&quot;,&quot;text_direction&quot;:&quot;horizontal&quot;,&quot;chip_types&quot;:[&quot;header&quot;]},{&quot;fill_id&quot;:&quot;e7350a276e1b487dbd111a1392cc20e6&quot;,&quot;fill_align&quot;:&quot;lm&quot;,&quot;text_align&quot;:&quot;lm&quot;,&quot;text_direction&quot;:&quot;horizontal&quot;,&quot;chip_types&quot;:[&quot;pictext&quot;,&quot;picture&quot;,&quot;chart&quot;,&quot;table&quot;,&quot;video&quot;],&quot;support_features&quot;:[&quot;collage&quot;,&quot;carousel&quot;,&quot;creativecrop&quot;]},{&quot;fill_id&quot;:&quot;d80f169e8ede4174b58d7a712e746ee0&quot;,&quot;fill_align&quot;:&quot;lm&quot;,&quot;text_align&quot;:&quot;lm&quot;,&quot;text_direction&quot;:&quot;horizontal&quot;,&quot;chip_types&quot;:[&quot;text&quot;]}],[{&quot;fill_id&quot;:&quot;64fef733638246a6b31168fcca795b6c&quot;,&quot;fill_align&quot;:&quot;lm&quot;,&quot;text_align&quot;:&quot;lm&quot;,&quot;text_direction&quot;:&quot;horizontal&quot;,&quot;chip_types&quot;:[&quot;header&quot;]},{&quot;fill_id&quot;:&quot;e7350a276e1b487dbd111a1392cc20e6&quot;,&quot;fill_align&quot;:&quot;lm&quot;,&quot;text_align&quot;:&quot;lm&quot;,&quot;text_direction&quot;:&quot;horizontal&quot;,&quot;chip_types&quot;:[&quot;picture&quot;]},{&quot;fill_id&quot;:&quot;d80f169e8ede4174b58d7a712e746ee0&quot;,&quot;fill_align&quot;:&quot;lm&quot;,&quot;text_align&quot;:&quot;lm&quot;,&quot;text_direction&quot;:&quot;horizontal&quot;,&quot;chip_types&quot;:[&quot;picture&quot;]}]]"/>
  <p:tag name="KSO_WM_CHIP_GROUPID" val="5eedaffaaa51720c6c8f4f95"/>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edaffaaa51720c6c8f4f96"/>
  <p:tag name="KSO_WM_SLIDE_BACKGROUND" val="[&quot;navigation&quot;]"/>
  <p:tag name="KSO_WM_SLIDE_BACKGROUND_TYPE" val="general"/>
  <p:tag name="KSO_WM_SLIDE_BK_DARK_LIGHT" val="2"/>
  <p:tag name="KSO_WM_SLIDE_ID" val="diagram20205100_1"/>
  <p:tag name="KSO_WM_SLIDE_INDEX" val="1"/>
  <p:tag name="KSO_WM_SLIDE_ITEM_CNT" val="0"/>
  <p:tag name="KSO_WM_SLIDE_LAYOUT" val="a_f"/>
  <p:tag name="KSO_WM_SLIDE_LAYOUT_CNT" val="1_2"/>
  <p:tag name="KSO_WM_SLIDE_POSITION" val="33*55"/>
  <p:tag name="KSO_WM_SLIDE_RATIO" val="1.777778"/>
  <p:tag name="KSO_WM_SLIDE_SIZE" val="893*472"/>
  <p:tag name="KSO_WM_SLIDE_SUBTYPE" val="pureTxt"/>
  <p:tag name="KSO_WM_SLIDE_SUPPORT_FEATURE_TYPE" val="0"/>
  <p:tag name="KSO_WM_SLIDE_TYPE" val="text"/>
  <p:tag name="KSO_WM_TAG_VERSION" val="1.0"/>
  <p:tag name="KSO_WM_TEMPLATE_ASSEMBLE_GROUPID" val="5f48a2c2f3f92eac73830e30"/>
  <p:tag name="KSO_WM_TEMPLATE_ASSEMBLE_XID" val="5f48a2c2f3f92eac73830e30"/>
  <p:tag name="KSO_WM_TEMPLATE_CATEGORY" val="diagram"/>
  <p:tag name="KSO_WM_TEMPLATE_COLOR_TYPE" val="0"/>
  <p:tag name="KSO_WM_TEMPLATE_INDEX" val="20205100"/>
  <p:tag name="KSO_WM_TEMPLATE_MASTER_TYPE" val="0"/>
  <p:tag name="KSO_WM_TEMPLATE_SUBCATEGORY" val="0"/>
  <p:tag name="KSO_WM_TEMPLATE_THUMBS_INDEX" val="1"/>
</p:tagLst>
</file>

<file path=ppt/tags/tag149.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15.xml><?xml version="1.0" encoding="utf-8"?>
<p:tagLst xmlns:p="http://schemas.openxmlformats.org/presentationml/2006/main">
  <p:tag name="KSO_WM_BEAUTIFY_FLAG" val="#wm#"/>
  <p:tag name="KSO_WM_CHIP_GROUPID" val="5ed745afafe44fab1839bd05"/>
  <p:tag name="KSO_WM_CHIP_XID" val="5ed21bffdaf2e53b70be3ec4"/>
  <p:tag name="KSO_WM_TAG_VERSION" val="1.0"/>
  <p:tag name="KSO_WM_TEMPLATE_ASSEMBLE_GROUPID" val="5f6231403b8f58ab2f1d716b"/>
  <p:tag name="KSO_WM_TEMPLATE_ASSEMBLE_XID" val="5f6231403b8f58ab2f1d716b"/>
  <p:tag name="KSO_WM_TEMPLATE_CATEGORY" val="diagram"/>
  <p:tag name="KSO_WM_TEMPLATE_INDEX" val="20210840"/>
  <p:tag name="KSO_WM_UNIT_BLOCK" val="0"/>
  <p:tag name="KSO_WM_UNIT_COMPATIBLE" val="0"/>
  <p:tag name="KSO_WM_UNIT_DEC_AREA_ID" val="51fc2a00958e4110a7400cf7c5fb9b10"/>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HIGHLIGHT" val="0"/>
  <p:tag name="KSO_WM_UNIT_ID" val="diagram20210840_1*i*2"/>
  <p:tag name="KSO_WM_UNIT_INDEX" val="2"/>
  <p:tag name="KSO_WM_UNIT_LAYERLEVEL" val="1"/>
  <p:tag name="KSO_WM_UNIT_LINE_FILL_TYPE" val="2"/>
  <p:tag name="KSO_WM_UNIT_LINE_FORE_SCHEMECOLOR_INDEX" val="14"/>
  <p:tag name="KSO_WM_UNIT_LINE_FORE_SCHEMECOLOR_INDEX_BRIGHTNESS" val="-0.15"/>
  <p:tag name="KSO_WM_UNIT_SM_LIMIT_TYPE" val="1"/>
  <p:tag name="KSO_WM_UNIT_TYPE" val="i"/>
  <p:tag name="KSO_WM_UNIT_VALUE" val="738"/>
</p:tagLst>
</file>

<file path=ppt/tags/tag150.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151.xml><?xml version="1.0" encoding="utf-8"?>
<p:tagLst xmlns:p="http://schemas.openxmlformats.org/presentationml/2006/main">
  <p:tag name="KSO_WM_BEAUTIFY_FLAG" val="#wm#"/>
  <p:tag name="KSO_WM_TAG_VERSION" val="1.0"/>
  <p:tag name="KSO_WM_TEMPLATE_CATEGORY" val="diagram"/>
  <p:tag name="KSO_WM_TEMPLATE_INDEX" val="20205100"/>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5100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152.xml><?xml version="1.0" encoding="utf-8"?>
<p:tagLst xmlns:p="http://schemas.openxmlformats.org/presentationml/2006/main">
  <p:tag name="KSO_WM_BEAUTIFY_FLAG" val="#wm#"/>
  <p:tag name="KSO_WM_TAG_VERSION" val="1.0"/>
  <p:tag name="KSO_WM_TEMPLATE_CATEGORY" val="diagram"/>
  <p:tag name="KSO_WM_TEMPLATE_INDEX" val="20205100"/>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5100_1*i*2"/>
  <p:tag name="KSO_WM_UNIT_INDEX" val="2"/>
  <p:tag name="KSO_WM_UNIT_LAYERLEVEL" val="1"/>
  <p:tag name="KSO_WM_UNIT_TEXT_FILL_FORE_SCHEMECOLOR_INDEX" val="2"/>
  <p:tag name="KSO_WM_UNIT_TEXT_FILL_FORE_SCHEMECOLOR_INDEX_BRIGHTNESS" val="0"/>
  <p:tag name="KSO_WM_UNIT_TEXT_FILL_TYPE" val="1"/>
  <p:tag name="KSO_WM_UNIT_TYPE" val="i"/>
</p:tagLst>
</file>

<file path=ppt/tags/tag153.xml><?xml version="1.0" encoding="utf-8"?>
<p:tagLst xmlns:p="http://schemas.openxmlformats.org/presentationml/2006/main">
  <p:tag name="KSO_WM_BEAUTIFY_FLAG" val="#wm#"/>
  <p:tag name="KSO_WM_TAG_VERSION" val="1.0"/>
  <p:tag name="KSO_WM_TEMPLATE_CATEGORY" val="diagram"/>
  <p:tag name="KSO_WM_TEMPLATE_INDEX" val="20205100"/>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05100_1*i*3"/>
  <p:tag name="KSO_WM_UNIT_INDEX" val="3"/>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154.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205100"/>
  <p:tag name="KSO_WM_UNIT_COMPATIBLE" val="0"/>
  <p:tag name="KSO_WM_UNIT_DIAGRAM_ISNUMVISUAL" val="0"/>
  <p:tag name="KSO_WM_UNIT_DIAGRAM_ISREFERUNIT" val="0"/>
  <p:tag name="KSO_WM_UNIT_HIGHLIGHT" val="0"/>
  <p:tag name="KSO_WM_UNIT_ID" val="diagram20205100_1*a*1"/>
  <p:tag name="KSO_WM_UNIT_INDEX" val="1"/>
  <p:tag name="KSO_WM_UNIT_ISCONTENTSTITLE" val="0"/>
  <p:tag name="KSO_WM_UNIT_ISNUMDGMTITLE" val="0"/>
  <p:tag name="KSO_WM_UNIT_LAYERLEVEL" val="1"/>
  <p:tag name="KSO_WM_UNIT_NOCLEAR" val="0"/>
  <p:tag name="KSO_WM_UNIT_PRESET_TEXT" val="单击此处可添加大标题内容"/>
  <p:tag name="KSO_WM_UNIT_TYPE" val="a"/>
  <p:tag name="KSO_WM_UNIT_VALUE" val="24"/>
</p:tagLst>
</file>

<file path=ppt/tags/tag155.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205100"/>
  <p:tag name="KSO_WM_UNIT_COMPATIBLE" val="0"/>
  <p:tag name="KSO_WM_UNIT_DIAGRAM_ISNUMVISUAL" val="0"/>
  <p:tag name="KSO_WM_UNIT_DIAGRAM_ISREFERUNIT" val="0"/>
  <p:tag name="KSO_WM_UNIT_HIGHLIGHT" val="0"/>
  <p:tag name="KSO_WM_UNIT_ID" val="diagram20205100_1*f*1"/>
  <p:tag name="KSO_WM_UNIT_INDEX" val="1"/>
  <p:tag name="KSO_WM_UNIT_LAYERLEVEL" val="1"/>
  <p:tag name="KSO_WM_UNIT_NOCLEAR" val="0"/>
  <p:tag name="KSO_WM_UNIT_PRESET_TEXT" val="点击此处添加正文，文字是您思想的提炼，为了最终呈现发布的良好效果，请尽量言简意赅的阐述观点；根据需要可酌情增减文字，以便观者可以准确理解您所传达的信息。"/>
  <p:tag name="KSO_WM_UNIT_TEXT_FILL_FORE_SCHEMECOLOR_INDEX" val="13"/>
  <p:tag name="KSO_WM_UNIT_TEXT_FILL_FORE_SCHEMECOLOR_INDEX_BRIGHTNESS" val="0.25"/>
  <p:tag name="KSO_WM_UNIT_TEXT_FILL_TYPE" val="1"/>
  <p:tag name="KSO_WM_UNIT_TYPE" val="f"/>
  <p:tag name="KSO_WM_UNIT_VALUE" val="104"/>
</p:tagLst>
</file>

<file path=ppt/tags/tag156.xml><?xml version="1.0" encoding="utf-8"?>
<p:tagLst xmlns:p="http://schemas.openxmlformats.org/presentationml/2006/main">
  <p:tag name="KSO_WM_BEAUTIFY_FLAG" val="#wm#"/>
  <p:tag name="KSO_WM_TAG_VERSION" val="1.0"/>
  <p:tag name="KSO_WM_TEMPLATE_CATEGORY" val="diagram"/>
  <p:tag name="KSO_WM_TEMPLATE_INDEX" val="20205100"/>
  <p:tag name="KSO_WM_UNIT_COMPATIBLE" val="0"/>
  <p:tag name="KSO_WM_UNIT_DIAGRAM_ISNUMVISUAL" val="0"/>
  <p:tag name="KSO_WM_UNIT_DIAGRAM_ISREFERUNIT" val="0"/>
  <p:tag name="KSO_WM_UNIT_HIGHLIGHT" val="0"/>
  <p:tag name="KSO_WM_UNIT_ID" val="diagram20205100_1*i*4"/>
  <p:tag name="KSO_WM_UNIT_INDEX" val="4"/>
  <p:tag name="KSO_WM_UNIT_LAYERLEVEL" val="1"/>
  <p:tag name="KSO_WM_UNIT_TYPE" val="i"/>
</p:tagLst>
</file>

<file path=ppt/tags/tag157.xml><?xml version="1.0" encoding="utf-8"?>
<p:tagLst xmlns:p="http://schemas.openxmlformats.org/presentationml/2006/main">
  <p:tag name="KSO_WM_ASSEMBLE_CHIP_INDEX" val="24586c4fd830425fa8f1972caac41264"/>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30"/>
  <p:tag name="KSO_WM_TEMPLATE_ASSEMBLE_XID" val="5f48a2c2f3f92eac73830e30"/>
  <p:tag name="KSO_WM_TEMPLATE_CATEGORY" val="diagram"/>
  <p:tag name="KSO_WM_TEMPLATE_INDEX" val="20207779"/>
  <p:tag name="KSO_WM_UNIT_BLOCK" val="0"/>
  <p:tag name="KSO_WM_UNIT_COMPATIBLE" val="0"/>
  <p:tag name="KSO_WM_UNIT_DEC_AREA_ID" val="b0e419a42fe14c8c87abc623783d5793"/>
  <p:tag name="KSO_WM_UNIT_DEFAULT_FONT" val="14;20;2"/>
  <p:tag name="KSO_WM_UNIT_DIAGRAM_ISNUMVISUAL" val="0"/>
  <p:tag name="KSO_WM_UNIT_DIAGRAM_ISREFERUNIT" val="0"/>
  <p:tag name="KSO_WM_UNIT_HIGHLIGHT" val="0"/>
  <p:tag name="KSO_WM_UNIT_ID" val="diagram20207779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0"/>
</p:tagLst>
</file>

<file path=ppt/tags/tag158.xml><?xml version="1.0" encoding="utf-8"?>
<p:tagLst xmlns:p="http://schemas.openxmlformats.org/presentationml/2006/main">
  <p:tag name="KSO_WM_ASSEMBLE_CHIP_INDEX" val="24586c4fd830425fa8f1972caac41264"/>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30"/>
  <p:tag name="KSO_WM_TEMPLATE_ASSEMBLE_XID" val="5f48a2c2f3f92eac73830e30"/>
  <p:tag name="KSO_WM_TEMPLATE_CATEGORY" val="diagram"/>
  <p:tag name="KSO_WM_TEMPLATE_INDEX" val="20207779"/>
  <p:tag name="KSO_WM_UNIT_BLOCK" val="0"/>
  <p:tag name="KSO_WM_UNIT_COMPATIBLE" val="0"/>
  <p:tag name="KSO_WM_UNIT_DEC_AREA_ID" val="b0e419a42fe14c8c87abc623783d5793"/>
  <p:tag name="KSO_WM_UNIT_DEFAULT_FONT" val="14;20;2"/>
  <p:tag name="KSO_WM_UNIT_DIAGRAM_ISNUMVISUAL" val="0"/>
  <p:tag name="KSO_WM_UNIT_DIAGRAM_ISREFERUNIT" val="0"/>
  <p:tag name="KSO_WM_UNIT_HIGHLIGHT" val="0"/>
  <p:tag name="KSO_WM_UNIT_ID" val="diagram20207779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0"/>
</p:tagLst>
</file>

<file path=ppt/tags/tag159.xml><?xml version="1.0" encoding="utf-8"?>
<p:tagLst xmlns:p="http://schemas.openxmlformats.org/presentationml/2006/main">
  <p:tag name="KSO_WM_BEAUTIFY_FLAG" val="#wm#"/>
  <p:tag name="KSO_WM_CHIP_FILLPROP" val="[[{&quot;fill_id&quot;:&quot;64fef733638246a6b31168fcca795b6c&quot;,&quot;fill_align&quot;:&quot;lm&quot;,&quot;text_align&quot;:&quot;lm&quot;,&quot;text_direction&quot;:&quot;horizontal&quot;,&quot;chip_types&quot;:[&quot;header&quot;]},{&quot;fill_id&quot;:&quot;e7350a276e1b487dbd111a1392cc20e6&quot;,&quot;fill_align&quot;:&quot;lm&quot;,&quot;text_align&quot;:&quot;lm&quot;,&quot;text_direction&quot;:&quot;horizontal&quot;,&quot;chip_types&quot;:[&quot;text&quot;]},{&quot;fill_id&quot;:&quot;d80f169e8ede4174b58d7a712e746ee0&quot;,&quot;fill_align&quot;:&quot;lm&quot;,&quot;text_align&quot;:&quot;lm&quot;,&quot;text_direction&quot;:&quot;horizontal&quot;,&quot;chip_types&quot;:[&quot;diagram&quot;,&quot;pictext&quot;,&quot;text&quot;,&quot;picture&quot;,&quot;chart&quot;,&quot;table&quot;,&quot;video&quot;],&quot;support_features&quot;:[&quot;collage&quot;,&quot;carousel&quot;,&quot;creativecrop&quot;]}],[{&quot;fill_id&quot;:&quot;64fef733638246a6b31168fcca795b6c&quot;,&quot;fill_align&quot;:&quot;lm&quot;,&quot;text_align&quot;:&quot;lm&quot;,&quot;text_direction&quot;:&quot;horizontal&quot;,&quot;chip_types&quot;:[&quot;header&quot;]},{&quot;fill_id&quot;:&quot;e7350a276e1b487dbd111a1392cc20e6&quot;,&quot;fill_align&quot;:&quot;lm&quot;,&quot;text_align&quot;:&quot;lm&quot;,&quot;text_direction&quot;:&quot;horizontal&quot;,&quot;chip_types&quot;:[&quot;pictext&quot;,&quot;picture&quot;,&quot;chart&quot;,&quot;table&quot;,&quot;video&quot;],&quot;support_features&quot;:[&quot;collage&quot;,&quot;carousel&quot;,&quot;creativecrop&quot;]},{&quot;fill_id&quot;:&quot;d80f169e8ede4174b58d7a712e746ee0&quot;,&quot;fill_align&quot;:&quot;lm&quot;,&quot;text_align&quot;:&quot;lm&quot;,&quot;text_direction&quot;:&quot;horizontal&quot;,&quot;chip_types&quot;:[&quot;text&quot;]}],[{&quot;fill_id&quot;:&quot;64fef733638246a6b31168fcca795b6c&quot;,&quot;fill_align&quot;:&quot;lm&quot;,&quot;text_align&quot;:&quot;lm&quot;,&quot;text_direction&quot;:&quot;horizontal&quot;,&quot;chip_types&quot;:[&quot;header&quot;]},{&quot;fill_id&quot;:&quot;e7350a276e1b487dbd111a1392cc20e6&quot;,&quot;fill_align&quot;:&quot;lm&quot;,&quot;text_align&quot;:&quot;lm&quot;,&quot;text_direction&quot;:&quot;horizontal&quot;,&quot;chip_types&quot;:[&quot;picture&quot;]},{&quot;fill_id&quot;:&quot;d80f169e8ede4174b58d7a712e746ee0&quot;,&quot;fill_align&quot;:&quot;lm&quot;,&quot;text_align&quot;:&quot;lm&quot;,&quot;text_direction&quot;:&quot;horizontal&quot;,&quot;chip_types&quot;:[&quot;picture&quot;]}]]"/>
  <p:tag name="KSO_WM_CHIP_GROUPID" val="5eedaffaaa51720c6c8f4f95"/>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edaffaaa51720c6c8f4f96"/>
  <p:tag name="KSO_WM_SLIDE_BACKGROUND" val="[&quot;navigation&quot;]"/>
  <p:tag name="KSO_WM_SLIDE_BACKGROUND_TYPE" val="general"/>
  <p:tag name="KSO_WM_SLIDE_BK_DARK_LIGHT" val="2"/>
  <p:tag name="KSO_WM_SLIDE_ID" val="diagram20205100_1"/>
  <p:tag name="KSO_WM_SLIDE_INDEX" val="1"/>
  <p:tag name="KSO_WM_SLIDE_ITEM_CNT" val="0"/>
  <p:tag name="KSO_WM_SLIDE_LAYOUT" val="a_f"/>
  <p:tag name="KSO_WM_SLIDE_LAYOUT_CNT" val="1_2"/>
  <p:tag name="KSO_WM_SLIDE_POSITION" val="33*55"/>
  <p:tag name="KSO_WM_SLIDE_RATIO" val="1.777778"/>
  <p:tag name="KSO_WM_SLIDE_SIZE" val="893*472"/>
  <p:tag name="KSO_WM_SLIDE_SUBTYPE" val="pureTxt"/>
  <p:tag name="KSO_WM_SLIDE_SUPPORT_FEATURE_TYPE" val="0"/>
  <p:tag name="KSO_WM_SLIDE_TYPE" val="text"/>
  <p:tag name="KSO_WM_TAG_VERSION" val="1.0"/>
  <p:tag name="KSO_WM_TEMPLATE_ASSEMBLE_GROUPID" val="5f48a2c2f3f92eac73830e30"/>
  <p:tag name="KSO_WM_TEMPLATE_ASSEMBLE_XID" val="5f48a2c2f3f92eac73830e30"/>
  <p:tag name="KSO_WM_TEMPLATE_CATEGORY" val="diagram"/>
  <p:tag name="KSO_WM_TEMPLATE_COLOR_TYPE" val="0"/>
  <p:tag name="KSO_WM_TEMPLATE_INDEX" val="20205100"/>
  <p:tag name="KSO_WM_TEMPLATE_MASTER_TYPE" val="0"/>
  <p:tag name="KSO_WM_TEMPLATE_SUBCATEGORY" val="0"/>
  <p:tag name="KSO_WM_TEMPLATE_THUMBS_INDEX" val="1"/>
</p:tagLst>
</file>

<file path=ppt/tags/tag16.xml><?xml version="1.0" encoding="utf-8"?>
<p:tagLst xmlns:p="http://schemas.openxmlformats.org/presentationml/2006/main">
  <p:tag name="KSO_WM_ASSEMBLE_CHIP_INDEX" val="53cd7c4a6fed43bfbf34d081fa57bb91"/>
  <p:tag name="KSO_WM_BEAUTIFY_FLAG" val="#wm#"/>
  <p:tag name="KSO_WM_CHIP_FILLAREA_FILL_RULE" val="{&quot;fill_align&quot;:&quot;cm&quot;,&quot;fill_mode&quot;:&quot;full&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6231403b8f58ab2f1d716b"/>
  <p:tag name="KSO_WM_TEMPLATE_ASSEMBLE_XID" val="5f6231403b8f58ab2f1d716b"/>
  <p:tag name="KSO_WM_TEMPLATE_CATEGORY" val="diagram"/>
  <p:tag name="KSO_WM_TEMPLATE_INDEX" val="20210840"/>
  <p:tag name="KSO_WM_UNIT_BLOCK" val="0"/>
  <p:tag name="KSO_WM_UNIT_COMPATIBLE" val="0"/>
  <p:tag name="KSO_WM_UNIT_DEC_AREA_ID" val="8da378e9bfe3479dbad4244eb9f84378"/>
  <p:tag name="KSO_WM_UNIT_DEFAULT_FONT" val="24;44;4"/>
  <p:tag name="KSO_WM_UNIT_DIAGRAM_ISNUMVISUAL" val="0"/>
  <p:tag name="KSO_WM_UNIT_DIAGRAM_ISREFERUNIT" val="0"/>
  <p:tag name="KSO_WM_UNIT_HIGHLIGHT" val="0"/>
  <p:tag name="KSO_WM_UNIT_ID" val="diagram20210840_1*a*1"/>
  <p:tag name="KSO_WM_UNIT_INDEX" val="1"/>
  <p:tag name="KSO_WM_UNIT_ISCONTENTSTITLE" val="0"/>
  <p:tag name="KSO_WM_UNIT_ISNUMDGMTITLE" val="0"/>
  <p:tag name="KSO_WM_UNIT_LAYERLEVEL" val="1"/>
  <p:tag name="KSO_WM_UNIT_NOCLEAR" val="0"/>
  <p:tag name="KSO_WM_UNIT_PRESET_TEXT" val="添加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0"/>
</p:tagLst>
</file>

<file path=ppt/tags/tag160.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161.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162.xml><?xml version="1.0" encoding="utf-8"?>
<p:tagLst xmlns:p="http://schemas.openxmlformats.org/presentationml/2006/main">
  <p:tag name="KSO_WM_BEAUTIFY_FLAG" val="#wm#"/>
  <p:tag name="KSO_WM_TAG_VERSION" val="1.0"/>
  <p:tag name="KSO_WM_TEMPLATE_CATEGORY" val="diagram"/>
  <p:tag name="KSO_WM_TEMPLATE_INDEX" val="20205100"/>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5100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163.xml><?xml version="1.0" encoding="utf-8"?>
<p:tagLst xmlns:p="http://schemas.openxmlformats.org/presentationml/2006/main">
  <p:tag name="KSO_WM_BEAUTIFY_FLAG" val="#wm#"/>
  <p:tag name="KSO_WM_TAG_VERSION" val="1.0"/>
  <p:tag name="KSO_WM_TEMPLATE_CATEGORY" val="diagram"/>
  <p:tag name="KSO_WM_TEMPLATE_INDEX" val="20205100"/>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5100_1*i*2"/>
  <p:tag name="KSO_WM_UNIT_INDEX" val="2"/>
  <p:tag name="KSO_WM_UNIT_LAYERLEVEL" val="1"/>
  <p:tag name="KSO_WM_UNIT_TEXT_FILL_FORE_SCHEMECOLOR_INDEX" val="2"/>
  <p:tag name="KSO_WM_UNIT_TEXT_FILL_FORE_SCHEMECOLOR_INDEX_BRIGHTNESS" val="0"/>
  <p:tag name="KSO_WM_UNIT_TEXT_FILL_TYPE" val="1"/>
  <p:tag name="KSO_WM_UNIT_TYPE" val="i"/>
</p:tagLst>
</file>

<file path=ppt/tags/tag164.xml><?xml version="1.0" encoding="utf-8"?>
<p:tagLst xmlns:p="http://schemas.openxmlformats.org/presentationml/2006/main">
  <p:tag name="KSO_WM_BEAUTIFY_FLAG" val="#wm#"/>
  <p:tag name="KSO_WM_TAG_VERSION" val="1.0"/>
  <p:tag name="KSO_WM_TEMPLATE_CATEGORY" val="diagram"/>
  <p:tag name="KSO_WM_TEMPLATE_INDEX" val="20205100"/>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05100_1*i*3"/>
  <p:tag name="KSO_WM_UNIT_INDEX" val="3"/>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165.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205100"/>
  <p:tag name="KSO_WM_UNIT_COMPATIBLE" val="0"/>
  <p:tag name="KSO_WM_UNIT_DIAGRAM_ISNUMVISUAL" val="0"/>
  <p:tag name="KSO_WM_UNIT_DIAGRAM_ISREFERUNIT" val="0"/>
  <p:tag name="KSO_WM_UNIT_HIGHLIGHT" val="0"/>
  <p:tag name="KSO_WM_UNIT_ID" val="diagram20205100_1*a*1"/>
  <p:tag name="KSO_WM_UNIT_INDEX" val="1"/>
  <p:tag name="KSO_WM_UNIT_ISCONTENTSTITLE" val="0"/>
  <p:tag name="KSO_WM_UNIT_ISNUMDGMTITLE" val="0"/>
  <p:tag name="KSO_WM_UNIT_LAYERLEVEL" val="1"/>
  <p:tag name="KSO_WM_UNIT_NOCLEAR" val="0"/>
  <p:tag name="KSO_WM_UNIT_PRESET_TEXT" val="单击此处可添加大标题内容"/>
  <p:tag name="KSO_WM_UNIT_TYPE" val="a"/>
  <p:tag name="KSO_WM_UNIT_VALUE" val="24"/>
</p:tagLst>
</file>

<file path=ppt/tags/tag166.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205100"/>
  <p:tag name="KSO_WM_UNIT_COMPATIBLE" val="0"/>
  <p:tag name="KSO_WM_UNIT_DIAGRAM_ISNUMVISUAL" val="0"/>
  <p:tag name="KSO_WM_UNIT_DIAGRAM_ISREFERUNIT" val="0"/>
  <p:tag name="KSO_WM_UNIT_HIGHLIGHT" val="0"/>
  <p:tag name="KSO_WM_UNIT_ID" val="diagram20205100_1*f*1"/>
  <p:tag name="KSO_WM_UNIT_INDEX" val="1"/>
  <p:tag name="KSO_WM_UNIT_LAYERLEVEL" val="1"/>
  <p:tag name="KSO_WM_UNIT_NOCLEAR" val="0"/>
  <p:tag name="KSO_WM_UNIT_PRESET_TEXT" val="点击此处添加正文，文字是您思想的提炼，为了最终呈现发布的良好效果，请尽量言简意赅的阐述观点；根据需要可酌情增减文字，以便观者可以准确理解您所传达的信息。"/>
  <p:tag name="KSO_WM_UNIT_TEXT_FILL_FORE_SCHEMECOLOR_INDEX" val="13"/>
  <p:tag name="KSO_WM_UNIT_TEXT_FILL_FORE_SCHEMECOLOR_INDEX_BRIGHTNESS" val="0.25"/>
  <p:tag name="KSO_WM_UNIT_TEXT_FILL_TYPE" val="1"/>
  <p:tag name="KSO_WM_UNIT_TYPE" val="f"/>
  <p:tag name="KSO_WM_UNIT_VALUE" val="104"/>
</p:tagLst>
</file>

<file path=ppt/tags/tag167.xml><?xml version="1.0" encoding="utf-8"?>
<p:tagLst xmlns:p="http://schemas.openxmlformats.org/presentationml/2006/main">
  <p:tag name="KSO_WM_BEAUTIFY_FLAG" val="#wm#"/>
  <p:tag name="KSO_WM_TAG_VERSION" val="1.0"/>
  <p:tag name="KSO_WM_TEMPLATE_CATEGORY" val="diagram"/>
  <p:tag name="KSO_WM_TEMPLATE_INDEX" val="20205100"/>
  <p:tag name="KSO_WM_UNIT_COMPATIBLE" val="0"/>
  <p:tag name="KSO_WM_UNIT_DIAGRAM_ISNUMVISUAL" val="0"/>
  <p:tag name="KSO_WM_UNIT_DIAGRAM_ISREFERUNIT" val="0"/>
  <p:tag name="KSO_WM_UNIT_HIGHLIGHT" val="0"/>
  <p:tag name="KSO_WM_UNIT_ID" val="diagram20205100_1*i*4"/>
  <p:tag name="KSO_WM_UNIT_INDEX" val="4"/>
  <p:tag name="KSO_WM_UNIT_LAYERLEVEL" val="1"/>
  <p:tag name="KSO_WM_UNIT_TYPE" val="i"/>
</p:tagLst>
</file>

<file path=ppt/tags/tag168.xml><?xml version="1.0" encoding="utf-8"?>
<p:tagLst xmlns:p="http://schemas.openxmlformats.org/presentationml/2006/main">
  <p:tag name="KSO_WM_ASSEMBLE_CHIP_INDEX" val="24586c4fd830425fa8f1972caac41264"/>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30"/>
  <p:tag name="KSO_WM_TEMPLATE_ASSEMBLE_XID" val="5f48a2c2f3f92eac73830e30"/>
  <p:tag name="KSO_WM_TEMPLATE_CATEGORY" val="diagram"/>
  <p:tag name="KSO_WM_TEMPLATE_INDEX" val="20207779"/>
  <p:tag name="KSO_WM_UNIT_BLOCK" val="0"/>
  <p:tag name="KSO_WM_UNIT_COMPATIBLE" val="0"/>
  <p:tag name="KSO_WM_UNIT_DEC_AREA_ID" val="b0e419a42fe14c8c87abc623783d5793"/>
  <p:tag name="KSO_WM_UNIT_DEFAULT_FONT" val="14;20;2"/>
  <p:tag name="KSO_WM_UNIT_DIAGRAM_ISNUMVISUAL" val="0"/>
  <p:tag name="KSO_WM_UNIT_DIAGRAM_ISREFERUNIT" val="0"/>
  <p:tag name="KSO_WM_UNIT_HIGHLIGHT" val="0"/>
  <p:tag name="KSO_WM_UNIT_ID" val="diagram20207779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0"/>
</p:tagLst>
</file>

<file path=ppt/tags/tag169.xml><?xml version="1.0" encoding="utf-8"?>
<p:tagLst xmlns:p="http://schemas.openxmlformats.org/presentationml/2006/main">
  <p:tag name="KSO_WM_ASSEMBLE_CHIP_INDEX" val="24586c4fd830425fa8f1972caac41264"/>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30"/>
  <p:tag name="KSO_WM_TEMPLATE_ASSEMBLE_XID" val="5f48a2c2f3f92eac73830e30"/>
  <p:tag name="KSO_WM_TEMPLATE_CATEGORY" val="diagram"/>
  <p:tag name="KSO_WM_TEMPLATE_INDEX" val="20207779"/>
  <p:tag name="KSO_WM_UNIT_BLOCK" val="0"/>
  <p:tag name="KSO_WM_UNIT_COMPATIBLE" val="0"/>
  <p:tag name="KSO_WM_UNIT_DEC_AREA_ID" val="b0e419a42fe14c8c87abc623783d5793"/>
  <p:tag name="KSO_WM_UNIT_DEFAULT_FONT" val="14;20;2"/>
  <p:tag name="KSO_WM_UNIT_DIAGRAM_ISNUMVISUAL" val="0"/>
  <p:tag name="KSO_WM_UNIT_DIAGRAM_ISREFERUNIT" val="0"/>
  <p:tag name="KSO_WM_UNIT_HIGHLIGHT" val="0"/>
  <p:tag name="KSO_WM_UNIT_ID" val="diagram20207779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0"/>
</p:tagLst>
</file>

<file path=ppt/tags/tag17.xml><?xml version="1.0" encoding="utf-8"?>
<p:tagLst xmlns:p="http://schemas.openxmlformats.org/presentationml/2006/main">
  <p:tag name="KSO_WM_ASSEMBLE_CHIP_INDEX" val="95b5fd34012945079a6452ba0f70e440"/>
  <p:tag name="KSO_WM_BEAUTIFY_FLAG" val="#wm#"/>
  <p:tag name="KSO_WM_CHIP_FILLAREA_FILL_RULE" val="{&quot;fill_align&quot;:&quot;cm&quot;,&quot;fill_mode&quot;:&quot;full&quot;}"/>
  <p:tag name="KSO_WM_CHIP_GROUPID" val="5e7310da9a230a26b9e88a19"/>
  <p:tag name="KSO_WM_CHIP_XID" val="5e7310da9a230a26b9e88a1a"/>
  <p:tag name="KSO_WM_TAG_BACKGROUP_ID" val=""/>
  <p:tag name="KSO_WM_TAG_BACKGROUP_SIZE" val=""/>
  <p:tag name="KSO_WM_TAG_FRONT_SIZE" val=""/>
  <p:tag name="KSO_WM_TAG_VERSION" val="1.0"/>
  <p:tag name="KSO_WM_TAG_ZODER_POSITION" val=""/>
  <p:tag name="KSO_WM_TEMPLATE_ASSEMBLE_GROUPID" val="5f6231403b8f58ab2f1d716b"/>
  <p:tag name="KSO_WM_TEMPLATE_ASSEMBLE_XID" val="5f6231403b8f58ab2f1d716b"/>
  <p:tag name="KSO_WM_TEMPLATE_CATEGORY" val="diagram"/>
  <p:tag name="KSO_WM_TEMPLATE_INDEX" val="20210840"/>
  <p:tag name="KSO_WM_UNIT_COMPATIBLE" val="0"/>
  <p:tag name="KSO_WM_UNIT_DEC_AREA_ID" val="8291ae983f654a07a4e0284f412a39e3"/>
  <p:tag name="KSO_WM_UNIT_DIAGRAM_ISNUMVISUAL" val="0"/>
  <p:tag name="KSO_WM_UNIT_DIAGRAM_ISREFERUNIT" val="0"/>
  <p:tag name="KSO_WM_UNIT_HIGHLIGHT" val="0"/>
  <p:tag name="KSO_WM_UNIT_ID" val="diagram20210840_1*d*1"/>
  <p:tag name="KSO_WM_UNIT_INDEX" val="1"/>
  <p:tag name="KSO_WM_UNIT_LAYERLEVEL" val="1"/>
  <p:tag name="KSO_WM_UNIT_PICTURE_CLIP_FLAG" val="0"/>
  <p:tag name="KSO_WM_UNIT_PLACING_PICTURE" val="95b5fd34012945079a6452ba0f70e440"/>
  <p:tag name="KSO_WM_UNIT_SUPPORT_UNIT_TYPE" val="[&quot;l&quot;,&quot;m&quot;,&quot;n&quot;,&quot;o&quot;,&quot;p&quot;,&quot;q&quot;,&quot;r&quot;,&quot;δ&quot;,&quot;ε&quot;,&quot;ζ&quot;,&quot;η&quot;,&quot;d&quot;,&quot;α&quot;,&quot;β&quot;,&quot;θ&quot;]"/>
  <p:tag name="KSO_WM_UNIT_TYPE" val="d"/>
  <p:tag name="KSO_WM_UNIT_VALUE" val="550*1396"/>
</p:tagLst>
</file>

<file path=ppt/tags/tag170.xml><?xml version="1.0" encoding="utf-8"?>
<p:tagLst xmlns:p="http://schemas.openxmlformats.org/presentationml/2006/main">
  <p:tag name="KSO_WM_ASSEMBLE_CHIP_INDEX" val="24586c4fd830425fa8f1972caac41264"/>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30"/>
  <p:tag name="KSO_WM_TEMPLATE_ASSEMBLE_XID" val="5f48a2c2f3f92eac73830e30"/>
  <p:tag name="KSO_WM_TEMPLATE_CATEGORY" val="diagram"/>
  <p:tag name="KSO_WM_TEMPLATE_INDEX" val="20207779"/>
  <p:tag name="KSO_WM_UNIT_BLOCK" val="0"/>
  <p:tag name="KSO_WM_UNIT_COMPATIBLE" val="0"/>
  <p:tag name="KSO_WM_UNIT_DEC_AREA_ID" val="b0e419a42fe14c8c87abc623783d5793"/>
  <p:tag name="KSO_WM_UNIT_DEFAULT_FONT" val="14;20;2"/>
  <p:tag name="KSO_WM_UNIT_DIAGRAM_ISNUMVISUAL" val="0"/>
  <p:tag name="KSO_WM_UNIT_DIAGRAM_ISREFERUNIT" val="0"/>
  <p:tag name="KSO_WM_UNIT_HIGHLIGHT" val="0"/>
  <p:tag name="KSO_WM_UNIT_ID" val="diagram20207779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0"/>
</p:tagLst>
</file>

<file path=ppt/tags/tag171.xml><?xml version="1.0" encoding="utf-8"?>
<p:tagLst xmlns:p="http://schemas.openxmlformats.org/presentationml/2006/main">
  <p:tag name="KSO_WM_BEAUTIFY_FLAG" val="#wm#"/>
  <p:tag name="KSO_WM_CHIP_FILLPROP" val="[[{&quot;fill_id&quot;:&quot;64fef733638246a6b31168fcca795b6c&quot;,&quot;fill_align&quot;:&quot;lm&quot;,&quot;text_align&quot;:&quot;lm&quot;,&quot;text_direction&quot;:&quot;horizontal&quot;,&quot;chip_types&quot;:[&quot;header&quot;]},{&quot;fill_id&quot;:&quot;e7350a276e1b487dbd111a1392cc20e6&quot;,&quot;fill_align&quot;:&quot;lm&quot;,&quot;text_align&quot;:&quot;lm&quot;,&quot;text_direction&quot;:&quot;horizontal&quot;,&quot;chip_types&quot;:[&quot;text&quot;]},{&quot;fill_id&quot;:&quot;d80f169e8ede4174b58d7a712e746ee0&quot;,&quot;fill_align&quot;:&quot;lm&quot;,&quot;text_align&quot;:&quot;lm&quot;,&quot;text_direction&quot;:&quot;horizontal&quot;,&quot;chip_types&quot;:[&quot;diagram&quot;,&quot;pictext&quot;,&quot;text&quot;,&quot;picture&quot;,&quot;chart&quot;,&quot;table&quot;,&quot;video&quot;],&quot;support_features&quot;:[&quot;collage&quot;,&quot;carousel&quot;,&quot;creativecrop&quot;]}],[{&quot;fill_id&quot;:&quot;64fef733638246a6b31168fcca795b6c&quot;,&quot;fill_align&quot;:&quot;lm&quot;,&quot;text_align&quot;:&quot;lm&quot;,&quot;text_direction&quot;:&quot;horizontal&quot;,&quot;chip_types&quot;:[&quot;header&quot;]},{&quot;fill_id&quot;:&quot;e7350a276e1b487dbd111a1392cc20e6&quot;,&quot;fill_align&quot;:&quot;lm&quot;,&quot;text_align&quot;:&quot;lm&quot;,&quot;text_direction&quot;:&quot;horizontal&quot;,&quot;chip_types&quot;:[&quot;pictext&quot;,&quot;picture&quot;,&quot;chart&quot;,&quot;table&quot;,&quot;video&quot;],&quot;support_features&quot;:[&quot;collage&quot;,&quot;carousel&quot;,&quot;creativecrop&quot;]},{&quot;fill_id&quot;:&quot;d80f169e8ede4174b58d7a712e746ee0&quot;,&quot;fill_align&quot;:&quot;lm&quot;,&quot;text_align&quot;:&quot;lm&quot;,&quot;text_direction&quot;:&quot;horizontal&quot;,&quot;chip_types&quot;:[&quot;text&quot;]}],[{&quot;fill_id&quot;:&quot;64fef733638246a6b31168fcca795b6c&quot;,&quot;fill_align&quot;:&quot;lm&quot;,&quot;text_align&quot;:&quot;lm&quot;,&quot;text_direction&quot;:&quot;horizontal&quot;,&quot;chip_types&quot;:[&quot;header&quot;]},{&quot;fill_id&quot;:&quot;e7350a276e1b487dbd111a1392cc20e6&quot;,&quot;fill_align&quot;:&quot;lm&quot;,&quot;text_align&quot;:&quot;lm&quot;,&quot;text_direction&quot;:&quot;horizontal&quot;,&quot;chip_types&quot;:[&quot;picture&quot;]},{&quot;fill_id&quot;:&quot;d80f169e8ede4174b58d7a712e746ee0&quot;,&quot;fill_align&quot;:&quot;lm&quot;,&quot;text_align&quot;:&quot;lm&quot;,&quot;text_direction&quot;:&quot;horizontal&quot;,&quot;chip_types&quot;:[&quot;picture&quot;]}]]"/>
  <p:tag name="KSO_WM_CHIP_GROUPID" val="5eedaffaaa51720c6c8f4f95"/>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edaffaaa51720c6c8f4f96"/>
  <p:tag name="KSO_WM_SLIDE_BACKGROUND" val="[&quot;navigation&quot;]"/>
  <p:tag name="KSO_WM_SLIDE_BACKGROUND_TYPE" val="general"/>
  <p:tag name="KSO_WM_SLIDE_BK_DARK_LIGHT" val="2"/>
  <p:tag name="KSO_WM_SLIDE_ID" val="diagram20205100_1"/>
  <p:tag name="KSO_WM_SLIDE_INDEX" val="1"/>
  <p:tag name="KSO_WM_SLIDE_ITEM_CNT" val="0"/>
  <p:tag name="KSO_WM_SLIDE_LAYOUT" val="a_f"/>
  <p:tag name="KSO_WM_SLIDE_LAYOUT_CNT" val="1_2"/>
  <p:tag name="KSO_WM_SLIDE_POSITION" val="33*55"/>
  <p:tag name="KSO_WM_SLIDE_RATIO" val="1.777778"/>
  <p:tag name="KSO_WM_SLIDE_SIZE" val="893*472"/>
  <p:tag name="KSO_WM_SLIDE_SUBTYPE" val="pureTxt"/>
  <p:tag name="KSO_WM_SLIDE_SUPPORT_FEATURE_TYPE" val="0"/>
  <p:tag name="KSO_WM_SLIDE_TYPE" val="text"/>
  <p:tag name="KSO_WM_TAG_VERSION" val="1.0"/>
  <p:tag name="KSO_WM_TEMPLATE_ASSEMBLE_GROUPID" val="5f48a2c2f3f92eac73830e30"/>
  <p:tag name="KSO_WM_TEMPLATE_ASSEMBLE_XID" val="5f48a2c2f3f92eac73830e30"/>
  <p:tag name="KSO_WM_TEMPLATE_CATEGORY" val="diagram"/>
  <p:tag name="KSO_WM_TEMPLATE_COLOR_TYPE" val="0"/>
  <p:tag name="KSO_WM_TEMPLATE_INDEX" val="20205100"/>
  <p:tag name="KSO_WM_TEMPLATE_MASTER_TYPE" val="0"/>
  <p:tag name="KSO_WM_TEMPLATE_SUBCATEGORY" val="0"/>
  <p:tag name="KSO_WM_TEMPLATE_THUMBS_INDEX" val="1"/>
</p:tagLst>
</file>

<file path=ppt/tags/tag172.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173.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174.xml><?xml version="1.0" encoding="utf-8"?>
<p:tagLst xmlns:p="http://schemas.openxmlformats.org/presentationml/2006/main">
  <p:tag name="KSO_WM_BEAUTIFY_FLAG" val="#wm#"/>
  <p:tag name="KSO_WM_TAG_VERSION" val="1.0"/>
  <p:tag name="KSO_WM_TEMPLATE_CATEGORY" val="diagram"/>
  <p:tag name="KSO_WM_TEMPLATE_INDEX" val="20205100"/>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5100_1*i*1"/>
  <p:tag name="KSO_WM_UNIT_INDEX" val="1"/>
  <p:tag name="KSO_WM_UNIT_LAYERLEVEL" val="1"/>
  <p:tag name="KSO_WM_UNIT_TEXT_FILL_FORE_SCHEMECOLOR_INDEX" val="2"/>
  <p:tag name="KSO_WM_UNIT_TEXT_FILL_FORE_SCHEMECOLOR_INDEX_BRIGHTNESS" val="0"/>
  <p:tag name="KSO_WM_UNIT_TEXT_FILL_TYPE" val="1"/>
  <p:tag name="KSO_WM_UNIT_TYPE" val="i"/>
</p:tagLst>
</file>

<file path=ppt/tags/tag175.xml><?xml version="1.0" encoding="utf-8"?>
<p:tagLst xmlns:p="http://schemas.openxmlformats.org/presentationml/2006/main">
  <p:tag name="KSO_WM_BEAUTIFY_FLAG" val="#wm#"/>
  <p:tag name="KSO_WM_TAG_VERSION" val="1.0"/>
  <p:tag name="KSO_WM_TEMPLATE_CATEGORY" val="diagram"/>
  <p:tag name="KSO_WM_TEMPLATE_INDEX" val="20205100"/>
  <p:tag name="KSO_WM_UNIT_COMPATIBLE" val="0"/>
  <p:tag name="KSO_WM_UNIT_DIAGRAM_ISNUMVISUAL" val="0"/>
  <p:tag name="KSO_WM_UNIT_DIAGRAM_ISREFERUNIT" val="0"/>
  <p:tag name="KSO_WM_UNIT_FILL_FORE_SCHEMECOLOR_INDEX" val="5"/>
  <p:tag name="KSO_WM_UNIT_FILL_FORE_SCHEMECOLOR_INDEX_BRIGHTNESS" val="0.8"/>
  <p:tag name="KSO_WM_UNIT_FILL_TYPE" val="1"/>
  <p:tag name="KSO_WM_UNIT_HIGHLIGHT" val="0"/>
  <p:tag name="KSO_WM_UNIT_ID" val="diagram20205100_1*i*2"/>
  <p:tag name="KSO_WM_UNIT_INDEX" val="2"/>
  <p:tag name="KSO_WM_UNIT_LAYERLEVEL" val="1"/>
  <p:tag name="KSO_WM_UNIT_TEXT_FILL_FORE_SCHEMECOLOR_INDEX" val="2"/>
  <p:tag name="KSO_WM_UNIT_TEXT_FILL_FORE_SCHEMECOLOR_INDEX_BRIGHTNESS" val="0"/>
  <p:tag name="KSO_WM_UNIT_TEXT_FILL_TYPE" val="1"/>
  <p:tag name="KSO_WM_UNIT_TYPE" val="i"/>
</p:tagLst>
</file>

<file path=ppt/tags/tag176.xml><?xml version="1.0" encoding="utf-8"?>
<p:tagLst xmlns:p="http://schemas.openxmlformats.org/presentationml/2006/main">
  <p:tag name="KSO_WM_BEAUTIFY_FLAG" val="#wm#"/>
  <p:tag name="KSO_WM_TAG_VERSION" val="1.0"/>
  <p:tag name="KSO_WM_TEMPLATE_CATEGORY" val="diagram"/>
  <p:tag name="KSO_WM_TEMPLATE_INDEX" val="20205100"/>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205100_1*i*3"/>
  <p:tag name="KSO_WM_UNIT_INDEX" val="3"/>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177.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205100"/>
  <p:tag name="KSO_WM_UNIT_COMPATIBLE" val="0"/>
  <p:tag name="KSO_WM_UNIT_DIAGRAM_ISNUMVISUAL" val="0"/>
  <p:tag name="KSO_WM_UNIT_DIAGRAM_ISREFERUNIT" val="0"/>
  <p:tag name="KSO_WM_UNIT_HIGHLIGHT" val="0"/>
  <p:tag name="KSO_WM_UNIT_ID" val="diagram20205100_1*a*1"/>
  <p:tag name="KSO_WM_UNIT_INDEX" val="1"/>
  <p:tag name="KSO_WM_UNIT_ISCONTENTSTITLE" val="0"/>
  <p:tag name="KSO_WM_UNIT_ISNUMDGMTITLE" val="0"/>
  <p:tag name="KSO_WM_UNIT_LAYERLEVEL" val="1"/>
  <p:tag name="KSO_WM_UNIT_NOCLEAR" val="0"/>
  <p:tag name="KSO_WM_UNIT_PRESET_TEXT" val="单击此处可添加大标题内容"/>
  <p:tag name="KSO_WM_UNIT_TYPE" val="a"/>
  <p:tag name="KSO_WM_UNIT_VALUE" val="24"/>
</p:tagLst>
</file>

<file path=ppt/tags/tag178.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205100"/>
  <p:tag name="KSO_WM_UNIT_COMPATIBLE" val="0"/>
  <p:tag name="KSO_WM_UNIT_DIAGRAM_ISNUMVISUAL" val="0"/>
  <p:tag name="KSO_WM_UNIT_DIAGRAM_ISREFERUNIT" val="0"/>
  <p:tag name="KSO_WM_UNIT_HIGHLIGHT" val="0"/>
  <p:tag name="KSO_WM_UNIT_ID" val="diagram20205100_1*f*1"/>
  <p:tag name="KSO_WM_UNIT_INDEX" val="1"/>
  <p:tag name="KSO_WM_UNIT_LAYERLEVEL" val="1"/>
  <p:tag name="KSO_WM_UNIT_NOCLEAR" val="0"/>
  <p:tag name="KSO_WM_UNIT_PRESET_TEXT" val="点击此处添加正文，文字是您思想的提炼，为了最终呈现发布的良好效果，请尽量言简意赅的阐述观点；根据需要可酌情增减文字，以便观者可以准确理解您所传达的信息。"/>
  <p:tag name="KSO_WM_UNIT_TEXT_FILL_FORE_SCHEMECOLOR_INDEX" val="13"/>
  <p:tag name="KSO_WM_UNIT_TEXT_FILL_FORE_SCHEMECOLOR_INDEX_BRIGHTNESS" val="0.25"/>
  <p:tag name="KSO_WM_UNIT_TEXT_FILL_TYPE" val="1"/>
  <p:tag name="KSO_WM_UNIT_TYPE" val="f"/>
  <p:tag name="KSO_WM_UNIT_VALUE" val="104"/>
</p:tagLst>
</file>

<file path=ppt/tags/tag179.xml><?xml version="1.0" encoding="utf-8"?>
<p:tagLst xmlns:p="http://schemas.openxmlformats.org/presentationml/2006/main">
  <p:tag name="KSO_WM_BEAUTIFY_FLAG" val="#wm#"/>
  <p:tag name="KSO_WM_TAG_VERSION" val="1.0"/>
  <p:tag name="KSO_WM_TEMPLATE_CATEGORY" val="diagram"/>
  <p:tag name="KSO_WM_TEMPLATE_INDEX" val="20205100"/>
  <p:tag name="KSO_WM_UNIT_COMPATIBLE" val="0"/>
  <p:tag name="KSO_WM_UNIT_DIAGRAM_ISNUMVISUAL" val="0"/>
  <p:tag name="KSO_WM_UNIT_DIAGRAM_ISREFERUNIT" val="0"/>
  <p:tag name="KSO_WM_UNIT_HIGHLIGHT" val="0"/>
  <p:tag name="KSO_WM_UNIT_ID" val="diagram20205100_1*i*4"/>
  <p:tag name="KSO_WM_UNIT_INDEX" val="4"/>
  <p:tag name="KSO_WM_UNIT_LAYERLEVEL" val="1"/>
  <p:tag name="KSO_WM_UNIT_TYPE" val="i"/>
</p:tagLst>
</file>

<file path=ppt/tags/tag18.xml><?xml version="1.0" encoding="utf-8"?>
<p:tagLst xmlns:p="http://schemas.openxmlformats.org/presentationml/2006/main">
  <p:tag name="KSO_WM_BEAUTIFY_FLAG" val="#wm#"/>
  <p:tag name="KSO_WM_CHIP_FILLPROP" val="[[{&quot;fill_id&quot;:&quot;9a355c80c5954ee09524de9ebc4c51fa&quot;,&quot;fill_align&quot;:&quot;cm&quot;,&quot;text_align&quot;:&quot;cm&quot;,&quot;text_direction&quot;:&quot;horizontal&quot;,&quot;chip_types&quot;:[&quot;header&quot;]},{&quot;fill_id&quot;:&quot;d54c11053c694c528a73c81ffd135bd4&quot;,&quot;fill_align&quot;:&quot;cm&quot;,&quot;text_align&quot;:&quot;lm&quot;,&quot;text_direction&quot;:&quot;horizontal&quot;,&quot;chip_types&quot;:[&quot;diagram&quot;,&quot;pictext&quot;,&quot;text&quot;,&quot;picture&quot;,&quot;chart&quot;,&quot;table&quot;,&quot;video&quot;],&quot;support_features&quot;:[&quot;collage&quot;,&quot;carousel&quot;]}]]"/>
  <p:tag name="KSO_WM_CHIP_GROUPID" val="5ed745afafe44fab1839bd05"/>
  <p:tag name="KSO_WM_CHIP_INFOS" val="{&quot;layout_type&quot;:&quot;leftright&quot;,&quot;layout_feature&quot;:1,&quot;tags&quot;:{&quot;style&quot;:[&quot;商务&quot;,&quot;简约&quot;,&quot;文艺清新&quot;,&quot;卡通&quot;,&quot;欧美风&quot;,&quot;黑板风&quot;,&quot;渐变风&quot;]},&quot;slide_type&quot;:[&quot;text&quot;],&quot;aspect_ratio&quot;:&quot;16:9&quot;,&quot;diagram&quot;:{&quot;type&quot;:[],&quot;direction&quot;:0,&quot;isSupportDecBetweenItems&quot;:false}}"/>
  <p:tag name="KSO_WM_CHIP_XID" val="5ed21bffdaf2e53b70be3ec4"/>
  <p:tag name="KSO_WM_SLIDE_BACKGROUND" val="[&quot;general&quot;]"/>
  <p:tag name="KSO_WM_SLIDE_BACKGROUND_TYPE" val="general"/>
  <p:tag name="KSO_WM_SLIDE_BK_DARK_LIGHT" val="2"/>
  <p:tag name="KSO_WM_SLIDE_ID" val="diagram20210840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0-09-16T23:37:36&quot;,&quot;maxSize&quot;:{&quot;size1&quot;:32.5},&quot;minSize&quot;:{&quot;size1&quot;:32.5},&quot;normalSize&quot;:{&quot;size1&quot;:32.5},&quot;subLayout&quot;:[{&quot;id&quot;:&quot;2020-09-16T23:37:36&quot;,&quot;margin&quot;:{&quot;bottom&quot;:6.7729997634887695,&quot;left&quot;:1.6929999589920044,&quot;right&quot;:2.1170001029968262,&quot;top&quot;:5.9270000457763672},&quot;type&quot;:0},{&quot;id&quot;:&quot;2020-09-16T23:37:36&quot;,&quot;margin&quot;:{&quot;bottom&quot;:4.2329998016357422,&quot;left&quot;:0.42300000786781311,&quot;right&quot;:4.6570000648498535,&quot;top&quot;:4.2329998016357422},&quot;type&quot;:0}],&quot;type&quot;:0}"/>
  <p:tag name="KSO_WM_SLIDE_POSITION" val="48*71"/>
  <p:tag name="KSO_WM_SLIDE_RATIO" val="1.777778"/>
  <p:tag name="KSO_WM_SLIDE_SIZE" val="840*396"/>
  <p:tag name="KSO_WM_SLIDE_SUBTYPE" val="picTxt"/>
  <p:tag name="KSO_WM_SLIDE_SUPPORT_FEATURE_TYPE" val="3"/>
  <p:tag name="KSO_WM_SLIDE_TYPE" val="text"/>
  <p:tag name="KSO_WM_TAG_VERSION" val="1.0"/>
  <p:tag name="KSO_WM_TEMPLATE_ASSEMBLE_GROUPID" val="5f6231403b8f58ab2f1d716b"/>
  <p:tag name="KSO_WM_TEMPLATE_ASSEMBLE_XID" val="5f6231403b8f58ab2f1d716b"/>
  <p:tag name="KSO_WM_TEMPLATE_CATEGORY" val="diagram"/>
  <p:tag name="KSO_WM_TEMPLATE_COLOR_TYPE" val="1"/>
  <p:tag name="KSO_WM_TEMPLATE_INDEX" val="20210840"/>
  <p:tag name="KSO_WM_TEMPLATE_MASTER_TYPE" val="0"/>
  <p:tag name="KSO_WM_TEMPLATE_SUBCATEGORY" val="21"/>
</p:tagLst>
</file>

<file path=ppt/tags/tag180.xml><?xml version="1.0" encoding="utf-8"?>
<p:tagLst xmlns:p="http://schemas.openxmlformats.org/presentationml/2006/main">
  <p:tag name="KSO_WM_ASSEMBLE_CHIP_INDEX" val="24586c4fd830425fa8f1972caac41264"/>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30"/>
  <p:tag name="KSO_WM_TEMPLATE_ASSEMBLE_XID" val="5f48a2c2f3f92eac73830e30"/>
  <p:tag name="KSO_WM_TEMPLATE_CATEGORY" val="diagram"/>
  <p:tag name="KSO_WM_TEMPLATE_INDEX" val="20207779"/>
  <p:tag name="KSO_WM_UNIT_BLOCK" val="0"/>
  <p:tag name="KSO_WM_UNIT_COMPATIBLE" val="0"/>
  <p:tag name="KSO_WM_UNIT_DEC_AREA_ID" val="b0e419a42fe14c8c87abc623783d5793"/>
  <p:tag name="KSO_WM_UNIT_DEFAULT_FONT" val="14;20;2"/>
  <p:tag name="KSO_WM_UNIT_DIAGRAM_ISNUMVISUAL" val="0"/>
  <p:tag name="KSO_WM_UNIT_DIAGRAM_ISREFERUNIT" val="0"/>
  <p:tag name="KSO_WM_UNIT_HIGHLIGHT" val="0"/>
  <p:tag name="KSO_WM_UNIT_ID" val="diagram20207779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0"/>
</p:tagLst>
</file>

<file path=ppt/tags/tag181.xml><?xml version="1.0" encoding="utf-8"?>
<p:tagLst xmlns:p="http://schemas.openxmlformats.org/presentationml/2006/main">
  <p:tag name="KSO_WM_ASSEMBLE_CHIP_INDEX" val="24586c4fd830425fa8f1972caac41264"/>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30"/>
  <p:tag name="KSO_WM_TEMPLATE_ASSEMBLE_XID" val="5f48a2c2f3f92eac73830e30"/>
  <p:tag name="KSO_WM_TEMPLATE_CATEGORY" val="diagram"/>
  <p:tag name="KSO_WM_TEMPLATE_INDEX" val="20207779"/>
  <p:tag name="KSO_WM_UNIT_BLOCK" val="0"/>
  <p:tag name="KSO_WM_UNIT_COMPATIBLE" val="0"/>
  <p:tag name="KSO_WM_UNIT_DEC_AREA_ID" val="b0e419a42fe14c8c87abc623783d5793"/>
  <p:tag name="KSO_WM_UNIT_DEFAULT_FONT" val="14;20;2"/>
  <p:tag name="KSO_WM_UNIT_DIAGRAM_ISNUMVISUAL" val="0"/>
  <p:tag name="KSO_WM_UNIT_DIAGRAM_ISREFERUNIT" val="0"/>
  <p:tag name="KSO_WM_UNIT_HIGHLIGHT" val="0"/>
  <p:tag name="KSO_WM_UNIT_ID" val="diagram20207779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0"/>
</p:tagLst>
</file>

<file path=ppt/tags/tag182.xml><?xml version="1.0" encoding="utf-8"?>
<p:tagLst xmlns:p="http://schemas.openxmlformats.org/presentationml/2006/main">
  <p:tag name="KSO_WM_ASSEMBLE_CHIP_INDEX" val="24586c4fd830425fa8f1972caac41264"/>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30"/>
  <p:tag name="KSO_WM_TEMPLATE_ASSEMBLE_XID" val="5f48a2c2f3f92eac73830e30"/>
  <p:tag name="KSO_WM_TEMPLATE_CATEGORY" val="diagram"/>
  <p:tag name="KSO_WM_TEMPLATE_INDEX" val="20207779"/>
  <p:tag name="KSO_WM_UNIT_BLOCK" val="0"/>
  <p:tag name="KSO_WM_UNIT_COMPATIBLE" val="0"/>
  <p:tag name="KSO_WM_UNIT_DEC_AREA_ID" val="b0e419a42fe14c8c87abc623783d5793"/>
  <p:tag name="KSO_WM_UNIT_DEFAULT_FONT" val="14;20;2"/>
  <p:tag name="KSO_WM_UNIT_DIAGRAM_ISNUMVISUAL" val="0"/>
  <p:tag name="KSO_WM_UNIT_DIAGRAM_ISREFERUNIT" val="0"/>
  <p:tag name="KSO_WM_UNIT_HIGHLIGHT" val="0"/>
  <p:tag name="KSO_WM_UNIT_ID" val="diagram20207779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140"/>
</p:tagLst>
</file>

<file path=ppt/tags/tag183.xml><?xml version="1.0" encoding="utf-8"?>
<p:tagLst xmlns:p="http://schemas.openxmlformats.org/presentationml/2006/main">
  <p:tag name="KSO_WM_BEAUTIFY_FLAG" val="#wm#"/>
  <p:tag name="KSO_WM_CHIP_FILLPROP" val="[[{&quot;fill_id&quot;:&quot;64fef733638246a6b31168fcca795b6c&quot;,&quot;fill_align&quot;:&quot;lm&quot;,&quot;text_align&quot;:&quot;lm&quot;,&quot;text_direction&quot;:&quot;horizontal&quot;,&quot;chip_types&quot;:[&quot;header&quot;]},{&quot;fill_id&quot;:&quot;e7350a276e1b487dbd111a1392cc20e6&quot;,&quot;fill_align&quot;:&quot;lm&quot;,&quot;text_align&quot;:&quot;lm&quot;,&quot;text_direction&quot;:&quot;horizontal&quot;,&quot;chip_types&quot;:[&quot;text&quot;]},{&quot;fill_id&quot;:&quot;d80f169e8ede4174b58d7a712e746ee0&quot;,&quot;fill_align&quot;:&quot;lm&quot;,&quot;text_align&quot;:&quot;lm&quot;,&quot;text_direction&quot;:&quot;horizontal&quot;,&quot;chip_types&quot;:[&quot;diagram&quot;,&quot;pictext&quot;,&quot;text&quot;,&quot;picture&quot;,&quot;chart&quot;,&quot;table&quot;,&quot;video&quot;],&quot;support_features&quot;:[&quot;collage&quot;,&quot;carousel&quot;,&quot;creativecrop&quot;]}],[{&quot;fill_id&quot;:&quot;64fef733638246a6b31168fcca795b6c&quot;,&quot;fill_align&quot;:&quot;lm&quot;,&quot;text_align&quot;:&quot;lm&quot;,&quot;text_direction&quot;:&quot;horizontal&quot;,&quot;chip_types&quot;:[&quot;header&quot;]},{&quot;fill_id&quot;:&quot;e7350a276e1b487dbd111a1392cc20e6&quot;,&quot;fill_align&quot;:&quot;lm&quot;,&quot;text_align&quot;:&quot;lm&quot;,&quot;text_direction&quot;:&quot;horizontal&quot;,&quot;chip_types&quot;:[&quot;pictext&quot;,&quot;picture&quot;,&quot;chart&quot;,&quot;table&quot;,&quot;video&quot;],&quot;support_features&quot;:[&quot;collage&quot;,&quot;carousel&quot;,&quot;creativecrop&quot;]},{&quot;fill_id&quot;:&quot;d80f169e8ede4174b58d7a712e746ee0&quot;,&quot;fill_align&quot;:&quot;lm&quot;,&quot;text_align&quot;:&quot;lm&quot;,&quot;text_direction&quot;:&quot;horizontal&quot;,&quot;chip_types&quot;:[&quot;text&quot;]}],[{&quot;fill_id&quot;:&quot;64fef733638246a6b31168fcca795b6c&quot;,&quot;fill_align&quot;:&quot;lm&quot;,&quot;text_align&quot;:&quot;lm&quot;,&quot;text_direction&quot;:&quot;horizontal&quot;,&quot;chip_types&quot;:[&quot;header&quot;]},{&quot;fill_id&quot;:&quot;e7350a276e1b487dbd111a1392cc20e6&quot;,&quot;fill_align&quot;:&quot;lm&quot;,&quot;text_align&quot;:&quot;lm&quot;,&quot;text_direction&quot;:&quot;horizontal&quot;,&quot;chip_types&quot;:[&quot;picture&quot;]},{&quot;fill_id&quot;:&quot;d80f169e8ede4174b58d7a712e746ee0&quot;,&quot;fill_align&quot;:&quot;lm&quot;,&quot;text_align&quot;:&quot;lm&quot;,&quot;text_direction&quot;:&quot;horizontal&quot;,&quot;chip_types&quot;:[&quot;picture&quot;]}]]"/>
  <p:tag name="KSO_WM_CHIP_GROUPID" val="5eedaffaaa51720c6c8f4f95"/>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edaffaaa51720c6c8f4f96"/>
  <p:tag name="KSO_WM_SLIDE_BACKGROUND" val="[&quot;navigation&quot;]"/>
  <p:tag name="KSO_WM_SLIDE_BACKGROUND_TYPE" val="general"/>
  <p:tag name="KSO_WM_SLIDE_BK_DARK_LIGHT" val="2"/>
  <p:tag name="KSO_WM_SLIDE_ID" val="diagram20205100_1"/>
  <p:tag name="KSO_WM_SLIDE_INDEX" val="1"/>
  <p:tag name="KSO_WM_SLIDE_ITEM_CNT" val="0"/>
  <p:tag name="KSO_WM_SLIDE_LAYOUT" val="a_f"/>
  <p:tag name="KSO_WM_SLIDE_LAYOUT_CNT" val="1_2"/>
  <p:tag name="KSO_WM_SLIDE_POSITION" val="33*55"/>
  <p:tag name="KSO_WM_SLIDE_RATIO" val="1.777778"/>
  <p:tag name="KSO_WM_SLIDE_SIZE" val="893*472"/>
  <p:tag name="KSO_WM_SLIDE_SUBTYPE" val="pureTxt"/>
  <p:tag name="KSO_WM_SLIDE_SUPPORT_FEATURE_TYPE" val="0"/>
  <p:tag name="KSO_WM_SLIDE_TYPE" val="text"/>
  <p:tag name="KSO_WM_TAG_VERSION" val="1.0"/>
  <p:tag name="KSO_WM_TEMPLATE_ASSEMBLE_GROUPID" val="5f48a2c2f3f92eac73830e30"/>
  <p:tag name="KSO_WM_TEMPLATE_ASSEMBLE_XID" val="5f48a2c2f3f92eac73830e30"/>
  <p:tag name="KSO_WM_TEMPLATE_CATEGORY" val="diagram"/>
  <p:tag name="KSO_WM_TEMPLATE_COLOR_TYPE" val="0"/>
  <p:tag name="KSO_WM_TEMPLATE_INDEX" val="20205100"/>
  <p:tag name="KSO_WM_TEMPLATE_MASTER_TYPE" val="0"/>
  <p:tag name="KSO_WM_TEMPLATE_SUBCATEGORY" val="0"/>
  <p:tag name="KSO_WM_TEMPLATE_THUMBS_INDEX" val="1"/>
</p:tagLst>
</file>

<file path=ppt/tags/tag184.xml><?xml version="1.0" encoding="utf-8"?>
<p:tagLst xmlns:p="http://schemas.openxmlformats.org/presentationml/2006/main">
  <p:tag name="KSO_WM_BEAUTIFY_FLAG" val="#wm#"/>
  <p:tag name="KSO_WM_SLIDE_BACKGROUND_TYPE" val="navigation"/>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7*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185.xml><?xml version="1.0" encoding="utf-8"?>
<p:tagLst xmlns:p="http://schemas.openxmlformats.org/presentationml/2006/main">
  <p:tag name="KSO_WM_BEAUTIFY_FLAG" val="#wm#"/>
  <p:tag name="KSO_WM_CHIP_GROUPID" val="5f5ee1ca4d6848d78f644aeb"/>
  <p:tag name="KSO_WM_CHIP_XID" val="5f5f3b668e478fb0c58a9408"/>
  <p:tag name="KSO_WM_TAG_VERSION" val="1.0"/>
  <p:tag name="KSO_WM_TEMPLATE_ASSEMBLE_GROUPID" val="5f6ac57bc62b13c0b940a913"/>
  <p:tag name="KSO_WM_TEMPLATE_ASSEMBLE_XID" val="5f6ac57bc62b13c0b940a913"/>
  <p:tag name="KSO_WM_TEMPLATE_CATEGORY" val="diagram"/>
  <p:tag name="KSO_WM_TEMPLATE_INDEX" val="20211233"/>
  <p:tag name="KSO_WM_UNIT_BLOCK" val="0"/>
  <p:tag name="KSO_WM_UNIT_COMPATIBLE" val="0"/>
  <p:tag name="KSO_WM_UNIT_DEC_AREA_ID" val="36560fcab6a54bdc90b67b924a8f9cd7"/>
  <p:tag name="KSO_WM_UNIT_DECORATE_INFO" val="{&quot;ReferentInfo&quot;:{&quot;Id&quot;:&quot;slide&quot;,&quot;X&quot;:{&quot;Pos&quot;:0},&quot;Y&quot;:{&quot;Pos&quot;:0}},&quot;DecorateInfoX&quot;:{&quot;Pos&quot;:0,&quot;IsAbs&quot;:true},&quot;DecorateInfoY&quot;:{&quot;Pos&quot;:0,&quot;IsAbs&quot;:true},&quot;DecorateInfoW&quot;:{&quot;IsAbs&quot;:true},&quot;DecorateInfoH&quot;:{&quot;IsAbs&quot;:true},&quot;whChangeMode&quot;:0}"/>
  <p:tag name="KSO_WM_UNIT_DIAGRAM_ISNUMVISUAL" val="0"/>
  <p:tag name="KSO_WM_UNIT_DIAGRAM_ISREFERUNIT" val="0"/>
  <p:tag name="KSO_WM_UNIT_HIGHLIGHT" val="0"/>
  <p:tag name="KSO_WM_UNIT_ID" val="diagram20211233_1*i*2"/>
  <p:tag name="KSO_WM_UNIT_INDEX" val="2"/>
  <p:tag name="KSO_WM_UNIT_LAYERLEVEL" val="1"/>
  <p:tag name="KSO_WM_UNIT_LINE_FILL_TYPE" val="2"/>
  <p:tag name="KSO_WM_UNIT_LINE_FORE_SCHEMECOLOR_INDEX" val="5"/>
  <p:tag name="KSO_WM_UNIT_LINE_FORE_SCHEMECOLOR_INDEX_BRIGHTNESS" val="0"/>
  <p:tag name="KSO_WM_UNIT_SM_LIMIT_TYPE" val="1"/>
  <p:tag name="KSO_WM_UNIT_TEXT_FILL_FORE_SCHEMECOLOR_INDEX" val="2"/>
  <p:tag name="KSO_WM_UNIT_TEXT_FILL_FORE_SCHEMECOLOR_INDEX_BRIGHTNESS" val="0"/>
  <p:tag name="KSO_WM_UNIT_TEXT_FILL_TYPE" val="1"/>
  <p:tag name="KSO_WM_UNIT_TYPE" val="i"/>
  <p:tag name="KSO_WM_UNIT_VALUE" val="480"/>
</p:tagLst>
</file>

<file path=ppt/tags/tag186.xml><?xml version="1.0" encoding="utf-8"?>
<p:tagLst xmlns:p="http://schemas.openxmlformats.org/presentationml/2006/main">
  <p:tag name="KSO_WM_BEAUTIFY_FLAG" val="#wm#"/>
  <p:tag name="KSO_WM_CHIP_GROUPID" val="5f5ee1ca4d6848d78f644aeb"/>
  <p:tag name="KSO_WM_CHIP_XID" val="5f5f3b668e478fb0c58a9408"/>
  <p:tag name="KSO_WM_TAG_VERSION" val="1.0"/>
  <p:tag name="KSO_WM_TEMPLATE_ASSEMBLE_GROUPID" val="5f6ac57bc62b13c0b940a913"/>
  <p:tag name="KSO_WM_TEMPLATE_ASSEMBLE_XID" val="5f6ac57bc62b13c0b940a913"/>
  <p:tag name="KSO_WM_TEMPLATE_CATEGORY" val="diagram"/>
  <p:tag name="KSO_WM_TEMPLATE_INDEX" val="20211233"/>
  <p:tag name="KSO_WM_UNIT_BLOCK" val="0"/>
  <p:tag name="KSO_WM_UNIT_COMPATIBLE" val="0"/>
  <p:tag name="KSO_WM_UNIT_DEC_AREA_ID" val="cda626ea9ca8460c9ca2046e96b09514"/>
  <p:tag name="KSO_WM_UNIT_DECORATE_INFO" val="{&quot;DecorateInfoH&quot;:{&quot;IsAbs&quot;:true},&quot;DecorateInfoW&quot;:{&quot;IsAbs&quot;:true},&quot;DecorateInfoX&quot;:{&quot;IsAbs&quot;:true,&quot;Pos&quot;:1},&quot;DecorateInfoY&quot;:{&quot;IsAbs&quot;:true,&quot;Pos&quot;:1},&quot;ReferentInfo&quot;:{&quot;Id&quot;:&quot;slide;dec2cca601304b9197faf6fa6ea6bf32&quot;,&quot;X&quot;:{&quot;Pos&quot;:1},&quot;Y&quot;:{&quot;Pos&quot;:1}},&quot;whChangeMode&quot;: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diagram20211233_1*i*3"/>
  <p:tag name="KSO_WM_UNIT_INDEX" val="3"/>
  <p:tag name="KSO_WM_UNIT_LAYERLEVEL" val="1"/>
  <p:tag name="KSO_WM_UNIT_SHADOW_SCHEMECOLOR_INDEX" val="14"/>
  <p:tag name="KSO_WM_UNIT_SHADOW_SCHEMECOLOR_INDEX_BRIGHTNESS" val="-0.5"/>
  <p:tag name="KSO_WM_UNIT_SM_LIMIT_TYPE" val="1"/>
  <p:tag name="KSO_WM_UNIT_TEXT_FILL_FORE_SCHEMECOLOR_INDEX" val="2"/>
  <p:tag name="KSO_WM_UNIT_TEXT_FILL_FORE_SCHEMECOLOR_INDEX_BRIGHTNESS" val="0"/>
  <p:tag name="KSO_WM_UNIT_TEXT_FILL_TYPE" val="1"/>
  <p:tag name="KSO_WM_UNIT_TYPE" val="i"/>
  <p:tag name="KSO_WM_UNIT_VALUE" val="468"/>
</p:tagLst>
</file>

<file path=ppt/tags/tag187.xml><?xml version="1.0" encoding="utf-8"?>
<p:tagLst xmlns:p="http://schemas.openxmlformats.org/presentationml/2006/main">
  <p:tag name="KSO_WM_BEAUTIFY_FLAG" val="#wm#"/>
  <p:tag name="KSO_WM_CHIP_GROUPID" val="5f5ee1ca4d6848d78f644aeb"/>
  <p:tag name="KSO_WM_CHIP_XID" val="5f5f3b668e478fb0c58a9408"/>
  <p:tag name="KSO_WM_TAG_VERSION" val="1.0"/>
  <p:tag name="KSO_WM_TEMPLATE_ASSEMBLE_GROUPID" val="5f6ac57bc62b13c0b940a913"/>
  <p:tag name="KSO_WM_TEMPLATE_ASSEMBLE_XID" val="5f6ac57bc62b13c0b940a913"/>
  <p:tag name="KSO_WM_TEMPLATE_CATEGORY" val="diagram"/>
  <p:tag name="KSO_WM_TEMPLATE_INDEX" val="20211233"/>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1233_1*i*5"/>
  <p:tag name="KSO_WM_UNIT_INDEX" val="5"/>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188.xml><?xml version="1.0" encoding="utf-8"?>
<p:tagLst xmlns:p="http://schemas.openxmlformats.org/presentationml/2006/main">
  <p:tag name="KSO_WM_BEAUTIFY_FLAG" val="#wm#"/>
  <p:tag name="KSO_WM_CHIP_GROUPID" val="5f5ee1ca4d6848d78f644aeb"/>
  <p:tag name="KSO_WM_CHIP_XID" val="5f5f3b668e478fb0c58a9408"/>
  <p:tag name="KSO_WM_TAG_VERSION" val="1.0"/>
  <p:tag name="KSO_WM_TEMPLATE_ASSEMBLE_GROUPID" val="5f6ac57bc62b13c0b940a913"/>
  <p:tag name="KSO_WM_TEMPLATE_ASSEMBLE_XID" val="5f6ac57bc62b13c0b940a913"/>
  <p:tag name="KSO_WM_TEMPLATE_CATEGORY" val="diagram"/>
  <p:tag name="KSO_WM_TEMPLATE_INDEX" val="20211233"/>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1233_1*i*6"/>
  <p:tag name="KSO_WM_UNIT_INDEX" val="6"/>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189.xml><?xml version="1.0" encoding="utf-8"?>
<p:tagLst xmlns:p="http://schemas.openxmlformats.org/presentationml/2006/main">
  <p:tag name="KSO_WM_BEAUTIFY_FLAG" val="#wm#"/>
  <p:tag name="KSO_WM_CHIP_GROUPID" val="5f5ee1ca4d6848d78f644aeb"/>
  <p:tag name="KSO_WM_CHIP_XID" val="5f5f3b668e478fb0c58a9408"/>
  <p:tag name="KSO_WM_TAG_VERSION" val="1.0"/>
  <p:tag name="KSO_WM_TEMPLATE_ASSEMBLE_GROUPID" val="5f6ac57bc62b13c0b940a913"/>
  <p:tag name="KSO_WM_TEMPLATE_ASSEMBLE_XID" val="5f6ac57bc62b13c0b940a913"/>
  <p:tag name="KSO_WM_TEMPLATE_CATEGORY" val="diagram"/>
  <p:tag name="KSO_WM_TEMPLATE_INDEX" val="20211233"/>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1233_1*i*7"/>
  <p:tag name="KSO_WM_UNIT_INDEX" val="7"/>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19.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190.xml><?xml version="1.0" encoding="utf-8"?>
<p:tagLst xmlns:p="http://schemas.openxmlformats.org/presentationml/2006/main">
  <p:tag name="KSO_WM_BEAUTIFY_FLAG" val="#wm#"/>
  <p:tag name="KSO_WM_CHIP_GROUPID" val="5f5ee1ca4d6848d78f644aeb"/>
  <p:tag name="KSO_WM_CHIP_XID" val="5f5f3b668e478fb0c58a9408"/>
  <p:tag name="KSO_WM_TAG_VERSION" val="1.0"/>
  <p:tag name="KSO_WM_TEMPLATE_ASSEMBLE_GROUPID" val="5f6ac57bc62b13c0b940a913"/>
  <p:tag name="KSO_WM_TEMPLATE_ASSEMBLE_XID" val="5f6ac57bc62b13c0b940a913"/>
  <p:tag name="KSO_WM_TEMPLATE_CATEGORY" val="diagram"/>
  <p:tag name="KSO_WM_TEMPLATE_INDEX" val="20211233"/>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1233_1*i*9"/>
  <p:tag name="KSO_WM_UNIT_INDEX" val="9"/>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191.xml><?xml version="1.0" encoding="utf-8"?>
<p:tagLst xmlns:p="http://schemas.openxmlformats.org/presentationml/2006/main">
  <p:tag name="KSO_WM_BEAUTIFY_FLAG" val="#wm#"/>
  <p:tag name="KSO_WM_CHIP_GROUPID" val="5f5ee1ca4d6848d78f644aeb"/>
  <p:tag name="KSO_WM_CHIP_XID" val="5f5f3b668e478fb0c58a9408"/>
  <p:tag name="KSO_WM_TAG_VERSION" val="1.0"/>
  <p:tag name="KSO_WM_TEMPLATE_ASSEMBLE_GROUPID" val="5f6ac57bc62b13c0b940a913"/>
  <p:tag name="KSO_WM_TEMPLATE_ASSEMBLE_XID" val="5f6ac57bc62b13c0b940a913"/>
  <p:tag name="KSO_WM_TEMPLATE_CATEGORY" val="diagram"/>
  <p:tag name="KSO_WM_TEMPLATE_INDEX" val="20211233"/>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1233_1*i*10"/>
  <p:tag name="KSO_WM_UNIT_INDEX" val="10"/>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192.xml><?xml version="1.0" encoding="utf-8"?>
<p:tagLst xmlns:p="http://schemas.openxmlformats.org/presentationml/2006/main">
  <p:tag name="KSO_WM_BEAUTIFY_FLAG" val="#wm#"/>
  <p:tag name="KSO_WM_CHIP_GROUPID" val="5f5ee1ca4d6848d78f644aeb"/>
  <p:tag name="KSO_WM_CHIP_XID" val="5f5f3b668e478fb0c58a9408"/>
  <p:tag name="KSO_WM_TAG_VERSION" val="1.0"/>
  <p:tag name="KSO_WM_TEMPLATE_ASSEMBLE_GROUPID" val="5f6ac57bc62b13c0b940a913"/>
  <p:tag name="KSO_WM_TEMPLATE_ASSEMBLE_XID" val="5f6ac57bc62b13c0b940a913"/>
  <p:tag name="KSO_WM_TEMPLATE_CATEGORY" val="diagram"/>
  <p:tag name="KSO_WM_TEMPLATE_INDEX" val="20211233"/>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1233_1*i*11"/>
  <p:tag name="KSO_WM_UNIT_INDEX" val="11"/>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193.xml><?xml version="1.0" encoding="utf-8"?>
<p:tagLst xmlns:p="http://schemas.openxmlformats.org/presentationml/2006/main">
  <p:tag name="KSO_WM_ASSEMBLE_CHIP_INDEX" val="5c63c3bc77174ffcb08bcc9058d069c3"/>
  <p:tag name="KSO_WM_BEAUTIFY_FLAG" val="#wm#"/>
  <p:tag name="KSO_WM_CHIP_FILLAREA_FILL_RULE" val="{&quot;fill_align&quot;:&quot;lm&quot;,&quot;fill_mode&quot;:&quot;full&quot;,&quot;sacle_strategy&quot;:&quot;smart&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6ac57bc62b13c0b940a913"/>
  <p:tag name="KSO_WM_TEMPLATE_ASSEMBLE_XID" val="5f6ac57bc62b13c0b940a913"/>
  <p:tag name="KSO_WM_TEMPLATE_CATEGORY" val="diagram"/>
  <p:tag name="KSO_WM_TEMPLATE_INDEX" val="20211233"/>
  <p:tag name="KSO_WM_UNIT_BLOCK" val="0"/>
  <p:tag name="KSO_WM_UNIT_COMPATIBLE" val="0"/>
  <p:tag name="KSO_WM_UNIT_DEC_AREA_ID" val="dbc22b901e9c4f6391953515d832ec44"/>
  <p:tag name="KSO_WM_UNIT_DECORATE_INFO" val=""/>
  <p:tag name="KSO_WM_UNIT_DEFAULT_FONT" val="24;44;4"/>
  <p:tag name="KSO_WM_UNIT_DIAGRAM_ISNUMVISUAL" val="0"/>
  <p:tag name="KSO_WM_UNIT_DIAGRAM_ISREFERUNIT" val="0"/>
  <p:tag name="KSO_WM_UNIT_HIGHLIGHT" val="0"/>
  <p:tag name="KSO_WM_UNIT_ID" val="diagram20211233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SM_LIMIT_TYPE" val=""/>
  <p:tag name="KSO_WM_UNIT_TEXT_FILL_FORE_SCHEMECOLOR_INDEX" val="13"/>
  <p:tag name="KSO_WM_UNIT_TEXT_FILL_FORE_SCHEMECOLOR_INDEX_BRIGHTNESS" val="0"/>
  <p:tag name="KSO_WM_UNIT_TEXT_FILL_TYPE" val="1"/>
  <p:tag name="KSO_WM_UNIT_TYPE" val="a"/>
  <p:tag name="KSO_WM_UNIT_VALUE" val="31"/>
</p:tagLst>
</file>

<file path=ppt/tags/tag194.xml><?xml version="1.0" encoding="utf-8"?>
<p:tagLst xmlns:p="http://schemas.openxmlformats.org/presentationml/2006/main">
  <p:tag name="KSO_WM_ASSEMBLE_CHIP_INDEX" val="fdc26ee982ad4ecfa44cd0d412a3514f"/>
  <p:tag name="KSO_WM_BEAUTIFY_FLAG" val="#wm#"/>
  <p:tag name="KSO_WM_CHIP_FILLAREA_FILL_RULE" val="{&quot;fill_align&quot;:&quot;cm&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6ac57bc62b13c0b940a913"/>
  <p:tag name="KSO_WM_TEMPLATE_ASSEMBLE_XID" val="5f6ac57bc62b13c0b940a913"/>
  <p:tag name="KSO_WM_TEMPLATE_CATEGORY" val="diagram"/>
  <p:tag name="KSO_WM_TEMPLATE_INDEX" val="20211233"/>
  <p:tag name="KSO_WM_UNIT_BLOCK" val="0"/>
  <p:tag name="KSO_WM_UNIT_COMPATIBLE" val="0"/>
  <p:tag name="KSO_WM_UNIT_DEC_AREA_ID" val="dec2cca601304b9197faf6fa6ea6bf32"/>
  <p:tag name="KSO_WM_UNIT_DECORATE_INFO" val=""/>
  <p:tag name="KSO_WM_UNIT_DEFAULT_FONT" val="14;20;2"/>
  <p:tag name="KSO_WM_UNIT_DIAGRAM_ISNUMVISUAL" val="0"/>
  <p:tag name="KSO_WM_UNIT_DIAGRAM_ISREFERUNIT" val="0"/>
  <p:tag name="KSO_WM_UNIT_HIGHLIGHT" val="0"/>
  <p:tag name="KSO_WM_UNIT_ID" val="diagram20211233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
  <p:tag name="KSO_WM_UNIT_SHOW_EDIT_AREA_INDICATION" val="1"/>
  <p:tag name="KSO_WM_UNIT_SM_LIMIT_TYPE" val=""/>
  <p:tag name="KSO_WM_UNIT_SUBTYPE" val="a"/>
  <p:tag name="KSO_WM_UNIT_SUPPORT_UNIT_TYPE" val="[&quot;d&quot;,&quot;α&quot;,&quot;β&quot;]"/>
  <p:tag name="KSO_WM_UNIT_TEXT_FILL_FORE_SCHEMECOLOR_INDEX" val="13"/>
  <p:tag name="KSO_WM_UNIT_TEXT_FILL_FORE_SCHEMECOLOR_INDEX_BRIGHTNESS" val="0.25"/>
  <p:tag name="KSO_WM_UNIT_TEXT_FILL_TYPE" val="1"/>
  <p:tag name="KSO_WM_UNIT_TEXT_SUBTYPE" val="a"/>
  <p:tag name="KSO_WM_UNIT_TYPE" val="f"/>
  <p:tag name="KSO_WM_UNIT_VALUE" val="196"/>
</p:tagLst>
</file>

<file path=ppt/tags/tag195.xml><?xml version="1.0" encoding="utf-8"?>
<p:tagLst xmlns:p="http://schemas.openxmlformats.org/presentationml/2006/main">
  <p:tag name="FIXED_XID_TMP" val="5f5ee1ca4d6848d78f644aeb"/>
  <p:tag name="KSO_WM_BEAUTIFY_FLAG" val="#wm#"/>
  <p:tag name="KSO_WM_CHIP_FILLPROP" val="[[{&quot;fill_id&quot;:&quot;c934b58042b44607bfcc30469ccc57d1&quot;,&quot;fill_align&quot;:&quot;lm&quot;,&quot;text_align&quot;:&quot;lm&quot;,&quot;text_direction&quot;:&quot;horizontal&quot;,&quot;chip_types&quot;:[&quot;header&quot;]},{&quot;fill_id&quot;:&quot;1f78b58308e94978b285532b2378b13d&quot;,&quot;fill_align&quot;:&quot;cm&quot;,&quot;text_align&quot;:&quot;lm&quot;,&quot;text_direction&quot;:&quot;horizontal&quot;,&quot;chip_types&quot;:[&quot;text&quot;,&quot;picture&quot;,&quot;chart&quot;,&quot;table&quot;]}]]"/>
  <p:tag name="KSO_WM_CHIP_GROUPID" val="5f5ee1ca4d6848d78f644aeb"/>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5f3b668e478fb0c58a9408"/>
  <p:tag name="KSO_WM_SLIDE_BACKGROUND" val="[&quot;navigation&quot;]"/>
  <p:tag name="KSO_WM_SLIDE_BACKGROUND_TYPE" val="navigation"/>
  <p:tag name="KSO_WM_SLIDE_BK_DARK_LIGHT" val="2"/>
  <p:tag name="KSO_WM_SLIDE_ID" val="diagram20211233_1"/>
  <p:tag name="KSO_WM_SLIDE_INDEX" val="1"/>
  <p:tag name="KSO_WM_SLIDE_ITEM_CNT" val="0"/>
  <p:tag name="KSO_WM_SLIDE_LAYOUT" val="a_f"/>
  <p:tag name="KSO_WM_SLIDE_LAYOUT_CNT" val="1_1"/>
  <p:tag name="KSO_WM_SLIDE_LAYOUT_INFO" val="{&quot;id&quot;:&quot;2020-09-23T11:48:11&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9-23T11:48:11&quot;,&quot;margin&quot;:{&quot;bottom&quot;:0.42300000786781311,&quot;left&quot;:1.2699999809265137,&quot;right&quot;:1.2699999809265137,&quot;top&quot;:0.42300000786781311},&quot;type&quot;:0},{&quot;id&quot;:&quot;2020-09-23T11:48:11&quot;,&quot;margin&quot;:{&quot;bottom&quot;:4.2329998016357422,&quot;left&quot;:6.3499999046325684,&quot;right&quot;:5.9270000457763672,&quot;top&quot;:4.2329998016357422},&quot;type&quot;:0}],&quot;type&quot;:0}"/>
  <p:tag name="KSO_WM_SLIDE_POSITION" val="0*0"/>
  <p:tag name="KSO_WM_SLIDE_RATIO" val="1.777778"/>
  <p:tag name="KSO_WM_SLIDE_SIZE" val="960*486"/>
  <p:tag name="KSO_WM_SLIDE_SUBTYPE" val="pureTxt"/>
  <p:tag name="KSO_WM_SLIDE_SUPPORT_FEATURE_TYPE" val="0"/>
  <p:tag name="KSO_WM_SLIDE_TYPE" val="text"/>
  <p:tag name="KSO_WM_TAG_VERSION" val="1.0"/>
  <p:tag name="KSO_WM_TEMPLATE_ASSEMBLE_GROUPID" val="5f6ac57bc62b13c0b940a913"/>
  <p:tag name="KSO_WM_TEMPLATE_ASSEMBLE_XID" val="5f6ac57bc62b13c0b940a913"/>
  <p:tag name="KSO_WM_TEMPLATE_CATEGORY" val="diagram"/>
  <p:tag name="KSO_WM_TEMPLATE_COLOR_TYPE" val="1"/>
  <p:tag name="KSO_WM_TEMPLATE_INDEX" val="20211233"/>
  <p:tag name="KSO_WM_TEMPLATE_MASTER_TYPE" val="0"/>
  <p:tag name="KSO_WM_TEMPLATE_SUBCATEGORY" val="21"/>
</p:tagLst>
</file>

<file path=ppt/tags/tag196.xml><?xml version="1.0" encoding="utf-8"?>
<p:tagLst xmlns:p="http://schemas.openxmlformats.org/presentationml/2006/main">
  <p:tag name="KSO_WM_BEAUTIFY_FLAG" val="#wm#"/>
  <p:tag name="KSO_WM_SLIDE_BACKGROUND_TYPE" val="navigation"/>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7*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197.xml><?xml version="1.0" encoding="utf-8"?>
<p:tagLst xmlns:p="http://schemas.openxmlformats.org/presentationml/2006/main">
  <p:tag name="KSO_WM_BEAUTIFY_FLAG" val="#wm#"/>
  <p:tag name="KSO_WM_CHIP_GROUPID" val="5f5ee1ca4d6848d78f644aeb"/>
  <p:tag name="KSO_WM_CHIP_XID" val="5f5f3b668e478fb0c58a9408"/>
  <p:tag name="KSO_WM_TAG_VERSION" val="1.0"/>
  <p:tag name="KSO_WM_TEMPLATE_ASSEMBLE_GROUPID" val="5f6ac57bc62b13c0b940a913"/>
  <p:tag name="KSO_WM_TEMPLATE_ASSEMBLE_XID" val="5f6ac57bc62b13c0b940a913"/>
  <p:tag name="KSO_WM_TEMPLATE_CATEGORY" val="diagram"/>
  <p:tag name="KSO_WM_TEMPLATE_INDEX" val="20211233"/>
  <p:tag name="KSO_WM_UNIT_BLOCK" val="0"/>
  <p:tag name="KSO_WM_UNIT_COMPATIBLE" val="0"/>
  <p:tag name="KSO_WM_UNIT_DEC_AREA_ID" val="36560fcab6a54bdc90b67b924a8f9cd7"/>
  <p:tag name="KSO_WM_UNIT_DECORATE_INFO" val="{&quot;ReferentInfo&quot;:{&quot;Id&quot;:&quot;slide&quot;,&quot;X&quot;:{&quot;Pos&quot;:0},&quot;Y&quot;:{&quot;Pos&quot;:0}},&quot;DecorateInfoX&quot;:{&quot;Pos&quot;:0,&quot;IsAbs&quot;:true},&quot;DecorateInfoY&quot;:{&quot;Pos&quot;:0,&quot;IsAbs&quot;:true},&quot;DecorateInfoW&quot;:{&quot;IsAbs&quot;:true},&quot;DecorateInfoH&quot;:{&quot;IsAbs&quot;:true},&quot;whChangeMode&quot;:0}"/>
  <p:tag name="KSO_WM_UNIT_DIAGRAM_ISNUMVISUAL" val="0"/>
  <p:tag name="KSO_WM_UNIT_DIAGRAM_ISREFERUNIT" val="0"/>
  <p:tag name="KSO_WM_UNIT_HIGHLIGHT" val="0"/>
  <p:tag name="KSO_WM_UNIT_ID" val="diagram20211233_1*i*2"/>
  <p:tag name="KSO_WM_UNIT_INDEX" val="2"/>
  <p:tag name="KSO_WM_UNIT_LAYERLEVEL" val="1"/>
  <p:tag name="KSO_WM_UNIT_LINE_FILL_TYPE" val="2"/>
  <p:tag name="KSO_WM_UNIT_LINE_FORE_SCHEMECOLOR_INDEX" val="5"/>
  <p:tag name="KSO_WM_UNIT_LINE_FORE_SCHEMECOLOR_INDEX_BRIGHTNESS" val="0"/>
  <p:tag name="KSO_WM_UNIT_SM_LIMIT_TYPE" val="1"/>
  <p:tag name="KSO_WM_UNIT_TEXT_FILL_FORE_SCHEMECOLOR_INDEX" val="2"/>
  <p:tag name="KSO_WM_UNIT_TEXT_FILL_FORE_SCHEMECOLOR_INDEX_BRIGHTNESS" val="0"/>
  <p:tag name="KSO_WM_UNIT_TEXT_FILL_TYPE" val="1"/>
  <p:tag name="KSO_WM_UNIT_TYPE" val="i"/>
  <p:tag name="KSO_WM_UNIT_VALUE" val="480"/>
</p:tagLst>
</file>

<file path=ppt/tags/tag198.xml><?xml version="1.0" encoding="utf-8"?>
<p:tagLst xmlns:p="http://schemas.openxmlformats.org/presentationml/2006/main">
  <p:tag name="KSO_WM_BEAUTIFY_FLAG" val="#wm#"/>
  <p:tag name="KSO_WM_CHIP_GROUPID" val="5f5ee1ca4d6848d78f644aeb"/>
  <p:tag name="KSO_WM_CHIP_XID" val="5f5f3b668e478fb0c58a9408"/>
  <p:tag name="KSO_WM_TAG_VERSION" val="1.0"/>
  <p:tag name="KSO_WM_TEMPLATE_ASSEMBLE_GROUPID" val="5f6ac57bc62b13c0b940a913"/>
  <p:tag name="KSO_WM_TEMPLATE_ASSEMBLE_XID" val="5f6ac57bc62b13c0b940a913"/>
  <p:tag name="KSO_WM_TEMPLATE_CATEGORY" val="diagram"/>
  <p:tag name="KSO_WM_TEMPLATE_INDEX" val="20211233"/>
  <p:tag name="KSO_WM_UNIT_BLOCK" val="0"/>
  <p:tag name="KSO_WM_UNIT_COMPATIBLE" val="0"/>
  <p:tag name="KSO_WM_UNIT_DEC_AREA_ID" val="cda626ea9ca8460c9ca2046e96b09514"/>
  <p:tag name="KSO_WM_UNIT_DECORATE_INFO" val="{&quot;DecorateInfoH&quot;:{&quot;IsAbs&quot;:true},&quot;DecorateInfoW&quot;:{&quot;IsAbs&quot;:true},&quot;DecorateInfoX&quot;:{&quot;IsAbs&quot;:true,&quot;Pos&quot;:1},&quot;DecorateInfoY&quot;:{&quot;IsAbs&quot;:true,&quot;Pos&quot;:1},&quot;ReferentInfo&quot;:{&quot;Id&quot;:&quot;slide;dec2cca601304b9197faf6fa6ea6bf32&quot;,&quot;X&quot;:{&quot;Pos&quot;:1},&quot;Y&quot;:{&quot;Pos&quot;:1}},&quot;whChangeMode&quot;: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diagram20211233_1*i*3"/>
  <p:tag name="KSO_WM_UNIT_INDEX" val="3"/>
  <p:tag name="KSO_WM_UNIT_LAYERLEVEL" val="1"/>
  <p:tag name="KSO_WM_UNIT_SHADOW_SCHEMECOLOR_INDEX" val="14"/>
  <p:tag name="KSO_WM_UNIT_SHADOW_SCHEMECOLOR_INDEX_BRIGHTNESS" val="-0.5"/>
  <p:tag name="KSO_WM_UNIT_SM_LIMIT_TYPE" val="1"/>
  <p:tag name="KSO_WM_UNIT_TEXT_FILL_FORE_SCHEMECOLOR_INDEX" val="2"/>
  <p:tag name="KSO_WM_UNIT_TEXT_FILL_FORE_SCHEMECOLOR_INDEX_BRIGHTNESS" val="0"/>
  <p:tag name="KSO_WM_UNIT_TEXT_FILL_TYPE" val="1"/>
  <p:tag name="KSO_WM_UNIT_TYPE" val="i"/>
  <p:tag name="KSO_WM_UNIT_VALUE" val="468"/>
</p:tagLst>
</file>

<file path=ppt/tags/tag199.xml><?xml version="1.0" encoding="utf-8"?>
<p:tagLst xmlns:p="http://schemas.openxmlformats.org/presentationml/2006/main">
  <p:tag name="KSO_WM_BEAUTIFY_FLAG" val="#wm#"/>
  <p:tag name="KSO_WM_CHIP_GROUPID" val="5f5ee1ca4d6848d78f644aeb"/>
  <p:tag name="KSO_WM_CHIP_XID" val="5f5f3b668e478fb0c58a9408"/>
  <p:tag name="KSO_WM_TAG_VERSION" val="1.0"/>
  <p:tag name="KSO_WM_TEMPLATE_ASSEMBLE_GROUPID" val="5f6ac57bc62b13c0b940a913"/>
  <p:tag name="KSO_WM_TEMPLATE_ASSEMBLE_XID" val="5f6ac57bc62b13c0b940a913"/>
  <p:tag name="KSO_WM_TEMPLATE_CATEGORY" val="diagram"/>
  <p:tag name="KSO_WM_TEMPLATE_INDEX" val="20211233"/>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1233_1*i*5"/>
  <p:tag name="KSO_WM_UNIT_INDEX" val="5"/>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2.xml><?xml version="1.0" encoding="utf-8"?>
<p:tagLst xmlns:p="http://schemas.openxmlformats.org/presentationml/2006/main">
  <p:tag name="KSO_WM_BEAUTIFY_FLAG" val="#wm#"/>
  <p:tag name="KSO_WM_TAG_VERSION" val="1.0"/>
  <p:tag name="KSO_WM_TEMPLATE_CATEGORY" val="custom"/>
  <p:tag name="KSO_WM_TEMPLATE_INDEX" val="20206915"/>
  <p:tag name="KSO_WM_UNIT_COMPATIBLE" val="0"/>
  <p:tag name="KSO_WM_UNIT_DIAGRAM_ISNUMVISUAL" val="0"/>
  <p:tag name="KSO_WM_UNIT_DIAGRAM_ISREFERUNIT" val="0"/>
  <p:tag name="KSO_WM_UNIT_HIGHLIGHT" val="0"/>
  <p:tag name="KSO_WM_UNIT_ID" val="_0**"/>
  <p:tag name="KSO_WM_UNIT_LAYERLEVEL" val="1"/>
</p:tagLst>
</file>

<file path=ppt/tags/tag20.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200.xml><?xml version="1.0" encoding="utf-8"?>
<p:tagLst xmlns:p="http://schemas.openxmlformats.org/presentationml/2006/main">
  <p:tag name="KSO_WM_BEAUTIFY_FLAG" val="#wm#"/>
  <p:tag name="KSO_WM_CHIP_GROUPID" val="5f5ee1ca4d6848d78f644aeb"/>
  <p:tag name="KSO_WM_CHIP_XID" val="5f5f3b668e478fb0c58a9408"/>
  <p:tag name="KSO_WM_TAG_VERSION" val="1.0"/>
  <p:tag name="KSO_WM_TEMPLATE_ASSEMBLE_GROUPID" val="5f6ac57bc62b13c0b940a913"/>
  <p:tag name="KSO_WM_TEMPLATE_ASSEMBLE_XID" val="5f6ac57bc62b13c0b940a913"/>
  <p:tag name="KSO_WM_TEMPLATE_CATEGORY" val="diagram"/>
  <p:tag name="KSO_WM_TEMPLATE_INDEX" val="20211233"/>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1233_1*i*6"/>
  <p:tag name="KSO_WM_UNIT_INDEX" val="6"/>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201.xml><?xml version="1.0" encoding="utf-8"?>
<p:tagLst xmlns:p="http://schemas.openxmlformats.org/presentationml/2006/main">
  <p:tag name="KSO_WM_BEAUTIFY_FLAG" val="#wm#"/>
  <p:tag name="KSO_WM_CHIP_GROUPID" val="5f5ee1ca4d6848d78f644aeb"/>
  <p:tag name="KSO_WM_CHIP_XID" val="5f5f3b668e478fb0c58a9408"/>
  <p:tag name="KSO_WM_TAG_VERSION" val="1.0"/>
  <p:tag name="KSO_WM_TEMPLATE_ASSEMBLE_GROUPID" val="5f6ac57bc62b13c0b940a913"/>
  <p:tag name="KSO_WM_TEMPLATE_ASSEMBLE_XID" val="5f6ac57bc62b13c0b940a913"/>
  <p:tag name="KSO_WM_TEMPLATE_CATEGORY" val="diagram"/>
  <p:tag name="KSO_WM_TEMPLATE_INDEX" val="20211233"/>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1233_1*i*7"/>
  <p:tag name="KSO_WM_UNIT_INDEX" val="7"/>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202.xml><?xml version="1.0" encoding="utf-8"?>
<p:tagLst xmlns:p="http://schemas.openxmlformats.org/presentationml/2006/main">
  <p:tag name="KSO_WM_BEAUTIFY_FLAG" val="#wm#"/>
  <p:tag name="KSO_WM_CHIP_GROUPID" val="5f5ee1ca4d6848d78f644aeb"/>
  <p:tag name="KSO_WM_CHIP_XID" val="5f5f3b668e478fb0c58a9408"/>
  <p:tag name="KSO_WM_TAG_VERSION" val="1.0"/>
  <p:tag name="KSO_WM_TEMPLATE_ASSEMBLE_GROUPID" val="5f6ac57bc62b13c0b940a913"/>
  <p:tag name="KSO_WM_TEMPLATE_ASSEMBLE_XID" val="5f6ac57bc62b13c0b940a913"/>
  <p:tag name="KSO_WM_TEMPLATE_CATEGORY" val="diagram"/>
  <p:tag name="KSO_WM_TEMPLATE_INDEX" val="20211233"/>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1233_1*i*9"/>
  <p:tag name="KSO_WM_UNIT_INDEX" val="9"/>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203.xml><?xml version="1.0" encoding="utf-8"?>
<p:tagLst xmlns:p="http://schemas.openxmlformats.org/presentationml/2006/main">
  <p:tag name="KSO_WM_BEAUTIFY_FLAG" val="#wm#"/>
  <p:tag name="KSO_WM_CHIP_GROUPID" val="5f5ee1ca4d6848d78f644aeb"/>
  <p:tag name="KSO_WM_CHIP_XID" val="5f5f3b668e478fb0c58a9408"/>
  <p:tag name="KSO_WM_TAG_VERSION" val="1.0"/>
  <p:tag name="KSO_WM_TEMPLATE_ASSEMBLE_GROUPID" val="5f6ac57bc62b13c0b940a913"/>
  <p:tag name="KSO_WM_TEMPLATE_ASSEMBLE_XID" val="5f6ac57bc62b13c0b940a913"/>
  <p:tag name="KSO_WM_TEMPLATE_CATEGORY" val="diagram"/>
  <p:tag name="KSO_WM_TEMPLATE_INDEX" val="20211233"/>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1233_1*i*10"/>
  <p:tag name="KSO_WM_UNIT_INDEX" val="10"/>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204.xml><?xml version="1.0" encoding="utf-8"?>
<p:tagLst xmlns:p="http://schemas.openxmlformats.org/presentationml/2006/main">
  <p:tag name="KSO_WM_BEAUTIFY_FLAG" val="#wm#"/>
  <p:tag name="KSO_WM_CHIP_GROUPID" val="5f5ee1ca4d6848d78f644aeb"/>
  <p:tag name="KSO_WM_CHIP_XID" val="5f5f3b668e478fb0c58a9408"/>
  <p:tag name="KSO_WM_TAG_VERSION" val="1.0"/>
  <p:tag name="KSO_WM_TEMPLATE_ASSEMBLE_GROUPID" val="5f6ac57bc62b13c0b940a913"/>
  <p:tag name="KSO_WM_TEMPLATE_ASSEMBLE_XID" val="5f6ac57bc62b13c0b940a913"/>
  <p:tag name="KSO_WM_TEMPLATE_CATEGORY" val="diagram"/>
  <p:tag name="KSO_WM_TEMPLATE_INDEX" val="20211233"/>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1233_1*i*11"/>
  <p:tag name="KSO_WM_UNIT_INDEX" val="11"/>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205.xml><?xml version="1.0" encoding="utf-8"?>
<p:tagLst xmlns:p="http://schemas.openxmlformats.org/presentationml/2006/main">
  <p:tag name="KSO_WM_ASSEMBLE_CHIP_INDEX" val="5c63c3bc77174ffcb08bcc9058d069c3"/>
  <p:tag name="KSO_WM_BEAUTIFY_FLAG" val="#wm#"/>
  <p:tag name="KSO_WM_CHIP_FILLAREA_FILL_RULE" val="{&quot;fill_align&quot;:&quot;lm&quot;,&quot;fill_mode&quot;:&quot;full&quot;,&quot;sacle_strategy&quot;:&quot;smart&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6ac57bc62b13c0b940a913"/>
  <p:tag name="KSO_WM_TEMPLATE_ASSEMBLE_XID" val="5f6ac57bc62b13c0b940a913"/>
  <p:tag name="KSO_WM_TEMPLATE_CATEGORY" val="diagram"/>
  <p:tag name="KSO_WM_TEMPLATE_INDEX" val="20211233"/>
  <p:tag name="KSO_WM_UNIT_BLOCK" val="0"/>
  <p:tag name="KSO_WM_UNIT_COMPATIBLE" val="0"/>
  <p:tag name="KSO_WM_UNIT_DEC_AREA_ID" val="dbc22b901e9c4f6391953515d832ec44"/>
  <p:tag name="KSO_WM_UNIT_DECORATE_INFO" val=""/>
  <p:tag name="KSO_WM_UNIT_DEFAULT_FONT" val="24;44;4"/>
  <p:tag name="KSO_WM_UNIT_DIAGRAM_ISNUMVISUAL" val="0"/>
  <p:tag name="KSO_WM_UNIT_DIAGRAM_ISREFERUNIT" val="0"/>
  <p:tag name="KSO_WM_UNIT_HIGHLIGHT" val="0"/>
  <p:tag name="KSO_WM_UNIT_ID" val="diagram20211233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SM_LIMIT_TYPE" val=""/>
  <p:tag name="KSO_WM_UNIT_TEXT_FILL_FORE_SCHEMECOLOR_INDEX" val="13"/>
  <p:tag name="KSO_WM_UNIT_TEXT_FILL_FORE_SCHEMECOLOR_INDEX_BRIGHTNESS" val="0"/>
  <p:tag name="KSO_WM_UNIT_TEXT_FILL_TYPE" val="1"/>
  <p:tag name="KSO_WM_UNIT_TYPE" val="a"/>
  <p:tag name="KSO_WM_UNIT_VALUE" val="31"/>
</p:tagLst>
</file>

<file path=ppt/tags/tag206.xml><?xml version="1.0" encoding="utf-8"?>
<p:tagLst xmlns:p="http://schemas.openxmlformats.org/presentationml/2006/main">
  <p:tag name="KSO_WM_ASSEMBLE_CHIP_INDEX" val="fdc26ee982ad4ecfa44cd0d412a3514f"/>
  <p:tag name="KSO_WM_BEAUTIFY_FLAG" val="#wm#"/>
  <p:tag name="KSO_WM_CHIP_FILLAREA_FILL_RULE" val="{&quot;fill_align&quot;:&quot;cm&quot;,&quot;fill_mode&quot;:&quot;full&quot;,&quot;sacle_strategy&quot;:&quot;smart&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6ac57bc62b13c0b940a913"/>
  <p:tag name="KSO_WM_TEMPLATE_ASSEMBLE_XID" val="5f6ac57bc62b13c0b940a913"/>
  <p:tag name="KSO_WM_TEMPLATE_CATEGORY" val="diagram"/>
  <p:tag name="KSO_WM_TEMPLATE_INDEX" val="20211233"/>
  <p:tag name="KSO_WM_UNIT_BLOCK" val="0"/>
  <p:tag name="KSO_WM_UNIT_COMPATIBLE" val="0"/>
  <p:tag name="KSO_WM_UNIT_DEC_AREA_ID" val="dec2cca601304b9197faf6fa6ea6bf32"/>
  <p:tag name="KSO_WM_UNIT_DECORATE_INFO" val=""/>
  <p:tag name="KSO_WM_UNIT_DEFAULT_FONT" val="14;20;2"/>
  <p:tag name="KSO_WM_UNIT_DIAGRAM_ISNUMVISUAL" val="0"/>
  <p:tag name="KSO_WM_UNIT_DIAGRAM_ISREFERUNIT" val="0"/>
  <p:tag name="KSO_WM_UNIT_HIGHLIGHT" val="0"/>
  <p:tag name="KSO_WM_UNIT_ID" val="diagram20211233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但信息却千丝万缕、错综复杂，需要用更多的文字来表述；但请您尽可能提炼思想的精髓，否则容易造成观者的阅读压力，适得其反。正如我们都希望改变世界，希望给别人带去光明，但更多时候我们只需要播下一颗种子。"/>
  <p:tag name="KSO_WM_UNIT_SHOW_EDIT_AREA_INDICATION" val="1"/>
  <p:tag name="KSO_WM_UNIT_SM_LIMIT_TYPE" val=""/>
  <p:tag name="KSO_WM_UNIT_SUBTYPE" val="a"/>
  <p:tag name="KSO_WM_UNIT_SUPPORT_UNIT_TYPE" val="[&quot;d&quot;,&quot;α&quot;,&quot;β&quot;]"/>
  <p:tag name="KSO_WM_UNIT_TEXT_FILL_FORE_SCHEMECOLOR_INDEX" val="13"/>
  <p:tag name="KSO_WM_UNIT_TEXT_FILL_FORE_SCHEMECOLOR_INDEX_BRIGHTNESS" val="0.25"/>
  <p:tag name="KSO_WM_UNIT_TEXT_FILL_TYPE" val="1"/>
  <p:tag name="KSO_WM_UNIT_TEXT_SUBTYPE" val="a"/>
  <p:tag name="KSO_WM_UNIT_TYPE" val="f"/>
  <p:tag name="KSO_WM_UNIT_VALUE" val="196"/>
</p:tagLst>
</file>

<file path=ppt/tags/tag207.xml><?xml version="1.0" encoding="utf-8"?>
<p:tagLst xmlns:p="http://schemas.openxmlformats.org/presentationml/2006/main">
  <p:tag name="FIXED_XID_TMP" val="5f5ee1ca4d6848d78f644aeb"/>
  <p:tag name="KSO_WM_BEAUTIFY_FLAG" val="#wm#"/>
  <p:tag name="KSO_WM_CHIP_FILLPROP" val="[[{&quot;fill_id&quot;:&quot;c934b58042b44607bfcc30469ccc57d1&quot;,&quot;fill_align&quot;:&quot;lm&quot;,&quot;text_align&quot;:&quot;lm&quot;,&quot;text_direction&quot;:&quot;horizontal&quot;,&quot;chip_types&quot;:[&quot;header&quot;]},{&quot;fill_id&quot;:&quot;1f78b58308e94978b285532b2378b13d&quot;,&quot;fill_align&quot;:&quot;cm&quot;,&quot;text_align&quot;:&quot;lm&quot;,&quot;text_direction&quot;:&quot;horizontal&quot;,&quot;chip_types&quot;:[&quot;text&quot;,&quot;picture&quot;,&quot;chart&quot;,&quot;table&quot;]}]]"/>
  <p:tag name="KSO_WM_CHIP_GROUPID" val="5f5ee1ca4d6848d78f644aeb"/>
  <p:tag name="KSO_WM_CHIP_INFOS" val="{&quot;layout_type&quot;:&quot;navigation&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5f3b668e478fb0c58a9408"/>
  <p:tag name="KSO_WM_SLIDE_BACKGROUND" val="[&quot;navigation&quot;]"/>
  <p:tag name="KSO_WM_SLIDE_BACKGROUND_TYPE" val="navigation"/>
  <p:tag name="KSO_WM_SLIDE_BK_DARK_LIGHT" val="2"/>
  <p:tag name="KSO_WM_SLIDE_ID" val="diagram20211233_1"/>
  <p:tag name="KSO_WM_SLIDE_INDEX" val="1"/>
  <p:tag name="KSO_WM_SLIDE_ITEM_CNT" val="0"/>
  <p:tag name="KSO_WM_SLIDE_LAYOUT" val="a_f"/>
  <p:tag name="KSO_WM_SLIDE_LAYOUT_CNT" val="1_1"/>
  <p:tag name="KSO_WM_SLIDE_LAYOUT_INFO" val="{&quot;id&quot;:&quot;2020-09-23T11:48:11&quot;,&quot;maxSize&quot;:{&quot;size1&quot;:13.300000000000001},&quot;minSize&quot;:{&quot;size1&quot;:13.300000000000001},&quot;normalSize&quot;:{&quot;size1&quot;:13.300000000000001},&quot;subLayout&quot;:[{&quot;backgroundInfo&quot;:[{&quot;bottom&quot;:0,&quot;bottomAbs&quot;:false,&quot;left&quot;:0,&quot;leftAbs&quot;:false,&quot;right&quot;:0,&quot;rightAbs&quot;:false,&quot;top&quot;:0,&quot;topAbs&quot;:false,&quot;type&quot;:&quot;navigation&quot;}],&quot;id&quot;:&quot;2020-09-23T11:48:11&quot;,&quot;margin&quot;:{&quot;bottom&quot;:0.42300000786781311,&quot;left&quot;:1.2699999809265137,&quot;right&quot;:1.2699999809265137,&quot;top&quot;:0.42300000786781311},&quot;type&quot;:0},{&quot;id&quot;:&quot;2020-09-23T11:48:11&quot;,&quot;margin&quot;:{&quot;bottom&quot;:4.2329998016357422,&quot;left&quot;:6.3499999046325684,&quot;right&quot;:5.9270000457763672,&quot;top&quot;:4.2329998016357422},&quot;type&quot;:0}],&quot;type&quot;:0}"/>
  <p:tag name="KSO_WM_SLIDE_POSITION" val="0*0"/>
  <p:tag name="KSO_WM_SLIDE_RATIO" val="1.777778"/>
  <p:tag name="KSO_WM_SLIDE_SIZE" val="960*486"/>
  <p:tag name="KSO_WM_SLIDE_SUBTYPE" val="pureTxt"/>
  <p:tag name="KSO_WM_SLIDE_SUPPORT_FEATURE_TYPE" val="0"/>
  <p:tag name="KSO_WM_SLIDE_TYPE" val="text"/>
  <p:tag name="KSO_WM_TAG_VERSION" val="1.0"/>
  <p:tag name="KSO_WM_TEMPLATE_ASSEMBLE_GROUPID" val="5f6ac57bc62b13c0b940a913"/>
  <p:tag name="KSO_WM_TEMPLATE_ASSEMBLE_XID" val="5f6ac57bc62b13c0b940a913"/>
  <p:tag name="KSO_WM_TEMPLATE_CATEGORY" val="diagram"/>
  <p:tag name="KSO_WM_TEMPLATE_COLOR_TYPE" val="1"/>
  <p:tag name="KSO_WM_TEMPLATE_INDEX" val="20211233"/>
  <p:tag name="KSO_WM_TEMPLATE_MASTER_TYPE" val="0"/>
  <p:tag name="KSO_WM_TEMPLATE_SUBCATEGORY" val="21"/>
</p:tagLst>
</file>

<file path=ppt/tags/tag208.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209.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21.xml><?xml version="1.0" encoding="utf-8"?>
<p:tagLst xmlns:p="http://schemas.openxmlformats.org/presentationml/2006/main">
  <p:tag name="KSO_WM_ASSEMBLE_CHIP_INDEX" val="7b29ac0c9ddc44d6a7b36eae6d092705"/>
  <p:tag name="KSO_WM_BEAUTIFY_FLAG" val="#wm#"/>
  <p:tag name="KSO_WM_CHIP_FILLAREA_FILL_RULE" val="{&quot;fill_align&quot;:&quot;cm&quot;,&quot;fill_mode&quot;:&quot;full&quot;}"/>
  <p:tag name="KSO_WM_CHIP_GROUPID" val="5e7310da9a230a26b9e88a19"/>
  <p:tag name="KSO_WM_CHIP_XID" val="5e7310da9a230a26b9e88a1a"/>
  <p:tag name="KSO_WM_TAG_VERSION" val="1.0"/>
  <p:tag name="KSO_WM_TEMPLATE_ASSEMBLE_GROUPID" val="5f69c0a6b22fc7aed70b619e"/>
  <p:tag name="KSO_WM_TEMPLATE_ASSEMBLE_XID" val="5f69c0a6b22fc7aed70b619e"/>
  <p:tag name="KSO_WM_TEMPLATE_CATEGORY" val="diagram"/>
  <p:tag name="KSO_WM_TEMPLATE_INDEX" val="20211010"/>
  <p:tag name="KSO_WM_UNIT_COMPATIBLE" val="1"/>
  <p:tag name="KSO_WM_UNIT_DEC_AREA_ID" val="445025a12512493793f563e4ec4ad9b0"/>
  <p:tag name="KSO_WM_UNIT_DIAGRAM_ISNUMVISUAL" val="0"/>
  <p:tag name="KSO_WM_UNIT_DIAGRAM_ISREFERUNIT" val="0"/>
  <p:tag name="KSO_WM_UNIT_HIGHLIGHT" val="0"/>
  <p:tag name="KSO_WM_UNIT_ID" val="diagram20211010_1*d*2"/>
  <p:tag name="KSO_WM_UNIT_INDEX" val="2"/>
  <p:tag name="KSO_WM_UNIT_LAYERLEVEL" val="1"/>
  <p:tag name="KSO_WM_UNIT_PLACING_PICTURE" val="7b29ac0c9ddc44d6a7b36eae6d092705"/>
  <p:tag name="KSO_WM_UNIT_TYPE" val="d"/>
  <p:tag name="KSO_WM_UNIT_VALUE" val="952*1692"/>
</p:tagLst>
</file>

<file path=ppt/tags/tag210.xml><?xml version="1.0" encoding="utf-8"?>
<p:tagLst xmlns:p="http://schemas.openxmlformats.org/presentationml/2006/main">
  <p:tag name="KSO_WM_BEAUTIFY_FLAG" val="#wm#"/>
  <p:tag name="KSO_WM_CHIP_GROUPID" val="5ed745afafe44fab1839bd05"/>
  <p:tag name="KSO_WM_CHIP_XID" val="5ed21bffdaf2e53b70be3ec4"/>
  <p:tag name="KSO_WM_TAG_VERSION" val="1.0"/>
  <p:tag name="KSO_WM_TEMPLATE_ASSEMBLE_GROUPID" val="5f6231403b8f58ab2f1d716b"/>
  <p:tag name="KSO_WM_TEMPLATE_ASSEMBLE_XID" val="5f6231403b8f58ab2f1d716b"/>
  <p:tag name="KSO_WM_TEMPLATE_CATEGORY" val="diagram"/>
  <p:tag name="KSO_WM_TEMPLATE_INDEX" val="20210840"/>
  <p:tag name="KSO_WM_UNIT_BLOCK" val="0"/>
  <p:tag name="KSO_WM_UNIT_COMPATIBLE" val="0"/>
  <p:tag name="KSO_WM_UNIT_DEC_AREA_ID" val="e10c681a8e6e4ad8804c32019fe7b485"/>
  <p:tag name="KSO_WM_UNIT_DECORATE_INFO" val="{&quot;DecorateInfoH&quot;:{&quot;IsAbs&quot;:true},&quot;DecorateInfoW&quot;:{&quot;IsAbs&quot;:true},&quot;DecorateInfoX&quot;:{&quot;IsAbs&quot;:true,&quot;Pos&quot;:0},&quot;DecorateInfoY&quot;:{&quot;IsAbs&quot;:true,&quot;Pos&quot;:0},&quot;ReferentInfo&quot;:{&quot;Id&quot;:&quot;8da378e9bfe3479dbad4244eb9f84378&quot;,&quot;X&quot;:{&quot;Pos&quot;:0},&quot;Y&quot;:{&quot;Pos&quot;:2}}}"/>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0840_1*i*1"/>
  <p:tag name="KSO_WM_UNIT_INDEX" val="1"/>
  <p:tag name="KSO_WM_UNIT_LAYERLEVEL" val="1"/>
  <p:tag name="KSO_WM_UNIT_SM_LIMIT_TYPE" val="0"/>
  <p:tag name="KSO_WM_UNIT_TEXT_FILL_FORE_SCHEMECOLOR_INDEX" val="13"/>
  <p:tag name="KSO_WM_UNIT_TEXT_FILL_FORE_SCHEMECOLOR_INDEX_BRIGHTNESS" val="0.15"/>
  <p:tag name="KSO_WM_UNIT_TEXT_FILL_TYPE" val="1"/>
  <p:tag name="KSO_WM_UNIT_TYPE" val="i"/>
  <p:tag name="KSO_WM_UNIT_VALUE" val="10"/>
</p:tagLst>
</file>

<file path=ppt/tags/tag211.xml><?xml version="1.0" encoding="utf-8"?>
<p:tagLst xmlns:p="http://schemas.openxmlformats.org/presentationml/2006/main">
  <p:tag name="KSO_WM_BEAUTIFY_FLAG" val="#wm#"/>
  <p:tag name="KSO_WM_CHIP_GROUPID" val="5ed745afafe44fab1839bd05"/>
  <p:tag name="KSO_WM_CHIP_XID" val="5ed21bffdaf2e53b70be3ec4"/>
  <p:tag name="KSO_WM_TAG_VERSION" val="1.0"/>
  <p:tag name="KSO_WM_TEMPLATE_ASSEMBLE_GROUPID" val="5f6231403b8f58ab2f1d716b"/>
  <p:tag name="KSO_WM_TEMPLATE_ASSEMBLE_XID" val="5f6231403b8f58ab2f1d716b"/>
  <p:tag name="KSO_WM_TEMPLATE_CATEGORY" val="diagram"/>
  <p:tag name="KSO_WM_TEMPLATE_INDEX" val="20210840"/>
  <p:tag name="KSO_WM_UNIT_BLOCK" val="0"/>
  <p:tag name="KSO_WM_UNIT_COMPATIBLE" val="0"/>
  <p:tag name="KSO_WM_UNIT_DEC_AREA_ID" val="51fc2a00958e4110a7400cf7c5fb9b10"/>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HIGHLIGHT" val="0"/>
  <p:tag name="KSO_WM_UNIT_ID" val="diagram20210840_1*i*2"/>
  <p:tag name="KSO_WM_UNIT_INDEX" val="2"/>
  <p:tag name="KSO_WM_UNIT_LAYERLEVEL" val="1"/>
  <p:tag name="KSO_WM_UNIT_LINE_FILL_TYPE" val="2"/>
  <p:tag name="KSO_WM_UNIT_LINE_FORE_SCHEMECOLOR_INDEX" val="14"/>
  <p:tag name="KSO_WM_UNIT_LINE_FORE_SCHEMECOLOR_INDEX_BRIGHTNESS" val="-0.15"/>
  <p:tag name="KSO_WM_UNIT_SM_LIMIT_TYPE" val="1"/>
  <p:tag name="KSO_WM_UNIT_TYPE" val="i"/>
  <p:tag name="KSO_WM_UNIT_VALUE" val="738"/>
</p:tagLst>
</file>

<file path=ppt/tags/tag212.xml><?xml version="1.0" encoding="utf-8"?>
<p:tagLst xmlns:p="http://schemas.openxmlformats.org/presentationml/2006/main">
  <p:tag name="KSO_WM_ASSEMBLE_CHIP_INDEX" val="53cd7c4a6fed43bfbf34d081fa57bb91"/>
  <p:tag name="KSO_WM_BEAUTIFY_FLAG" val="#wm#"/>
  <p:tag name="KSO_WM_CHIP_FILLAREA_FILL_RULE" val="{&quot;fill_align&quot;:&quot;cm&quot;,&quot;fill_mode&quot;:&quot;full&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6231403b8f58ab2f1d716b"/>
  <p:tag name="KSO_WM_TEMPLATE_ASSEMBLE_XID" val="5f6231403b8f58ab2f1d716b"/>
  <p:tag name="KSO_WM_TEMPLATE_CATEGORY" val="diagram"/>
  <p:tag name="KSO_WM_TEMPLATE_INDEX" val="20210840"/>
  <p:tag name="KSO_WM_UNIT_BLOCK" val="0"/>
  <p:tag name="KSO_WM_UNIT_COMPATIBLE" val="0"/>
  <p:tag name="KSO_WM_UNIT_DEC_AREA_ID" val="8da378e9bfe3479dbad4244eb9f84378"/>
  <p:tag name="KSO_WM_UNIT_DEFAULT_FONT" val="24;44;4"/>
  <p:tag name="KSO_WM_UNIT_DIAGRAM_ISNUMVISUAL" val="0"/>
  <p:tag name="KSO_WM_UNIT_DIAGRAM_ISREFERUNIT" val="0"/>
  <p:tag name="KSO_WM_UNIT_HIGHLIGHT" val="0"/>
  <p:tag name="KSO_WM_UNIT_ID" val="diagram20210840_1*a*1"/>
  <p:tag name="KSO_WM_UNIT_INDEX" val="1"/>
  <p:tag name="KSO_WM_UNIT_ISCONTENTSTITLE" val="0"/>
  <p:tag name="KSO_WM_UNIT_ISNUMDGMTITLE" val="0"/>
  <p:tag name="KSO_WM_UNIT_LAYERLEVEL" val="1"/>
  <p:tag name="KSO_WM_UNIT_NOCLEAR" val="0"/>
  <p:tag name="KSO_WM_UNIT_PRESET_TEXT" val="添加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0"/>
</p:tagLst>
</file>

<file path=ppt/tags/tag213.xml><?xml version="1.0" encoding="utf-8"?>
<p:tagLst xmlns:p="http://schemas.openxmlformats.org/presentationml/2006/main">
  <p:tag name="KSO_WM_ASSEMBLE_CHIP_INDEX" val="95b5fd34012945079a6452ba0f70e440"/>
  <p:tag name="KSO_WM_BEAUTIFY_FLAG" val="#wm#"/>
  <p:tag name="KSO_WM_CHIP_FILLAREA_FILL_RULE" val="{&quot;fill_align&quot;:&quot;cm&quot;,&quot;fill_mode&quot;:&quot;full&quot;}"/>
  <p:tag name="KSO_WM_CHIP_GROUPID" val="5e7310da9a230a26b9e88a19"/>
  <p:tag name="KSO_WM_CHIP_XID" val="5e7310da9a230a26b9e88a1a"/>
  <p:tag name="KSO_WM_TAG_BACKGROUP_ID" val=""/>
  <p:tag name="KSO_WM_TAG_BACKGROUP_SIZE" val=""/>
  <p:tag name="KSO_WM_TAG_FRONT_SIZE" val=""/>
  <p:tag name="KSO_WM_TAG_VERSION" val="1.0"/>
  <p:tag name="KSO_WM_TAG_ZODER_POSITION" val=""/>
  <p:tag name="KSO_WM_TEMPLATE_ASSEMBLE_GROUPID" val="5f6231403b8f58ab2f1d716b"/>
  <p:tag name="KSO_WM_TEMPLATE_ASSEMBLE_XID" val="5f6231403b8f58ab2f1d716b"/>
  <p:tag name="KSO_WM_TEMPLATE_CATEGORY" val="diagram"/>
  <p:tag name="KSO_WM_TEMPLATE_INDEX" val="20210840"/>
  <p:tag name="KSO_WM_UNIT_COMPATIBLE" val="0"/>
  <p:tag name="KSO_WM_UNIT_DEC_AREA_ID" val="8291ae983f654a07a4e0284f412a39e3"/>
  <p:tag name="KSO_WM_UNIT_DIAGRAM_ISNUMVISUAL" val="0"/>
  <p:tag name="KSO_WM_UNIT_DIAGRAM_ISREFERUNIT" val="0"/>
  <p:tag name="KSO_WM_UNIT_HIGHLIGHT" val="0"/>
  <p:tag name="KSO_WM_UNIT_ID" val="diagram20210840_1*d*1"/>
  <p:tag name="KSO_WM_UNIT_INDEX" val="1"/>
  <p:tag name="KSO_WM_UNIT_LAYERLEVEL" val="1"/>
  <p:tag name="KSO_WM_UNIT_PICTURE_CLIP_FLAG" val="0"/>
  <p:tag name="KSO_WM_UNIT_PLACING_PICTURE" val="95b5fd34012945079a6452ba0f70e440"/>
  <p:tag name="KSO_WM_UNIT_SUPPORT_UNIT_TYPE" val="[&quot;l&quot;,&quot;m&quot;,&quot;n&quot;,&quot;o&quot;,&quot;p&quot;,&quot;q&quot;,&quot;r&quot;,&quot;δ&quot;,&quot;ε&quot;,&quot;ζ&quot;,&quot;η&quot;,&quot;d&quot;,&quot;α&quot;,&quot;β&quot;,&quot;θ&quot;]"/>
  <p:tag name="KSO_WM_UNIT_TYPE" val="d"/>
  <p:tag name="KSO_WM_UNIT_VALUE" val="550*1396"/>
</p:tagLst>
</file>

<file path=ppt/tags/tag214.xml><?xml version="1.0" encoding="utf-8"?>
<p:tagLst xmlns:p="http://schemas.openxmlformats.org/presentationml/2006/main">
  <p:tag name="KSO_WM_BEAUTIFY_FLAG" val="#wm#"/>
  <p:tag name="KSO_WM_CHIP_FILLPROP" val="[[{&quot;fill_id&quot;:&quot;9a355c80c5954ee09524de9ebc4c51fa&quot;,&quot;fill_align&quot;:&quot;cm&quot;,&quot;text_align&quot;:&quot;cm&quot;,&quot;text_direction&quot;:&quot;horizontal&quot;,&quot;chip_types&quot;:[&quot;header&quot;]},{&quot;fill_id&quot;:&quot;d54c11053c694c528a73c81ffd135bd4&quot;,&quot;fill_align&quot;:&quot;cm&quot;,&quot;text_align&quot;:&quot;lm&quot;,&quot;text_direction&quot;:&quot;horizontal&quot;,&quot;chip_types&quot;:[&quot;diagram&quot;,&quot;pictext&quot;,&quot;text&quot;,&quot;picture&quot;,&quot;chart&quot;,&quot;table&quot;,&quot;video&quot;],&quot;support_features&quot;:[&quot;collage&quot;,&quot;carousel&quot;]}]]"/>
  <p:tag name="KSO_WM_CHIP_GROUPID" val="5ed745afafe44fab1839bd05"/>
  <p:tag name="KSO_WM_CHIP_INFOS" val="{&quot;layout_type&quot;:&quot;leftright&quot;,&quot;layout_feature&quot;:1,&quot;tags&quot;:{&quot;style&quot;:[&quot;商务&quot;,&quot;简约&quot;,&quot;文艺清新&quot;,&quot;卡通&quot;,&quot;欧美风&quot;,&quot;黑板风&quot;,&quot;渐变风&quot;]},&quot;slide_type&quot;:[&quot;text&quot;],&quot;aspect_ratio&quot;:&quot;16:9&quot;,&quot;diagram&quot;:{&quot;type&quot;:[],&quot;direction&quot;:0,&quot;isSupportDecBetweenItems&quot;:false}}"/>
  <p:tag name="KSO_WM_CHIP_XID" val="5ed21bffdaf2e53b70be3ec4"/>
  <p:tag name="KSO_WM_SLIDE_BACKGROUND" val="[&quot;general&quot;]"/>
  <p:tag name="KSO_WM_SLIDE_BACKGROUND_TYPE" val="general"/>
  <p:tag name="KSO_WM_SLIDE_BK_DARK_LIGHT" val="2"/>
  <p:tag name="KSO_WM_SLIDE_ID" val="diagram20210840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0-09-16T23:37:36&quot;,&quot;maxSize&quot;:{&quot;size1&quot;:32.5},&quot;minSize&quot;:{&quot;size1&quot;:32.5},&quot;normalSize&quot;:{&quot;size1&quot;:32.5},&quot;subLayout&quot;:[{&quot;id&quot;:&quot;2020-09-16T23:37:36&quot;,&quot;margin&quot;:{&quot;bottom&quot;:6.7729997634887695,&quot;left&quot;:1.6929999589920044,&quot;right&quot;:2.1170001029968262,&quot;top&quot;:5.9270000457763672},&quot;type&quot;:0},{&quot;id&quot;:&quot;2020-09-16T23:37:36&quot;,&quot;margin&quot;:{&quot;bottom&quot;:4.2329998016357422,&quot;left&quot;:0.42300000786781311,&quot;right&quot;:4.6570000648498535,&quot;top&quot;:4.2329998016357422},&quot;type&quot;:0}],&quot;type&quot;:0}"/>
  <p:tag name="KSO_WM_SLIDE_POSITION" val="48*71"/>
  <p:tag name="KSO_WM_SLIDE_RATIO" val="1.777778"/>
  <p:tag name="KSO_WM_SLIDE_SIZE" val="840*396"/>
  <p:tag name="KSO_WM_SLIDE_SUBTYPE" val="picTxt"/>
  <p:tag name="KSO_WM_SLIDE_SUPPORT_FEATURE_TYPE" val="3"/>
  <p:tag name="KSO_WM_SLIDE_TYPE" val="text"/>
  <p:tag name="KSO_WM_TAG_VERSION" val="1.0"/>
  <p:tag name="KSO_WM_TEMPLATE_ASSEMBLE_GROUPID" val="5f6231403b8f58ab2f1d716b"/>
  <p:tag name="KSO_WM_TEMPLATE_ASSEMBLE_XID" val="5f6231403b8f58ab2f1d716b"/>
  <p:tag name="KSO_WM_TEMPLATE_CATEGORY" val="diagram"/>
  <p:tag name="KSO_WM_TEMPLATE_COLOR_TYPE" val="1"/>
  <p:tag name="KSO_WM_TEMPLATE_INDEX" val="20210840"/>
  <p:tag name="KSO_WM_TEMPLATE_MASTER_TYPE" val="0"/>
  <p:tag name="KSO_WM_TEMPLATE_SUBCATEGORY" val="21"/>
</p:tagLst>
</file>

<file path=ppt/tags/tag215.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3**"/>
  <p:tag name="KSO_WM_UNIT_LAYERLEVEL" val="1"/>
  <p:tag name="KSO_WM_UNIT_TEXT_FILL_FORE_SCHEMECOLOR_INDEX" val="2"/>
  <p:tag name="KSO_WM_UNIT_TEXT_FILL_FORE_SCHEMECOLOR_INDEX_BRIGHTNESS" val="0"/>
  <p:tag name="KSO_WM_UNIT_TEXT_FILL_TYPE" val="1"/>
  <p:tag name="KSO_WM_UNIT_TYPE" val="i"/>
</p:tagLst>
</file>

<file path=ppt/tags/tag216.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3*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217.xml><?xml version="1.0" encoding="utf-8"?>
<p:tagLst xmlns:p="http://schemas.openxmlformats.org/presentationml/2006/main">
  <p:tag name="KSO_WM_ASSEMBLE_CHIP_INDEX" val="6f8e6f284128401a9f2fb4df2654db14"/>
  <p:tag name="KSO_WM_BEAUTIFY_FLAG" val="#wm#"/>
  <p:tag name="KSO_WM_CHIP_GROUPID" val="5ed9b8b3eee88846f39f355c"/>
  <p:tag name="KSO_WM_CHIP_XID" val="5ed9b8b3eee88846f39f355d"/>
  <p:tag name="KSO_WM_TAG_BACKGROUP_ID" val=""/>
  <p:tag name="KSO_WM_TAG_BACKGROUP_SIZE" val=""/>
  <p:tag name="KSO_WM_TAG_FRONT_SIZE" val=""/>
  <p:tag name="KSO_WM_TAG_VERSION" val="1.0"/>
  <p:tag name="KSO_WM_TAG_ZODER_POSITION" val=""/>
  <p:tag name="KSO_WM_TEMPLATE_ASSEMBLE_GROUPID" val="5ef2285c770fdf8a85bd468f"/>
  <p:tag name="KSO_WM_TEMPLATE_ASSEMBLE_XID" val="5ef2285c770fdf8a85bd468f"/>
  <p:tag name="KSO_WM_TEMPLATE_CATEGORY" val="diagram"/>
  <p:tag name="KSO_WM_TEMPLATE_INDEX" val="20208429"/>
  <p:tag name="KSO_WM_UNIT_BLOCK" val="0"/>
  <p:tag name="KSO_WM_UNIT_COMPATIBLE" val="0"/>
  <p:tag name="KSO_WM_UNIT_DEC_AREA_ID" val="d1d119246ad340bb95f758f003e8ab1d"/>
  <p:tag name="KSO_WM_UNIT_DEFAULT_FONT" val="24;44;4"/>
  <p:tag name="KSO_WM_UNIT_DIAGRAM_ISNUMVISUAL" val="0"/>
  <p:tag name="KSO_WM_UNIT_DIAGRAM_ISREFERUNIT" val="0"/>
  <p:tag name="KSO_WM_UNIT_HIGHLIGHT" val="0"/>
  <p:tag name="KSO_WM_UNIT_ID" val="diagram2020842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7"/>
</p:tagLst>
</file>

<file path=ppt/tags/tag218.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5956"/>
  <p:tag name="KSO_WM_UNIT_COMPATIBLE" val="0"/>
  <p:tag name="KSO_WM_UNIT_DIAGRAM_ISNUMVISUAL" val="0"/>
  <p:tag name="KSO_WM_UNIT_DIAGRAM_ISREFERUNIT" val="0"/>
  <p:tag name="KSO_WM_UNIT_HIGHLIGHT" val="0"/>
  <p:tag name="KSO_WM_UNIT_ID" val="diagram20205956_1*l_h_f*1_1_1"/>
  <p:tag name="KSO_WM_UNIT_INDEX" val="1_1_1"/>
  <p:tag name="KSO_WM_UNIT_LAYERLEVEL" val="1_1_1"/>
  <p:tag name="KSO_WM_UNIT_NOCLEAR" val="0"/>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Lst>
</file>

<file path=ppt/tags/tag219.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5956"/>
  <p:tag name="KSO_WM_UNIT_COMPATIBLE" val="0"/>
  <p:tag name="KSO_WM_UNIT_DIAGRAM_ISNUMVISUAL" val="0"/>
  <p:tag name="KSO_WM_UNIT_DIAGRAM_ISREFERUNIT" val="0"/>
  <p:tag name="KSO_WM_UNIT_HIGHLIGHT" val="0"/>
  <p:tag name="KSO_WM_UNIT_ID" val="diagram20205956_1*l_h_f*1_2_1"/>
  <p:tag name="KSO_WM_UNIT_INDEX" val="1_2_1"/>
  <p:tag name="KSO_WM_UNIT_LAYERLEVEL" val="1_1_1"/>
  <p:tag name="KSO_WM_UNIT_NOCLEAR" val="0"/>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Lst>
</file>

<file path=ppt/tags/tag22.xml><?xml version="1.0" encoding="utf-8"?>
<p:tagLst xmlns:p="http://schemas.openxmlformats.org/presentationml/2006/main">
  <p:tag name="KSO_WM_ASSEMBLE_CHIP_INDEX" val="1726537c1ccf4a099a2b1161302ad50e"/>
  <p:tag name="KSO_WM_BEAUTIFY_FLAG" val="#wm#"/>
  <p:tag name="KSO_WM_CHIP_FILLAREA_FILL_RULE" val="{&quot;fill_align&quot;:&quot;cm&quot;,&quot;fill_mode&quot;:&quot;full&quot;}"/>
  <p:tag name="KSO_WM_CHIP_GROUPID" val="5e7310da9a230a26b9e88a19"/>
  <p:tag name="KSO_WM_CHIP_XID" val="5e7310da9a230a26b9e88a1a"/>
  <p:tag name="KSO_WM_TAG_VERSION" val="1.0"/>
  <p:tag name="KSO_WM_TEMPLATE_ASSEMBLE_GROUPID" val="5f69c0a6b22fc7aed70b619e"/>
  <p:tag name="KSO_WM_TEMPLATE_ASSEMBLE_XID" val="5f69c0a6b22fc7aed70b619e"/>
  <p:tag name="KSO_WM_TEMPLATE_CATEGORY" val="diagram"/>
  <p:tag name="KSO_WM_TEMPLATE_INDEX" val="20211010"/>
  <p:tag name="KSO_WM_UNIT_COMPATIBLE" val="1"/>
  <p:tag name="KSO_WM_UNIT_DEC_AREA_ID" val="368e2da8205848319cbdea7474dd85f2"/>
  <p:tag name="KSO_WM_UNIT_DIAGRAM_ISNUMVISUAL" val="0"/>
  <p:tag name="KSO_WM_UNIT_DIAGRAM_ISREFERUNIT" val="0"/>
  <p:tag name="KSO_WM_UNIT_HIGHLIGHT" val="0"/>
  <p:tag name="KSO_WM_UNIT_ID" val="diagram20211010_1*d*1"/>
  <p:tag name="KSO_WM_UNIT_INDEX" val="1"/>
  <p:tag name="KSO_WM_UNIT_LAYERLEVEL" val="1"/>
  <p:tag name="KSO_WM_UNIT_PLACING_PICTURE" val="1726537c1ccf4a099a2b1161302ad50e"/>
  <p:tag name="KSO_WM_UNIT_TYPE" val="d"/>
  <p:tag name="KSO_WM_UNIT_VALUE" val="952*1692"/>
</p:tagLst>
</file>

<file path=ppt/tags/tag220.xml><?xml version="1.0" encoding="utf-8"?>
<p:tagLst xmlns:p="http://schemas.openxmlformats.org/presentationml/2006/main">
  <p:tag name="KSO_WM_ASSEMBLE_CHIP_INDEX" val="6f8e6f284128401a9f2fb4df2654db14"/>
  <p:tag name="KSO_WM_BEAUTIFY_FLAG" val="#wm#"/>
  <p:tag name="KSO_WM_CHIP_GROUPID" val="5ed9b8b3eee88846f39f355c"/>
  <p:tag name="KSO_WM_CHIP_XID" val="5ed9b8b3eee88846f39f355d"/>
  <p:tag name="KSO_WM_TAG_BACKGROUP_ID" val=""/>
  <p:tag name="KSO_WM_TAG_BACKGROUP_SIZE" val=""/>
  <p:tag name="KSO_WM_TAG_FRONT_SIZE" val=""/>
  <p:tag name="KSO_WM_TAG_VERSION" val="1.0"/>
  <p:tag name="KSO_WM_TAG_ZODER_POSITION" val=""/>
  <p:tag name="KSO_WM_TEMPLATE_ASSEMBLE_GROUPID" val="5ef2285c770fdf8a85bd468f"/>
  <p:tag name="KSO_WM_TEMPLATE_ASSEMBLE_XID" val="5ef2285c770fdf8a85bd468f"/>
  <p:tag name="KSO_WM_TEMPLATE_CATEGORY" val="diagram"/>
  <p:tag name="KSO_WM_TEMPLATE_INDEX" val="20208429"/>
  <p:tag name="KSO_WM_UNIT_BLOCK" val="0"/>
  <p:tag name="KSO_WM_UNIT_COMPATIBLE" val="0"/>
  <p:tag name="KSO_WM_UNIT_DEC_AREA_ID" val="d1d119246ad340bb95f758f003e8ab1d"/>
  <p:tag name="KSO_WM_UNIT_DEFAULT_FONT" val="24;44;4"/>
  <p:tag name="KSO_WM_UNIT_DIAGRAM_ISNUMVISUAL" val="0"/>
  <p:tag name="KSO_WM_UNIT_DIAGRAM_ISREFERUNIT" val="0"/>
  <p:tag name="KSO_WM_UNIT_HIGHLIGHT" val="0"/>
  <p:tag name="KSO_WM_UNIT_ID" val="diagram2020842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7"/>
</p:tagLst>
</file>

<file path=ppt/tags/tag221.xml><?xml version="1.0" encoding="utf-8"?>
<p:tagLst xmlns:p="http://schemas.openxmlformats.org/presentationml/2006/main">
  <p:tag name="KSO_WM_BEAUTIFY_FLAG" val="#wm#"/>
  <p:tag name="KSO_WM_CHIP_FILLPROP" val="[[{&quot;fill_id&quot;:&quot;b28d2db6e2a9419f97b4dc33244df8b6&quot;,&quot;fill_align&quot;:&quot;lt&quot;,&quot;text_align&quot;:&quot;lt&quot;,&quot;text_direction&quot;:&quot;vertical&quot;,&quot;chip_types&quot;:[&quot;header&quot;]},{&quot;fill_id&quot;:&quot;9b03db969aed4ded91547ba31b5adbe7&quot;,&quot;fill_align&quot;:&quot;rt&quot;,&quot;text_align&quot;:&quot;rt&quot;,&quot;text_direction&quot;:&quot;vertical&quot;,&quot;chip_types&quot;:[&quot;text&quot;]}],[{&quot;fill_id&quot;:&quot;b28d2db6e2a9419f97b4dc33244df8b6&quot;,&quot;fill_align&quot;:&quot;lt&quot;,&quot;text_align&quot;:&quot;lt&quot;,&quot;text_direction&quot;:&quot;vertical&quot;,&quot;chip_types&quot;:[&quot;header&quot;]},{&quot;fill_id&quot;:&quot;9b03db969aed4ded91547ba31b5adbe7&quot;,&quot;fill_align&quot;:&quot;rm&quot;,&quot;text_align&quot;:&quot;lm&quot;,&quot;text_direction&quot;:&quot;horizontal&quot;,&quot;chip_types&quot;:[&quot;diagram&quot;,&quot;picture&quot;,&quot;chart&quot;,&quot;table&quot;,&quot;video&quot;],&quot;support_features&quot;:[&quot;collage&quot;,&quot;carousel&quot;,&quot;creativecrop&quot;]}]]"/>
  <p:tag name="KSO_WM_CHIP_GROUPID" val="5e7f2e0e24b822ad86e02045"/>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7f2e0e24b822ad86e02046"/>
  <p:tag name="KSO_WM_SLIDE_BACKGROUND" val="[&quot;general&quot;,&quot;frame&quot;]"/>
  <p:tag name="KSO_WM_SLIDE_BACKGROUND_TYPE" val="frame"/>
  <p:tag name="KSO_WM_SLIDE_BK_DARK_LIGHT" val="2"/>
  <p:tag name="KSO_WM_SLIDE_ID" val="diagram20208429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06-24T00:05:52&quot;,&quot;maxSize&quot;:{&quot;size1&quot;:81.321571071942643},&quot;minSize&quot;:{&quot;size1&quot;:71.321571071942643},&quot;normalSize&quot;:{&quot;size1&quot;:81.321571071942643},&quot;subLayout&quot;:[{&quot;id&quot;:&quot;2020-06-24T00:05:52&quot;,&quot;margin&quot;:{&quot;bottom&quot;:2.9630000591278076,&quot;left&quot;:3.3870000839233398,&quot;right&quot;:0.84700000286102295,&quot;top&quot;:2.9630000591278076},&quot;type&quot;:0},{&quot;id&quot;:&quot;2020-06-24T00:05:52&quot;,&quot;margin&quot;:{&quot;bottom&quot;:2.9630000591278076,&quot;left&quot;:0,&quot;right&quot;:3.3870000839233398,&quot;top&quot;:2.9630000591278076},&quot;type&quot;:0}],&quot;type&quot;:0}"/>
  <p:tag name="KSO_WM_SLIDE_POSITION" val="144*84"/>
  <p:tag name="KSO_WM_SLIDE_RATIO" val="1.777778"/>
  <p:tag name="KSO_WM_SLIDE_SIZE" val="672*372"/>
  <p:tag name="KSO_WM_SLIDE_SUBTYPE" val="picTxt"/>
  <p:tag name="KSO_WM_SLIDE_SUPPORT_FEATURE_TYPE" val="7"/>
  <p:tag name="KSO_WM_SLIDE_TYPE" val="text"/>
  <p:tag name="KSO_WM_TAG_VERSION" val="1.0"/>
  <p:tag name="KSO_WM_TEMPLATE_ASSEMBLE_GROUPID" val="5ef2285c770fdf8a85bd468f"/>
  <p:tag name="KSO_WM_TEMPLATE_ASSEMBLE_XID" val="5ef2285c770fdf8a85bd468f"/>
  <p:tag name="KSO_WM_TEMPLATE_CATEGORY" val="diagram"/>
  <p:tag name="KSO_WM_TEMPLATE_COLOR_TYPE" val="1"/>
  <p:tag name="KSO_WM_TEMPLATE_INDEX" val="20208429"/>
  <p:tag name="KSO_WM_TEMPLATE_MASTER_TYPE" val="0"/>
  <p:tag name="KSO_WM_TEMPLATE_SUBCATEGORY" val="21"/>
</p:tagLst>
</file>

<file path=ppt/tags/tag222.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3**"/>
  <p:tag name="KSO_WM_UNIT_LAYERLEVEL" val="1"/>
  <p:tag name="KSO_WM_UNIT_TEXT_FILL_FORE_SCHEMECOLOR_INDEX" val="2"/>
  <p:tag name="KSO_WM_UNIT_TEXT_FILL_FORE_SCHEMECOLOR_INDEX_BRIGHTNESS" val="0"/>
  <p:tag name="KSO_WM_UNIT_TEXT_FILL_TYPE" val="1"/>
  <p:tag name="KSO_WM_UNIT_TYPE" val="i"/>
</p:tagLst>
</file>

<file path=ppt/tags/tag223.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3*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224.xml><?xml version="1.0" encoding="utf-8"?>
<p:tagLst xmlns:p="http://schemas.openxmlformats.org/presentationml/2006/main">
  <p:tag name="KSO_WM_ASSEMBLE_CHIP_INDEX" val="6f8e6f284128401a9f2fb4df2654db14"/>
  <p:tag name="KSO_WM_BEAUTIFY_FLAG" val="#wm#"/>
  <p:tag name="KSO_WM_CHIP_GROUPID" val="5ed9b8b3eee88846f39f355c"/>
  <p:tag name="KSO_WM_CHIP_XID" val="5ed9b8b3eee88846f39f355d"/>
  <p:tag name="KSO_WM_TAG_BACKGROUP_ID" val=""/>
  <p:tag name="KSO_WM_TAG_BACKGROUP_SIZE" val=""/>
  <p:tag name="KSO_WM_TAG_FRONT_SIZE" val=""/>
  <p:tag name="KSO_WM_TAG_VERSION" val="1.0"/>
  <p:tag name="KSO_WM_TAG_ZODER_POSITION" val=""/>
  <p:tag name="KSO_WM_TEMPLATE_ASSEMBLE_GROUPID" val="5ef2285c770fdf8a85bd468f"/>
  <p:tag name="KSO_WM_TEMPLATE_ASSEMBLE_XID" val="5ef2285c770fdf8a85bd468f"/>
  <p:tag name="KSO_WM_TEMPLATE_CATEGORY" val="diagram"/>
  <p:tag name="KSO_WM_TEMPLATE_INDEX" val="20208429"/>
  <p:tag name="KSO_WM_UNIT_BLOCK" val="0"/>
  <p:tag name="KSO_WM_UNIT_COMPATIBLE" val="0"/>
  <p:tag name="KSO_WM_UNIT_DEC_AREA_ID" val="d1d119246ad340bb95f758f003e8ab1d"/>
  <p:tag name="KSO_WM_UNIT_DEFAULT_FONT" val="24;44;4"/>
  <p:tag name="KSO_WM_UNIT_DIAGRAM_ISNUMVISUAL" val="0"/>
  <p:tag name="KSO_WM_UNIT_DIAGRAM_ISREFERUNIT" val="0"/>
  <p:tag name="KSO_WM_UNIT_HIGHLIGHT" val="0"/>
  <p:tag name="KSO_WM_UNIT_ID" val="diagram2020842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7"/>
</p:tagLst>
</file>

<file path=ppt/tags/tag225.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5956"/>
  <p:tag name="KSO_WM_UNIT_COMPATIBLE" val="0"/>
  <p:tag name="KSO_WM_UNIT_DIAGRAM_ISNUMVISUAL" val="0"/>
  <p:tag name="KSO_WM_UNIT_DIAGRAM_ISREFERUNIT" val="0"/>
  <p:tag name="KSO_WM_UNIT_HIGHLIGHT" val="0"/>
  <p:tag name="KSO_WM_UNIT_ID" val="diagram20205956_1*l_h_f*1_1_1"/>
  <p:tag name="KSO_WM_UNIT_INDEX" val="1_1_1"/>
  <p:tag name="KSO_WM_UNIT_LAYERLEVEL" val="1_1_1"/>
  <p:tag name="KSO_WM_UNIT_NOCLEAR" val="0"/>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Lst>
</file>

<file path=ppt/tags/tag226.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5956"/>
  <p:tag name="KSO_WM_UNIT_COMPATIBLE" val="0"/>
  <p:tag name="KSO_WM_UNIT_DIAGRAM_ISNUMVISUAL" val="0"/>
  <p:tag name="KSO_WM_UNIT_DIAGRAM_ISREFERUNIT" val="0"/>
  <p:tag name="KSO_WM_UNIT_HIGHLIGHT" val="0"/>
  <p:tag name="KSO_WM_UNIT_ID" val="diagram20205956_1*l_h_f*1_2_1"/>
  <p:tag name="KSO_WM_UNIT_INDEX" val="1_2_1"/>
  <p:tag name="KSO_WM_UNIT_LAYERLEVEL" val="1_1_1"/>
  <p:tag name="KSO_WM_UNIT_NOCLEAR" val="0"/>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Lst>
</file>

<file path=ppt/tags/tag227.xml><?xml version="1.0" encoding="utf-8"?>
<p:tagLst xmlns:p="http://schemas.openxmlformats.org/presentationml/2006/main">
  <p:tag name="KSO_WM_ASSEMBLE_CHIP_INDEX" val="6f8e6f284128401a9f2fb4df2654db14"/>
  <p:tag name="KSO_WM_BEAUTIFY_FLAG" val="#wm#"/>
  <p:tag name="KSO_WM_CHIP_GROUPID" val="5ed9b8b3eee88846f39f355c"/>
  <p:tag name="KSO_WM_CHIP_XID" val="5ed9b8b3eee88846f39f355d"/>
  <p:tag name="KSO_WM_TAG_BACKGROUP_ID" val=""/>
  <p:tag name="KSO_WM_TAG_BACKGROUP_SIZE" val=""/>
  <p:tag name="KSO_WM_TAG_FRONT_SIZE" val=""/>
  <p:tag name="KSO_WM_TAG_VERSION" val="1.0"/>
  <p:tag name="KSO_WM_TAG_ZODER_POSITION" val=""/>
  <p:tag name="KSO_WM_TEMPLATE_ASSEMBLE_GROUPID" val="5ef2285c770fdf8a85bd468f"/>
  <p:tag name="KSO_WM_TEMPLATE_ASSEMBLE_XID" val="5ef2285c770fdf8a85bd468f"/>
  <p:tag name="KSO_WM_TEMPLATE_CATEGORY" val="diagram"/>
  <p:tag name="KSO_WM_TEMPLATE_INDEX" val="20208429"/>
  <p:tag name="KSO_WM_UNIT_BLOCK" val="0"/>
  <p:tag name="KSO_WM_UNIT_COMPATIBLE" val="0"/>
  <p:tag name="KSO_WM_UNIT_DEC_AREA_ID" val="d1d119246ad340bb95f758f003e8ab1d"/>
  <p:tag name="KSO_WM_UNIT_DEFAULT_FONT" val="24;44;4"/>
  <p:tag name="KSO_WM_UNIT_DIAGRAM_ISNUMVISUAL" val="0"/>
  <p:tag name="KSO_WM_UNIT_DIAGRAM_ISREFERUNIT" val="0"/>
  <p:tag name="KSO_WM_UNIT_HIGHLIGHT" val="0"/>
  <p:tag name="KSO_WM_UNIT_ID" val="diagram2020842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7"/>
</p:tagLst>
</file>

<file path=ppt/tags/tag228.xml><?xml version="1.0" encoding="utf-8"?>
<p:tagLst xmlns:p="http://schemas.openxmlformats.org/presentationml/2006/main">
  <p:tag name="KSO_WM_BEAUTIFY_FLAG" val="#wm#"/>
  <p:tag name="KSO_WM_CHIP_FILLPROP" val="[[{&quot;fill_id&quot;:&quot;b28d2db6e2a9419f97b4dc33244df8b6&quot;,&quot;fill_align&quot;:&quot;lt&quot;,&quot;text_align&quot;:&quot;lt&quot;,&quot;text_direction&quot;:&quot;vertical&quot;,&quot;chip_types&quot;:[&quot;header&quot;]},{&quot;fill_id&quot;:&quot;9b03db969aed4ded91547ba31b5adbe7&quot;,&quot;fill_align&quot;:&quot;rt&quot;,&quot;text_align&quot;:&quot;rt&quot;,&quot;text_direction&quot;:&quot;vertical&quot;,&quot;chip_types&quot;:[&quot;text&quot;]}],[{&quot;fill_id&quot;:&quot;b28d2db6e2a9419f97b4dc33244df8b6&quot;,&quot;fill_align&quot;:&quot;lt&quot;,&quot;text_align&quot;:&quot;lt&quot;,&quot;text_direction&quot;:&quot;vertical&quot;,&quot;chip_types&quot;:[&quot;header&quot;]},{&quot;fill_id&quot;:&quot;9b03db969aed4ded91547ba31b5adbe7&quot;,&quot;fill_align&quot;:&quot;rm&quot;,&quot;text_align&quot;:&quot;lm&quot;,&quot;text_direction&quot;:&quot;horizontal&quot;,&quot;chip_types&quot;:[&quot;diagram&quot;,&quot;picture&quot;,&quot;chart&quot;,&quot;table&quot;,&quot;video&quot;],&quot;support_features&quot;:[&quot;collage&quot;,&quot;carousel&quot;,&quot;creativecrop&quot;]}]]"/>
  <p:tag name="KSO_WM_CHIP_GROUPID" val="5e7f2e0e24b822ad86e02045"/>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7f2e0e24b822ad86e02046"/>
  <p:tag name="KSO_WM_SLIDE_BACKGROUND" val="[&quot;general&quot;,&quot;frame&quot;]"/>
  <p:tag name="KSO_WM_SLIDE_BACKGROUND_TYPE" val="frame"/>
  <p:tag name="KSO_WM_SLIDE_BK_DARK_LIGHT" val="2"/>
  <p:tag name="KSO_WM_SLIDE_ID" val="diagram20208429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06-24T00:05:52&quot;,&quot;maxSize&quot;:{&quot;size1&quot;:81.321571071942643},&quot;minSize&quot;:{&quot;size1&quot;:71.321571071942643},&quot;normalSize&quot;:{&quot;size1&quot;:81.321571071942643},&quot;subLayout&quot;:[{&quot;id&quot;:&quot;2020-06-24T00:05:52&quot;,&quot;margin&quot;:{&quot;bottom&quot;:2.9630000591278076,&quot;left&quot;:3.3870000839233398,&quot;right&quot;:0.84700000286102295,&quot;top&quot;:2.9630000591278076},&quot;type&quot;:0},{&quot;id&quot;:&quot;2020-06-24T00:05:52&quot;,&quot;margin&quot;:{&quot;bottom&quot;:2.9630000591278076,&quot;left&quot;:0,&quot;right&quot;:3.3870000839233398,&quot;top&quot;:2.9630000591278076},&quot;type&quot;:0}],&quot;type&quot;:0}"/>
  <p:tag name="KSO_WM_SLIDE_POSITION" val="144*84"/>
  <p:tag name="KSO_WM_SLIDE_RATIO" val="1.777778"/>
  <p:tag name="KSO_WM_SLIDE_SIZE" val="672*372"/>
  <p:tag name="KSO_WM_SLIDE_SUBTYPE" val="picTxt"/>
  <p:tag name="KSO_WM_SLIDE_SUPPORT_FEATURE_TYPE" val="7"/>
  <p:tag name="KSO_WM_SLIDE_TYPE" val="text"/>
  <p:tag name="KSO_WM_TAG_VERSION" val="1.0"/>
  <p:tag name="KSO_WM_TEMPLATE_ASSEMBLE_GROUPID" val="5ef2285c770fdf8a85bd468f"/>
  <p:tag name="KSO_WM_TEMPLATE_ASSEMBLE_XID" val="5ef2285c770fdf8a85bd468f"/>
  <p:tag name="KSO_WM_TEMPLATE_CATEGORY" val="diagram"/>
  <p:tag name="KSO_WM_TEMPLATE_COLOR_TYPE" val="1"/>
  <p:tag name="KSO_WM_TEMPLATE_INDEX" val="20208429"/>
  <p:tag name="KSO_WM_TEMPLATE_MASTER_TYPE" val="0"/>
  <p:tag name="KSO_WM_TEMPLATE_SUBCATEGORY" val="21"/>
</p:tagLst>
</file>

<file path=ppt/tags/tag229.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3**"/>
  <p:tag name="KSO_WM_UNIT_LAYERLEVEL" val="1"/>
  <p:tag name="KSO_WM_UNIT_TEXT_FILL_FORE_SCHEMECOLOR_INDEX" val="2"/>
  <p:tag name="KSO_WM_UNIT_TEXT_FILL_FORE_SCHEMECOLOR_INDEX_BRIGHTNESS" val="0"/>
  <p:tag name="KSO_WM_UNIT_TEXT_FILL_TYPE" val="1"/>
  <p:tag name="KSO_WM_UNIT_TYPE" val="i"/>
</p:tagLst>
</file>

<file path=ppt/tags/tag23.xml><?xml version="1.0" encoding="utf-8"?>
<p:tagLst xmlns:p="http://schemas.openxmlformats.org/presentationml/2006/main">
  <p:tag name="KSO_WM_ASSEMBLE_CHIP_INDEX" val="ef0910ef1e1245f4977ceb75c6a285f5"/>
  <p:tag name="KSO_WM_BEAUTIFY_FLAG" val="#wm#"/>
  <p:tag name="KSO_WM_CHIP_FILLAREA_FILL_RULE" val="{&quot;fill_align&quot;:&quot;c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69c0a6b22fc7aed70b619e"/>
  <p:tag name="KSO_WM_TEMPLATE_ASSEMBLE_XID" val="5f69c0a6b22fc7aed70b619e"/>
  <p:tag name="KSO_WM_TEMPLATE_CATEGORY" val="diagram"/>
  <p:tag name="KSO_WM_TEMPLATE_INDEX" val="20211010"/>
  <p:tag name="KSO_WM_UNIT_BLOCK" val="0"/>
  <p:tag name="KSO_WM_UNIT_COMPATIBLE" val="0"/>
  <p:tag name="KSO_WM_UNIT_DEC_AREA_ID" val="1e081c9e786747efaf18104760ae81fa"/>
  <p:tag name="KSO_WM_UNIT_DEFAULT_FONT" val="14;20;2"/>
  <p:tag name="KSO_WM_UNIT_DIAGRAM_ISNUMVISUAL" val="0"/>
  <p:tag name="KSO_WM_UNIT_DIAGRAM_ISREFERUNIT" val="0"/>
  <p:tag name="KSO_WM_UNIT_HIGHLIGHT" val="0"/>
  <p:tag name="KSO_WM_UNIT_ID" val="diagram20211010_1*f*2"/>
  <p:tag name="KSO_WM_UNIT_INDEX" val="2"/>
  <p:tag name="KSO_WM_UNIT_LAYERLEVEL" val="1"/>
  <p:tag name="KSO_WM_UNIT_NOCLEAR" val="0"/>
  <p:tag name="KSO_WM_UNIT_PRESET_TEXT" val="单击此处添加正文，文字是您思想的提炼，为了演示发布的良好效果，请言简意赅的阐述您的观点。"/>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72"/>
</p:tagLst>
</file>

<file path=ppt/tags/tag230.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3*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231.xml><?xml version="1.0" encoding="utf-8"?>
<p:tagLst xmlns:p="http://schemas.openxmlformats.org/presentationml/2006/main">
  <p:tag name="KSO_WM_ASSEMBLE_CHIP_INDEX" val="6f8e6f284128401a9f2fb4df2654db14"/>
  <p:tag name="KSO_WM_BEAUTIFY_FLAG" val="#wm#"/>
  <p:tag name="KSO_WM_CHIP_GROUPID" val="5ed9b8b3eee88846f39f355c"/>
  <p:tag name="KSO_WM_CHIP_XID" val="5ed9b8b3eee88846f39f355d"/>
  <p:tag name="KSO_WM_TAG_BACKGROUP_ID" val=""/>
  <p:tag name="KSO_WM_TAG_BACKGROUP_SIZE" val=""/>
  <p:tag name="KSO_WM_TAG_FRONT_SIZE" val=""/>
  <p:tag name="KSO_WM_TAG_VERSION" val="1.0"/>
  <p:tag name="KSO_WM_TAG_ZODER_POSITION" val=""/>
  <p:tag name="KSO_WM_TEMPLATE_ASSEMBLE_GROUPID" val="5ef2285c770fdf8a85bd468f"/>
  <p:tag name="KSO_WM_TEMPLATE_ASSEMBLE_XID" val="5ef2285c770fdf8a85bd468f"/>
  <p:tag name="KSO_WM_TEMPLATE_CATEGORY" val="diagram"/>
  <p:tag name="KSO_WM_TEMPLATE_INDEX" val="20208429"/>
  <p:tag name="KSO_WM_UNIT_BLOCK" val="0"/>
  <p:tag name="KSO_WM_UNIT_COMPATIBLE" val="0"/>
  <p:tag name="KSO_WM_UNIT_DEC_AREA_ID" val="d1d119246ad340bb95f758f003e8ab1d"/>
  <p:tag name="KSO_WM_UNIT_DEFAULT_FONT" val="24;44;4"/>
  <p:tag name="KSO_WM_UNIT_DIAGRAM_ISNUMVISUAL" val="0"/>
  <p:tag name="KSO_WM_UNIT_DIAGRAM_ISREFERUNIT" val="0"/>
  <p:tag name="KSO_WM_UNIT_HIGHLIGHT" val="0"/>
  <p:tag name="KSO_WM_UNIT_ID" val="diagram2020842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7"/>
</p:tagLst>
</file>

<file path=ppt/tags/tag232.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5956"/>
  <p:tag name="KSO_WM_UNIT_COMPATIBLE" val="0"/>
  <p:tag name="KSO_WM_UNIT_DIAGRAM_ISNUMVISUAL" val="0"/>
  <p:tag name="KSO_WM_UNIT_DIAGRAM_ISREFERUNIT" val="0"/>
  <p:tag name="KSO_WM_UNIT_HIGHLIGHT" val="0"/>
  <p:tag name="KSO_WM_UNIT_ID" val="diagram20205956_1*l_h_f*1_1_1"/>
  <p:tag name="KSO_WM_UNIT_INDEX" val="1_1_1"/>
  <p:tag name="KSO_WM_UNIT_LAYERLEVEL" val="1_1_1"/>
  <p:tag name="KSO_WM_UNIT_NOCLEAR" val="0"/>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Lst>
</file>

<file path=ppt/tags/tag233.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5956"/>
  <p:tag name="KSO_WM_UNIT_COMPATIBLE" val="0"/>
  <p:tag name="KSO_WM_UNIT_DIAGRAM_ISNUMVISUAL" val="0"/>
  <p:tag name="KSO_WM_UNIT_DIAGRAM_ISREFERUNIT" val="0"/>
  <p:tag name="KSO_WM_UNIT_HIGHLIGHT" val="0"/>
  <p:tag name="KSO_WM_UNIT_ID" val="diagram20205956_1*l_h_f*1_2_1"/>
  <p:tag name="KSO_WM_UNIT_INDEX" val="1_2_1"/>
  <p:tag name="KSO_WM_UNIT_LAYERLEVEL" val="1_1_1"/>
  <p:tag name="KSO_WM_UNIT_NOCLEAR" val="0"/>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Lst>
</file>

<file path=ppt/tags/tag234.xml><?xml version="1.0" encoding="utf-8"?>
<p:tagLst xmlns:p="http://schemas.openxmlformats.org/presentationml/2006/main">
  <p:tag name="KSO_WM_ASSEMBLE_CHIP_INDEX" val="6f8e6f284128401a9f2fb4df2654db14"/>
  <p:tag name="KSO_WM_BEAUTIFY_FLAG" val="#wm#"/>
  <p:tag name="KSO_WM_CHIP_GROUPID" val="5ed9b8b3eee88846f39f355c"/>
  <p:tag name="KSO_WM_CHIP_XID" val="5ed9b8b3eee88846f39f355d"/>
  <p:tag name="KSO_WM_TAG_BACKGROUP_ID" val=""/>
  <p:tag name="KSO_WM_TAG_BACKGROUP_SIZE" val=""/>
  <p:tag name="KSO_WM_TAG_FRONT_SIZE" val=""/>
  <p:tag name="KSO_WM_TAG_VERSION" val="1.0"/>
  <p:tag name="KSO_WM_TAG_ZODER_POSITION" val=""/>
  <p:tag name="KSO_WM_TEMPLATE_ASSEMBLE_GROUPID" val="5ef2285c770fdf8a85bd468f"/>
  <p:tag name="KSO_WM_TEMPLATE_ASSEMBLE_XID" val="5ef2285c770fdf8a85bd468f"/>
  <p:tag name="KSO_WM_TEMPLATE_CATEGORY" val="diagram"/>
  <p:tag name="KSO_WM_TEMPLATE_INDEX" val="20208429"/>
  <p:tag name="KSO_WM_UNIT_BLOCK" val="0"/>
  <p:tag name="KSO_WM_UNIT_COMPATIBLE" val="0"/>
  <p:tag name="KSO_WM_UNIT_DEC_AREA_ID" val="d1d119246ad340bb95f758f003e8ab1d"/>
  <p:tag name="KSO_WM_UNIT_DEFAULT_FONT" val="24;44;4"/>
  <p:tag name="KSO_WM_UNIT_DIAGRAM_ISNUMVISUAL" val="0"/>
  <p:tag name="KSO_WM_UNIT_DIAGRAM_ISREFERUNIT" val="0"/>
  <p:tag name="KSO_WM_UNIT_HIGHLIGHT" val="0"/>
  <p:tag name="KSO_WM_UNIT_ID" val="diagram2020842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7"/>
</p:tagLst>
</file>

<file path=ppt/tags/tag235.xml><?xml version="1.0" encoding="utf-8"?>
<p:tagLst xmlns:p="http://schemas.openxmlformats.org/presentationml/2006/main">
  <p:tag name="KSO_WM_BEAUTIFY_FLAG" val="#wm#"/>
  <p:tag name="KSO_WM_CHIP_FILLPROP" val="[[{&quot;fill_id&quot;:&quot;b28d2db6e2a9419f97b4dc33244df8b6&quot;,&quot;fill_align&quot;:&quot;lt&quot;,&quot;text_align&quot;:&quot;lt&quot;,&quot;text_direction&quot;:&quot;vertical&quot;,&quot;chip_types&quot;:[&quot;header&quot;]},{&quot;fill_id&quot;:&quot;9b03db969aed4ded91547ba31b5adbe7&quot;,&quot;fill_align&quot;:&quot;rt&quot;,&quot;text_align&quot;:&quot;rt&quot;,&quot;text_direction&quot;:&quot;vertical&quot;,&quot;chip_types&quot;:[&quot;text&quot;]}],[{&quot;fill_id&quot;:&quot;b28d2db6e2a9419f97b4dc33244df8b6&quot;,&quot;fill_align&quot;:&quot;lt&quot;,&quot;text_align&quot;:&quot;lt&quot;,&quot;text_direction&quot;:&quot;vertical&quot;,&quot;chip_types&quot;:[&quot;header&quot;]},{&quot;fill_id&quot;:&quot;9b03db969aed4ded91547ba31b5adbe7&quot;,&quot;fill_align&quot;:&quot;rm&quot;,&quot;text_align&quot;:&quot;lm&quot;,&quot;text_direction&quot;:&quot;horizontal&quot;,&quot;chip_types&quot;:[&quot;diagram&quot;,&quot;picture&quot;,&quot;chart&quot;,&quot;table&quot;,&quot;video&quot;],&quot;support_features&quot;:[&quot;collage&quot;,&quot;carousel&quot;,&quot;creativecrop&quot;]}]]"/>
  <p:tag name="KSO_WM_CHIP_GROUPID" val="5e7f2e0e24b822ad86e02045"/>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7f2e0e24b822ad86e02046"/>
  <p:tag name="KSO_WM_SLIDE_BACKGROUND" val="[&quot;general&quot;,&quot;frame&quot;]"/>
  <p:tag name="KSO_WM_SLIDE_BACKGROUND_TYPE" val="frame"/>
  <p:tag name="KSO_WM_SLIDE_BK_DARK_LIGHT" val="2"/>
  <p:tag name="KSO_WM_SLIDE_ID" val="diagram20208429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06-24T00:05:52&quot;,&quot;maxSize&quot;:{&quot;size1&quot;:81.321571071942643},&quot;minSize&quot;:{&quot;size1&quot;:71.321571071942643},&quot;normalSize&quot;:{&quot;size1&quot;:81.321571071942643},&quot;subLayout&quot;:[{&quot;id&quot;:&quot;2020-06-24T00:05:52&quot;,&quot;margin&quot;:{&quot;bottom&quot;:2.9630000591278076,&quot;left&quot;:3.3870000839233398,&quot;right&quot;:0.84700000286102295,&quot;top&quot;:2.9630000591278076},&quot;type&quot;:0},{&quot;id&quot;:&quot;2020-06-24T00:05:52&quot;,&quot;margin&quot;:{&quot;bottom&quot;:2.9630000591278076,&quot;left&quot;:0,&quot;right&quot;:3.3870000839233398,&quot;top&quot;:2.9630000591278076},&quot;type&quot;:0}],&quot;type&quot;:0}"/>
  <p:tag name="KSO_WM_SLIDE_POSITION" val="144*84"/>
  <p:tag name="KSO_WM_SLIDE_RATIO" val="1.777778"/>
  <p:tag name="KSO_WM_SLIDE_SIZE" val="672*372"/>
  <p:tag name="KSO_WM_SLIDE_SUBTYPE" val="picTxt"/>
  <p:tag name="KSO_WM_SLIDE_SUPPORT_FEATURE_TYPE" val="7"/>
  <p:tag name="KSO_WM_SLIDE_TYPE" val="text"/>
  <p:tag name="KSO_WM_TAG_VERSION" val="1.0"/>
  <p:tag name="KSO_WM_TEMPLATE_ASSEMBLE_GROUPID" val="5ef2285c770fdf8a85bd468f"/>
  <p:tag name="KSO_WM_TEMPLATE_ASSEMBLE_XID" val="5ef2285c770fdf8a85bd468f"/>
  <p:tag name="KSO_WM_TEMPLATE_CATEGORY" val="diagram"/>
  <p:tag name="KSO_WM_TEMPLATE_COLOR_TYPE" val="1"/>
  <p:tag name="KSO_WM_TEMPLATE_INDEX" val="20208429"/>
  <p:tag name="KSO_WM_TEMPLATE_MASTER_TYPE" val="0"/>
  <p:tag name="KSO_WM_TEMPLATE_SUBCATEGORY" val="21"/>
</p:tagLst>
</file>

<file path=ppt/tags/tag236.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3**"/>
  <p:tag name="KSO_WM_UNIT_LAYERLEVEL" val="1"/>
  <p:tag name="KSO_WM_UNIT_TEXT_FILL_FORE_SCHEMECOLOR_INDEX" val="2"/>
  <p:tag name="KSO_WM_UNIT_TEXT_FILL_FORE_SCHEMECOLOR_INDEX_BRIGHTNESS" val="0"/>
  <p:tag name="KSO_WM_UNIT_TEXT_FILL_TYPE" val="1"/>
  <p:tag name="KSO_WM_UNIT_TYPE" val="i"/>
</p:tagLst>
</file>

<file path=ppt/tags/tag237.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3*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238.xml><?xml version="1.0" encoding="utf-8"?>
<p:tagLst xmlns:p="http://schemas.openxmlformats.org/presentationml/2006/main">
  <p:tag name="KSO_WM_ASSEMBLE_CHIP_INDEX" val="6f8e6f284128401a9f2fb4df2654db14"/>
  <p:tag name="KSO_WM_BEAUTIFY_FLAG" val="#wm#"/>
  <p:tag name="KSO_WM_CHIP_GROUPID" val="5ed9b8b3eee88846f39f355c"/>
  <p:tag name="KSO_WM_CHIP_XID" val="5ed9b8b3eee88846f39f355d"/>
  <p:tag name="KSO_WM_TAG_BACKGROUP_ID" val=""/>
  <p:tag name="KSO_WM_TAG_BACKGROUP_SIZE" val=""/>
  <p:tag name="KSO_WM_TAG_FRONT_SIZE" val=""/>
  <p:tag name="KSO_WM_TAG_VERSION" val="1.0"/>
  <p:tag name="KSO_WM_TAG_ZODER_POSITION" val=""/>
  <p:tag name="KSO_WM_TEMPLATE_ASSEMBLE_GROUPID" val="5ef2285c770fdf8a85bd468f"/>
  <p:tag name="KSO_WM_TEMPLATE_ASSEMBLE_XID" val="5ef2285c770fdf8a85bd468f"/>
  <p:tag name="KSO_WM_TEMPLATE_CATEGORY" val="diagram"/>
  <p:tag name="KSO_WM_TEMPLATE_INDEX" val="20208429"/>
  <p:tag name="KSO_WM_UNIT_BLOCK" val="0"/>
  <p:tag name="KSO_WM_UNIT_COMPATIBLE" val="0"/>
  <p:tag name="KSO_WM_UNIT_DEC_AREA_ID" val="d1d119246ad340bb95f758f003e8ab1d"/>
  <p:tag name="KSO_WM_UNIT_DEFAULT_FONT" val="24;44;4"/>
  <p:tag name="KSO_WM_UNIT_DIAGRAM_ISNUMVISUAL" val="0"/>
  <p:tag name="KSO_WM_UNIT_DIAGRAM_ISREFERUNIT" val="0"/>
  <p:tag name="KSO_WM_UNIT_HIGHLIGHT" val="0"/>
  <p:tag name="KSO_WM_UNIT_ID" val="diagram2020842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7"/>
</p:tagLst>
</file>

<file path=ppt/tags/tag239.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5956"/>
  <p:tag name="KSO_WM_UNIT_COMPATIBLE" val="0"/>
  <p:tag name="KSO_WM_UNIT_DIAGRAM_ISNUMVISUAL" val="0"/>
  <p:tag name="KSO_WM_UNIT_DIAGRAM_ISREFERUNIT" val="0"/>
  <p:tag name="KSO_WM_UNIT_HIGHLIGHT" val="0"/>
  <p:tag name="KSO_WM_UNIT_ID" val="diagram20205956_1*l_h_f*1_1_1"/>
  <p:tag name="KSO_WM_UNIT_INDEX" val="1_1_1"/>
  <p:tag name="KSO_WM_UNIT_LAYERLEVEL" val="1_1_1"/>
  <p:tag name="KSO_WM_UNIT_NOCLEAR" val="0"/>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Lst>
</file>

<file path=ppt/tags/tag24.xml><?xml version="1.0" encoding="utf-8"?>
<p:tagLst xmlns:p="http://schemas.openxmlformats.org/presentationml/2006/main">
  <p:tag name="KSO_WM_BEAUTIFY_FLAG" val="#wm#"/>
  <p:tag name="KSO_WM_CHIP_FILLPROP" val="[[{&quot;fill_id&quot;:&quot;13dae15c407f486fae04d381f3a880c3&quot;,&quot;fill_align&quot;:&quot;cm&quot;,&quot;text_align&quot;:&quot;cm&quot;,&quot;text_direction&quot;:&quot;horizontal&quot;,&quot;chip_types&quot;:[&quot;picture&quot;]},{&quot;fill_id&quot;:&quot;dacbd96f2ab749a18ce2347ae9a190c6&quot;,&quot;fill_align&quot;:&quot;cm&quot;,&quot;text_align&quot;:&quot;cm&quot;,&quot;text_direction&quot;:&quot;horizontal&quot;,&quot;chip_types&quot;:[&quot;picture&quot;]},{&quot;fill_id&quot;:&quot;af4c4cd0981a4e939be296b01bdcc42a&quot;,&quot;fill_align&quot;:&quot;cm&quot;,&quot;text_align&quot;:&quot;lm&quot;,&quot;text_direction&quot;:&quot;horizontal&quot;,&quot;chip_types&quot;:[&quot;text&quot;]},{&quot;fill_id&quot;:&quot;385408ab32d84a59bfe69dfac3d9e57e&quot;,&quot;fill_align&quot;:&quot;cm&quot;,&quot;text_align&quot;:&quot;lm&quot;,&quot;text_direction&quot;:&quot;horizontal&quot;,&quot;chip_types&quot;:[&quot;text&quot;]}]]"/>
  <p:tag name="KSO_WM_CHIP_GROUPID" val="5efaefbfc9a2f50afb510054"/>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faefbfc9a2f50afb510055"/>
  <p:tag name="KSO_WM_SLIDE_BACKGROUND" val="[&quot;general&quot;]"/>
  <p:tag name="KSO_WM_SLIDE_BACKGROUND_TYPE" val="general"/>
  <p:tag name="KSO_WM_SLIDE_BK_DARK_LIGHT" val="2"/>
  <p:tag name="KSO_WM_SLIDE_ID" val="diagram20211010_1"/>
  <p:tag name="KSO_WM_SLIDE_INDEX" val="1"/>
  <p:tag name="KSO_WM_SLIDE_ITEM_CNT" val="0"/>
  <p:tag name="KSO_WM_SLIDE_LAYOUT" val="d_f"/>
  <p:tag name="KSO_WM_SLIDE_LAYOUT_CNT" val="2_2"/>
  <p:tag name="KSO_WM_SLIDE_LAYOUT_INFO" val="{&quot;backgroundInfo&quot;:[{&quot;bottom&quot;:0,&quot;bottomAbs&quot;:false,&quot;left&quot;:0,&quot;leftAbs&quot;:false,&quot;right&quot;:0,&quot;rightAbs&quot;:false,&quot;top&quot;:0,&quot;topAbs&quot;:false,&quot;type&quot;:&quot;general&quot;}],&quot;direction&quot;:1,&quot;id&quot;:&quot;2020-09-22T17:15:18&quot;,&quot;maxSize&quot;:{&quot;size1&quot;:50.099643208672447},&quot;minSize&quot;:{&quot;size1&quot;:50.099643208672447},&quot;normalSize&quot;:{&quot;size1&quot;:50.099643208672447},&quot;subLayout&quot;:[{&quot;id&quot;:&quot;2020-09-22T17:15:18&quot;,&quot;maxSize&quot;:{&quot;size1&quot;:51.099613589952114},&quot;minSize&quot;:{&quot;size1&quot;:51.099613589952114},&quot;normalSize&quot;:{&quot;size1&quot;:51.099613589952114},&quot;subLayout&quot;:[{&quot;id&quot;:&quot;2020-09-22T17:15:18&quot;,&quot;margin&quot;:{&quot;bottom&quot;:0.21199998259544373,&quot;left&quot;:0,&quot;right&quot;:0.026000002399086952,&quot;top&quot;:0},&quot;type&quot;:0},{&quot;id&quot;:&quot;2020-09-22T17:15:18&quot;,&quot;margin&quot;:{&quot;bottom&quot;:1.6929999589920044,&quot;left&quot;:1.6929999589920044,&quot;right&quot;:1.2699999809265137,&quot;top&quot;:1.6929999589920044},&quot;type&quot;:0}],&quot;type&quot;:0},{&quot;id&quot;:&quot;2020-09-22T17:15:18&quot;,&quot;maxSize&quot;:{&quot;size1&quot;:48.999613589952112},&quot;minSize&quot;:{&quot;size1&quot;:48.999613589952112},&quot;normalSize&quot;:{&quot;size1&quot;:48.999613589952112},&quot;subLayout&quot;:[{&quot;id&quot;:&quot;2020-09-22T17:15:18&quot;,&quot;margin&quot;:{&quot;bottom&quot;:1.6929999589920044,&quot;left&quot;:1.2699999809265137,&quot;right&quot;:1.6929999589920044,&quot;top&quot;:1.6929999589920044},&quot;type&quot;:0},{&quot;id&quot;:&quot;2020-09-22T17:15:18&quot;,&quot;type&quot;:0}],&quot;type&quot;:0}],&quot;type&quot;:0}"/>
  <p:tag name="KSO_WM_SLIDE_POSITION" val="0*0"/>
  <p:tag name="KSO_WM_SLIDE_RATIO" val="1.777778"/>
  <p:tag name="KSO_WM_SLIDE_SIZE" val="960*540"/>
  <p:tag name="KSO_WM_SLIDE_SUBTYPE" val="picTxt"/>
  <p:tag name="KSO_WM_SLIDE_SUPPORT_FEATURE_TYPE" val="0"/>
  <p:tag name="KSO_WM_SLIDE_TYPE" val="text"/>
  <p:tag name="KSO_WM_TAG_VERSION" val="1.0"/>
  <p:tag name="KSO_WM_TEMPLATE_ASSEMBLE_GROUPID" val="5f69c0a6b22fc7aed70b619e"/>
  <p:tag name="KSO_WM_TEMPLATE_ASSEMBLE_XID" val="5f69c0a6b22fc7aed70b619e"/>
  <p:tag name="KSO_WM_TEMPLATE_CATEGORY" val="diagram"/>
  <p:tag name="KSO_WM_TEMPLATE_COLOR_TYPE" val="1"/>
  <p:tag name="KSO_WM_TEMPLATE_INDEX" val="20211010"/>
  <p:tag name="KSO_WM_TEMPLATE_MASTER_TYPE" val="0"/>
  <p:tag name="KSO_WM_TEMPLATE_SUBCATEGORY" val="21"/>
</p:tagLst>
</file>

<file path=ppt/tags/tag240.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5956"/>
  <p:tag name="KSO_WM_UNIT_COMPATIBLE" val="0"/>
  <p:tag name="KSO_WM_UNIT_DIAGRAM_ISNUMVISUAL" val="0"/>
  <p:tag name="KSO_WM_UNIT_DIAGRAM_ISREFERUNIT" val="0"/>
  <p:tag name="KSO_WM_UNIT_HIGHLIGHT" val="0"/>
  <p:tag name="KSO_WM_UNIT_ID" val="diagram20205956_1*l_h_f*1_2_1"/>
  <p:tag name="KSO_WM_UNIT_INDEX" val="1_2_1"/>
  <p:tag name="KSO_WM_UNIT_LAYERLEVEL" val="1_1_1"/>
  <p:tag name="KSO_WM_UNIT_NOCLEAR" val="0"/>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Lst>
</file>

<file path=ppt/tags/tag241.xml><?xml version="1.0" encoding="utf-8"?>
<p:tagLst xmlns:p="http://schemas.openxmlformats.org/presentationml/2006/main">
  <p:tag name="KSO_WM_ASSEMBLE_CHIP_INDEX" val="6f8e6f284128401a9f2fb4df2654db14"/>
  <p:tag name="KSO_WM_BEAUTIFY_FLAG" val="#wm#"/>
  <p:tag name="KSO_WM_CHIP_GROUPID" val="5ed9b8b3eee88846f39f355c"/>
  <p:tag name="KSO_WM_CHIP_XID" val="5ed9b8b3eee88846f39f355d"/>
  <p:tag name="KSO_WM_TAG_BACKGROUP_ID" val=""/>
  <p:tag name="KSO_WM_TAG_BACKGROUP_SIZE" val=""/>
  <p:tag name="KSO_WM_TAG_FRONT_SIZE" val=""/>
  <p:tag name="KSO_WM_TAG_VERSION" val="1.0"/>
  <p:tag name="KSO_WM_TAG_ZODER_POSITION" val=""/>
  <p:tag name="KSO_WM_TEMPLATE_ASSEMBLE_GROUPID" val="5ef2285c770fdf8a85bd468f"/>
  <p:tag name="KSO_WM_TEMPLATE_ASSEMBLE_XID" val="5ef2285c770fdf8a85bd468f"/>
  <p:tag name="KSO_WM_TEMPLATE_CATEGORY" val="diagram"/>
  <p:tag name="KSO_WM_TEMPLATE_INDEX" val="20208429"/>
  <p:tag name="KSO_WM_UNIT_BLOCK" val="0"/>
  <p:tag name="KSO_WM_UNIT_COMPATIBLE" val="0"/>
  <p:tag name="KSO_WM_UNIT_DEC_AREA_ID" val="d1d119246ad340bb95f758f003e8ab1d"/>
  <p:tag name="KSO_WM_UNIT_DEFAULT_FONT" val="24;44;4"/>
  <p:tag name="KSO_WM_UNIT_DIAGRAM_ISNUMVISUAL" val="0"/>
  <p:tag name="KSO_WM_UNIT_DIAGRAM_ISREFERUNIT" val="0"/>
  <p:tag name="KSO_WM_UNIT_HIGHLIGHT" val="0"/>
  <p:tag name="KSO_WM_UNIT_ID" val="diagram2020842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7"/>
</p:tagLst>
</file>

<file path=ppt/tags/tag242.xml><?xml version="1.0" encoding="utf-8"?>
<p:tagLst xmlns:p="http://schemas.openxmlformats.org/presentationml/2006/main">
  <p:tag name="KSO_WM_BEAUTIFY_FLAG" val="#wm#"/>
  <p:tag name="KSO_WM_CHIP_FILLPROP" val="[[{&quot;fill_id&quot;:&quot;b28d2db6e2a9419f97b4dc33244df8b6&quot;,&quot;fill_align&quot;:&quot;lt&quot;,&quot;text_align&quot;:&quot;lt&quot;,&quot;text_direction&quot;:&quot;vertical&quot;,&quot;chip_types&quot;:[&quot;header&quot;]},{&quot;fill_id&quot;:&quot;9b03db969aed4ded91547ba31b5adbe7&quot;,&quot;fill_align&quot;:&quot;rt&quot;,&quot;text_align&quot;:&quot;rt&quot;,&quot;text_direction&quot;:&quot;vertical&quot;,&quot;chip_types&quot;:[&quot;text&quot;]}],[{&quot;fill_id&quot;:&quot;b28d2db6e2a9419f97b4dc33244df8b6&quot;,&quot;fill_align&quot;:&quot;lt&quot;,&quot;text_align&quot;:&quot;lt&quot;,&quot;text_direction&quot;:&quot;vertical&quot;,&quot;chip_types&quot;:[&quot;header&quot;]},{&quot;fill_id&quot;:&quot;9b03db969aed4ded91547ba31b5adbe7&quot;,&quot;fill_align&quot;:&quot;rm&quot;,&quot;text_align&quot;:&quot;lm&quot;,&quot;text_direction&quot;:&quot;horizontal&quot;,&quot;chip_types&quot;:[&quot;diagram&quot;,&quot;picture&quot;,&quot;chart&quot;,&quot;table&quot;,&quot;video&quot;],&quot;support_features&quot;:[&quot;collage&quot;,&quot;carousel&quot;,&quot;creativecrop&quot;]}]]"/>
  <p:tag name="KSO_WM_CHIP_GROUPID" val="5e7f2e0e24b822ad86e02045"/>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7f2e0e24b822ad86e02046"/>
  <p:tag name="KSO_WM_SLIDE_BACKGROUND" val="[&quot;general&quot;,&quot;frame&quot;]"/>
  <p:tag name="KSO_WM_SLIDE_BACKGROUND_TYPE" val="frame"/>
  <p:tag name="KSO_WM_SLIDE_BK_DARK_LIGHT" val="2"/>
  <p:tag name="KSO_WM_SLIDE_ID" val="diagram20208429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06-24T00:05:52&quot;,&quot;maxSize&quot;:{&quot;size1&quot;:81.321571071942643},&quot;minSize&quot;:{&quot;size1&quot;:71.321571071942643},&quot;normalSize&quot;:{&quot;size1&quot;:81.321571071942643},&quot;subLayout&quot;:[{&quot;id&quot;:&quot;2020-06-24T00:05:52&quot;,&quot;margin&quot;:{&quot;bottom&quot;:2.9630000591278076,&quot;left&quot;:3.3870000839233398,&quot;right&quot;:0.84700000286102295,&quot;top&quot;:2.9630000591278076},&quot;type&quot;:0},{&quot;id&quot;:&quot;2020-06-24T00:05:52&quot;,&quot;margin&quot;:{&quot;bottom&quot;:2.9630000591278076,&quot;left&quot;:0,&quot;right&quot;:3.3870000839233398,&quot;top&quot;:2.9630000591278076},&quot;type&quot;:0}],&quot;type&quot;:0}"/>
  <p:tag name="KSO_WM_SLIDE_POSITION" val="144*84"/>
  <p:tag name="KSO_WM_SLIDE_RATIO" val="1.777778"/>
  <p:tag name="KSO_WM_SLIDE_SIZE" val="672*372"/>
  <p:tag name="KSO_WM_SLIDE_SUBTYPE" val="picTxt"/>
  <p:tag name="KSO_WM_SLIDE_SUPPORT_FEATURE_TYPE" val="7"/>
  <p:tag name="KSO_WM_SLIDE_TYPE" val="text"/>
  <p:tag name="KSO_WM_TAG_VERSION" val="1.0"/>
  <p:tag name="KSO_WM_TEMPLATE_ASSEMBLE_GROUPID" val="5ef2285c770fdf8a85bd468f"/>
  <p:tag name="KSO_WM_TEMPLATE_ASSEMBLE_XID" val="5ef2285c770fdf8a85bd468f"/>
  <p:tag name="KSO_WM_TEMPLATE_CATEGORY" val="diagram"/>
  <p:tag name="KSO_WM_TEMPLATE_COLOR_TYPE" val="1"/>
  <p:tag name="KSO_WM_TEMPLATE_INDEX" val="20208429"/>
  <p:tag name="KSO_WM_TEMPLATE_MASTER_TYPE" val="0"/>
  <p:tag name="KSO_WM_TEMPLATE_SUBCATEGORY" val="21"/>
</p:tagLst>
</file>

<file path=ppt/tags/tag243.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3**"/>
  <p:tag name="KSO_WM_UNIT_LAYERLEVEL" val="1"/>
  <p:tag name="KSO_WM_UNIT_TEXT_FILL_FORE_SCHEMECOLOR_INDEX" val="2"/>
  <p:tag name="KSO_WM_UNIT_TEXT_FILL_FORE_SCHEMECOLOR_INDEX_BRIGHTNESS" val="0"/>
  <p:tag name="KSO_WM_UNIT_TEXT_FILL_TYPE" val="1"/>
  <p:tag name="KSO_WM_UNIT_TYPE" val="i"/>
</p:tagLst>
</file>

<file path=ppt/tags/tag244.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3*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245.xml><?xml version="1.0" encoding="utf-8"?>
<p:tagLst xmlns:p="http://schemas.openxmlformats.org/presentationml/2006/main">
  <p:tag name="KSO_WM_ASSEMBLE_CHIP_INDEX" val="6f8e6f284128401a9f2fb4df2654db14"/>
  <p:tag name="KSO_WM_BEAUTIFY_FLAG" val="#wm#"/>
  <p:tag name="KSO_WM_CHIP_GROUPID" val="5ed9b8b3eee88846f39f355c"/>
  <p:tag name="KSO_WM_CHIP_XID" val="5ed9b8b3eee88846f39f355d"/>
  <p:tag name="KSO_WM_TAG_BACKGROUP_ID" val=""/>
  <p:tag name="KSO_WM_TAG_BACKGROUP_SIZE" val=""/>
  <p:tag name="KSO_WM_TAG_FRONT_SIZE" val=""/>
  <p:tag name="KSO_WM_TAG_VERSION" val="1.0"/>
  <p:tag name="KSO_WM_TAG_ZODER_POSITION" val=""/>
  <p:tag name="KSO_WM_TEMPLATE_ASSEMBLE_GROUPID" val="5ef2285c770fdf8a85bd468f"/>
  <p:tag name="KSO_WM_TEMPLATE_ASSEMBLE_XID" val="5ef2285c770fdf8a85bd468f"/>
  <p:tag name="KSO_WM_TEMPLATE_CATEGORY" val="diagram"/>
  <p:tag name="KSO_WM_TEMPLATE_INDEX" val="20208429"/>
  <p:tag name="KSO_WM_UNIT_BLOCK" val="0"/>
  <p:tag name="KSO_WM_UNIT_COMPATIBLE" val="0"/>
  <p:tag name="KSO_WM_UNIT_DEC_AREA_ID" val="d1d119246ad340bb95f758f003e8ab1d"/>
  <p:tag name="KSO_WM_UNIT_DEFAULT_FONT" val="24;44;4"/>
  <p:tag name="KSO_WM_UNIT_DIAGRAM_ISNUMVISUAL" val="0"/>
  <p:tag name="KSO_WM_UNIT_DIAGRAM_ISREFERUNIT" val="0"/>
  <p:tag name="KSO_WM_UNIT_HIGHLIGHT" val="0"/>
  <p:tag name="KSO_WM_UNIT_ID" val="diagram2020842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7"/>
</p:tagLst>
</file>

<file path=ppt/tags/tag246.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5956"/>
  <p:tag name="KSO_WM_UNIT_COMPATIBLE" val="0"/>
  <p:tag name="KSO_WM_UNIT_DIAGRAM_ISNUMVISUAL" val="0"/>
  <p:tag name="KSO_WM_UNIT_DIAGRAM_ISREFERUNIT" val="0"/>
  <p:tag name="KSO_WM_UNIT_HIGHLIGHT" val="0"/>
  <p:tag name="KSO_WM_UNIT_ID" val="diagram20205956_1*l_h_f*1_1_1"/>
  <p:tag name="KSO_WM_UNIT_INDEX" val="1_1_1"/>
  <p:tag name="KSO_WM_UNIT_LAYERLEVEL" val="1_1_1"/>
  <p:tag name="KSO_WM_UNIT_NOCLEAR" val="0"/>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Lst>
</file>

<file path=ppt/tags/tag247.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5956"/>
  <p:tag name="KSO_WM_UNIT_COMPATIBLE" val="0"/>
  <p:tag name="KSO_WM_UNIT_DIAGRAM_ISNUMVISUAL" val="0"/>
  <p:tag name="KSO_WM_UNIT_DIAGRAM_ISREFERUNIT" val="0"/>
  <p:tag name="KSO_WM_UNIT_HIGHLIGHT" val="0"/>
  <p:tag name="KSO_WM_UNIT_ID" val="diagram20205956_1*l_h_f*1_2_1"/>
  <p:tag name="KSO_WM_UNIT_INDEX" val="1_2_1"/>
  <p:tag name="KSO_WM_UNIT_LAYERLEVEL" val="1_1_1"/>
  <p:tag name="KSO_WM_UNIT_NOCLEAR" val="0"/>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Lst>
</file>

<file path=ppt/tags/tag248.xml><?xml version="1.0" encoding="utf-8"?>
<p:tagLst xmlns:p="http://schemas.openxmlformats.org/presentationml/2006/main">
  <p:tag name="KSO_WM_ASSEMBLE_CHIP_INDEX" val="6f8e6f284128401a9f2fb4df2654db14"/>
  <p:tag name="KSO_WM_BEAUTIFY_FLAG" val="#wm#"/>
  <p:tag name="KSO_WM_CHIP_GROUPID" val="5ed9b8b3eee88846f39f355c"/>
  <p:tag name="KSO_WM_CHIP_XID" val="5ed9b8b3eee88846f39f355d"/>
  <p:tag name="KSO_WM_TAG_BACKGROUP_ID" val=""/>
  <p:tag name="KSO_WM_TAG_BACKGROUP_SIZE" val=""/>
  <p:tag name="KSO_WM_TAG_FRONT_SIZE" val=""/>
  <p:tag name="KSO_WM_TAG_VERSION" val="1.0"/>
  <p:tag name="KSO_WM_TAG_ZODER_POSITION" val=""/>
  <p:tag name="KSO_WM_TEMPLATE_ASSEMBLE_GROUPID" val="5ef2285c770fdf8a85bd468f"/>
  <p:tag name="KSO_WM_TEMPLATE_ASSEMBLE_XID" val="5ef2285c770fdf8a85bd468f"/>
  <p:tag name="KSO_WM_TEMPLATE_CATEGORY" val="diagram"/>
  <p:tag name="KSO_WM_TEMPLATE_INDEX" val="20208429"/>
  <p:tag name="KSO_WM_UNIT_BLOCK" val="0"/>
  <p:tag name="KSO_WM_UNIT_COMPATIBLE" val="0"/>
  <p:tag name="KSO_WM_UNIT_DEC_AREA_ID" val="d1d119246ad340bb95f758f003e8ab1d"/>
  <p:tag name="KSO_WM_UNIT_DEFAULT_FONT" val="24;44;4"/>
  <p:tag name="KSO_WM_UNIT_DIAGRAM_ISNUMVISUAL" val="0"/>
  <p:tag name="KSO_WM_UNIT_DIAGRAM_ISREFERUNIT" val="0"/>
  <p:tag name="KSO_WM_UNIT_HIGHLIGHT" val="0"/>
  <p:tag name="KSO_WM_UNIT_ID" val="diagram2020842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7"/>
</p:tagLst>
</file>

<file path=ppt/tags/tag249.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5956"/>
  <p:tag name="KSO_WM_UNIT_COMPATIBLE" val="0"/>
  <p:tag name="KSO_WM_UNIT_DIAGRAM_ISNUMVISUAL" val="0"/>
  <p:tag name="KSO_WM_UNIT_DIAGRAM_ISREFERUNIT" val="0"/>
  <p:tag name="KSO_WM_UNIT_HIGHLIGHT" val="0"/>
  <p:tag name="KSO_WM_UNIT_ID" val="diagram20205956_1*l_h_f*1_2_1"/>
  <p:tag name="KSO_WM_UNIT_INDEX" val="1_2_1"/>
  <p:tag name="KSO_WM_UNIT_LAYERLEVEL" val="1_1_1"/>
  <p:tag name="KSO_WM_UNIT_NOCLEAR" val="0"/>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Lst>
</file>

<file path=ppt/tags/tag25.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250.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5956"/>
  <p:tag name="KSO_WM_UNIT_COMPATIBLE" val="0"/>
  <p:tag name="KSO_WM_UNIT_DIAGRAM_ISNUMVISUAL" val="0"/>
  <p:tag name="KSO_WM_UNIT_DIAGRAM_ISREFERUNIT" val="0"/>
  <p:tag name="KSO_WM_UNIT_HIGHLIGHT" val="0"/>
  <p:tag name="KSO_WM_UNIT_ID" val="diagram20205956_1*l_h_f*1_1_1"/>
  <p:tag name="KSO_WM_UNIT_INDEX" val="1_1_1"/>
  <p:tag name="KSO_WM_UNIT_LAYERLEVEL" val="1_1_1"/>
  <p:tag name="KSO_WM_UNIT_NOCLEAR" val="0"/>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Lst>
</file>

<file path=ppt/tags/tag251.xml><?xml version="1.0" encoding="utf-8"?>
<p:tagLst xmlns:p="http://schemas.openxmlformats.org/presentationml/2006/main">
  <p:tag name="KSO_WM_BEAUTIFY_FLAG" val="#wm#"/>
  <p:tag name="KSO_WM_CHIP_FILLPROP" val="[[{&quot;fill_id&quot;:&quot;b28d2db6e2a9419f97b4dc33244df8b6&quot;,&quot;fill_align&quot;:&quot;lt&quot;,&quot;text_align&quot;:&quot;lt&quot;,&quot;text_direction&quot;:&quot;vertical&quot;,&quot;chip_types&quot;:[&quot;header&quot;]},{&quot;fill_id&quot;:&quot;9b03db969aed4ded91547ba31b5adbe7&quot;,&quot;fill_align&quot;:&quot;rt&quot;,&quot;text_align&quot;:&quot;rt&quot;,&quot;text_direction&quot;:&quot;vertical&quot;,&quot;chip_types&quot;:[&quot;text&quot;]}],[{&quot;fill_id&quot;:&quot;b28d2db6e2a9419f97b4dc33244df8b6&quot;,&quot;fill_align&quot;:&quot;lt&quot;,&quot;text_align&quot;:&quot;lt&quot;,&quot;text_direction&quot;:&quot;vertical&quot;,&quot;chip_types&quot;:[&quot;header&quot;]},{&quot;fill_id&quot;:&quot;9b03db969aed4ded91547ba31b5adbe7&quot;,&quot;fill_align&quot;:&quot;rm&quot;,&quot;text_align&quot;:&quot;lm&quot;,&quot;text_direction&quot;:&quot;horizontal&quot;,&quot;chip_types&quot;:[&quot;diagram&quot;,&quot;picture&quot;,&quot;chart&quot;,&quot;table&quot;,&quot;video&quot;],&quot;support_features&quot;:[&quot;collage&quot;,&quot;carousel&quot;,&quot;creativecrop&quot;]}]]"/>
  <p:tag name="KSO_WM_CHIP_GROUPID" val="5e7f2e0e24b822ad86e02045"/>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7f2e0e24b822ad86e02046"/>
  <p:tag name="KSO_WM_SLIDE_BACKGROUND" val="[&quot;general&quot;,&quot;frame&quot;]"/>
  <p:tag name="KSO_WM_SLIDE_BACKGROUND_TYPE" val="frame"/>
  <p:tag name="KSO_WM_SLIDE_BK_DARK_LIGHT" val="2"/>
  <p:tag name="KSO_WM_SLIDE_ID" val="diagram20208429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06-24T00:05:52&quot;,&quot;maxSize&quot;:{&quot;size1&quot;:81.321571071942643},&quot;minSize&quot;:{&quot;size1&quot;:71.321571071942643},&quot;normalSize&quot;:{&quot;size1&quot;:81.321571071942643},&quot;subLayout&quot;:[{&quot;id&quot;:&quot;2020-06-24T00:05:52&quot;,&quot;margin&quot;:{&quot;bottom&quot;:2.9630000591278076,&quot;left&quot;:3.3870000839233398,&quot;right&quot;:0.84700000286102295,&quot;top&quot;:2.9630000591278076},&quot;type&quot;:0},{&quot;id&quot;:&quot;2020-06-24T00:05:52&quot;,&quot;margin&quot;:{&quot;bottom&quot;:2.9630000591278076,&quot;left&quot;:0,&quot;right&quot;:3.3870000839233398,&quot;top&quot;:2.9630000591278076},&quot;type&quot;:0}],&quot;type&quot;:0}"/>
  <p:tag name="KSO_WM_SLIDE_POSITION" val="144*84"/>
  <p:tag name="KSO_WM_SLIDE_RATIO" val="1.777778"/>
  <p:tag name="KSO_WM_SLIDE_SIZE" val="672*372"/>
  <p:tag name="KSO_WM_SLIDE_SUBTYPE" val="picTxt"/>
  <p:tag name="KSO_WM_SLIDE_SUPPORT_FEATURE_TYPE" val="7"/>
  <p:tag name="KSO_WM_SLIDE_TYPE" val="text"/>
  <p:tag name="KSO_WM_TAG_VERSION" val="1.0"/>
  <p:tag name="KSO_WM_TEMPLATE_ASSEMBLE_GROUPID" val="5ef2285c770fdf8a85bd468f"/>
  <p:tag name="KSO_WM_TEMPLATE_ASSEMBLE_XID" val="5ef2285c770fdf8a85bd468f"/>
  <p:tag name="KSO_WM_TEMPLATE_CATEGORY" val="diagram"/>
  <p:tag name="KSO_WM_TEMPLATE_COLOR_TYPE" val="1"/>
  <p:tag name="KSO_WM_TEMPLATE_INDEX" val="20208429"/>
  <p:tag name="KSO_WM_TEMPLATE_MASTER_TYPE" val="0"/>
  <p:tag name="KSO_WM_TEMPLATE_SUBCATEGORY" val="21"/>
</p:tagLst>
</file>

<file path=ppt/tags/tag252.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3**"/>
  <p:tag name="KSO_WM_UNIT_LAYERLEVEL" val="1"/>
  <p:tag name="KSO_WM_UNIT_TEXT_FILL_FORE_SCHEMECOLOR_INDEX" val="2"/>
  <p:tag name="KSO_WM_UNIT_TEXT_FILL_FORE_SCHEMECOLOR_INDEX_BRIGHTNESS" val="0"/>
  <p:tag name="KSO_WM_UNIT_TEXT_FILL_TYPE" val="1"/>
  <p:tag name="KSO_WM_UNIT_TYPE" val="i"/>
</p:tagLst>
</file>

<file path=ppt/tags/tag253.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3*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254.xml><?xml version="1.0" encoding="utf-8"?>
<p:tagLst xmlns:p="http://schemas.openxmlformats.org/presentationml/2006/main">
  <p:tag name="KSO_WM_ASSEMBLE_CHIP_INDEX" val="6f8e6f284128401a9f2fb4df2654db14"/>
  <p:tag name="KSO_WM_BEAUTIFY_FLAG" val="#wm#"/>
  <p:tag name="KSO_WM_CHIP_GROUPID" val="5ed9b8b3eee88846f39f355c"/>
  <p:tag name="KSO_WM_CHIP_XID" val="5ed9b8b3eee88846f39f355d"/>
  <p:tag name="KSO_WM_TAG_BACKGROUP_ID" val=""/>
  <p:tag name="KSO_WM_TAG_BACKGROUP_SIZE" val=""/>
  <p:tag name="KSO_WM_TAG_FRONT_SIZE" val=""/>
  <p:tag name="KSO_WM_TAG_VERSION" val="1.0"/>
  <p:tag name="KSO_WM_TAG_ZODER_POSITION" val=""/>
  <p:tag name="KSO_WM_TEMPLATE_ASSEMBLE_GROUPID" val="5ef2285c770fdf8a85bd468f"/>
  <p:tag name="KSO_WM_TEMPLATE_ASSEMBLE_XID" val="5ef2285c770fdf8a85bd468f"/>
  <p:tag name="KSO_WM_TEMPLATE_CATEGORY" val="diagram"/>
  <p:tag name="KSO_WM_TEMPLATE_INDEX" val="20208429"/>
  <p:tag name="KSO_WM_UNIT_BLOCK" val="0"/>
  <p:tag name="KSO_WM_UNIT_COMPATIBLE" val="0"/>
  <p:tag name="KSO_WM_UNIT_DEC_AREA_ID" val="d1d119246ad340bb95f758f003e8ab1d"/>
  <p:tag name="KSO_WM_UNIT_DEFAULT_FONT" val="24;44;4"/>
  <p:tag name="KSO_WM_UNIT_DIAGRAM_ISNUMVISUAL" val="0"/>
  <p:tag name="KSO_WM_UNIT_DIAGRAM_ISREFERUNIT" val="0"/>
  <p:tag name="KSO_WM_UNIT_HIGHLIGHT" val="0"/>
  <p:tag name="KSO_WM_UNIT_ID" val="diagram2020842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7"/>
</p:tagLst>
</file>

<file path=ppt/tags/tag255.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5956"/>
  <p:tag name="KSO_WM_UNIT_COMPATIBLE" val="0"/>
  <p:tag name="KSO_WM_UNIT_DIAGRAM_ISNUMVISUAL" val="0"/>
  <p:tag name="KSO_WM_UNIT_DIAGRAM_ISREFERUNIT" val="0"/>
  <p:tag name="KSO_WM_UNIT_HIGHLIGHT" val="0"/>
  <p:tag name="KSO_WM_UNIT_ID" val="diagram20205956_1*l_h_f*1_2_1"/>
  <p:tag name="KSO_WM_UNIT_INDEX" val="1_2_1"/>
  <p:tag name="KSO_WM_UNIT_LAYERLEVEL" val="1_1_1"/>
  <p:tag name="KSO_WM_UNIT_NOCLEAR" val="0"/>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Lst>
</file>

<file path=ppt/tags/tag256.xml><?xml version="1.0" encoding="utf-8"?>
<p:tagLst xmlns:p="http://schemas.openxmlformats.org/presentationml/2006/main">
  <p:tag name="KSO_WM_ASSEMBLE_CHIP_INDEX" val="6f8e6f284128401a9f2fb4df2654db14"/>
  <p:tag name="KSO_WM_BEAUTIFY_FLAG" val="#wm#"/>
  <p:tag name="KSO_WM_CHIP_GROUPID" val="5ed9b8b3eee88846f39f355c"/>
  <p:tag name="KSO_WM_CHIP_XID" val="5ed9b8b3eee88846f39f355d"/>
  <p:tag name="KSO_WM_TAG_BACKGROUP_ID" val=""/>
  <p:tag name="KSO_WM_TAG_BACKGROUP_SIZE" val=""/>
  <p:tag name="KSO_WM_TAG_FRONT_SIZE" val=""/>
  <p:tag name="KSO_WM_TAG_VERSION" val="1.0"/>
  <p:tag name="KSO_WM_TAG_ZODER_POSITION" val=""/>
  <p:tag name="KSO_WM_TEMPLATE_ASSEMBLE_GROUPID" val="5ef2285c770fdf8a85bd468f"/>
  <p:tag name="KSO_WM_TEMPLATE_ASSEMBLE_XID" val="5ef2285c770fdf8a85bd468f"/>
  <p:tag name="KSO_WM_TEMPLATE_CATEGORY" val="diagram"/>
  <p:tag name="KSO_WM_TEMPLATE_INDEX" val="20208429"/>
  <p:tag name="KSO_WM_UNIT_BLOCK" val="0"/>
  <p:tag name="KSO_WM_UNIT_COMPATIBLE" val="0"/>
  <p:tag name="KSO_WM_UNIT_DEC_AREA_ID" val="d1d119246ad340bb95f758f003e8ab1d"/>
  <p:tag name="KSO_WM_UNIT_DEFAULT_FONT" val="24;44;4"/>
  <p:tag name="KSO_WM_UNIT_DIAGRAM_ISNUMVISUAL" val="0"/>
  <p:tag name="KSO_WM_UNIT_DIAGRAM_ISREFERUNIT" val="0"/>
  <p:tag name="KSO_WM_UNIT_HIGHLIGHT" val="0"/>
  <p:tag name="KSO_WM_UNIT_ID" val="diagram2020842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7"/>
</p:tagLst>
</file>

<file path=ppt/tags/tag257.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5956"/>
  <p:tag name="KSO_WM_UNIT_COMPATIBLE" val="0"/>
  <p:tag name="KSO_WM_UNIT_DIAGRAM_ISNUMVISUAL" val="0"/>
  <p:tag name="KSO_WM_UNIT_DIAGRAM_ISREFERUNIT" val="0"/>
  <p:tag name="KSO_WM_UNIT_HIGHLIGHT" val="0"/>
  <p:tag name="KSO_WM_UNIT_ID" val="diagram20205956_1*l_h_f*1_1_1"/>
  <p:tag name="KSO_WM_UNIT_INDEX" val="1_1_1"/>
  <p:tag name="KSO_WM_UNIT_LAYERLEVEL" val="1_1_1"/>
  <p:tag name="KSO_WM_UNIT_NOCLEAR" val="0"/>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Lst>
</file>

<file path=ppt/tags/tag258.xml><?xml version="1.0" encoding="utf-8"?>
<p:tagLst xmlns:p="http://schemas.openxmlformats.org/presentationml/2006/main">
  <p:tag name="KSO_WM_BEAUTIFY_FLAG" val="#wm#"/>
  <p:tag name="KSO_WM_CHIP_FILLPROP" val="[[{&quot;fill_id&quot;:&quot;b28d2db6e2a9419f97b4dc33244df8b6&quot;,&quot;fill_align&quot;:&quot;lt&quot;,&quot;text_align&quot;:&quot;lt&quot;,&quot;text_direction&quot;:&quot;vertical&quot;,&quot;chip_types&quot;:[&quot;header&quot;]},{&quot;fill_id&quot;:&quot;9b03db969aed4ded91547ba31b5adbe7&quot;,&quot;fill_align&quot;:&quot;rt&quot;,&quot;text_align&quot;:&quot;rt&quot;,&quot;text_direction&quot;:&quot;vertical&quot;,&quot;chip_types&quot;:[&quot;text&quot;]}],[{&quot;fill_id&quot;:&quot;b28d2db6e2a9419f97b4dc33244df8b6&quot;,&quot;fill_align&quot;:&quot;lt&quot;,&quot;text_align&quot;:&quot;lt&quot;,&quot;text_direction&quot;:&quot;vertical&quot;,&quot;chip_types&quot;:[&quot;header&quot;]},{&quot;fill_id&quot;:&quot;9b03db969aed4ded91547ba31b5adbe7&quot;,&quot;fill_align&quot;:&quot;rm&quot;,&quot;text_align&quot;:&quot;lm&quot;,&quot;text_direction&quot;:&quot;horizontal&quot;,&quot;chip_types&quot;:[&quot;diagram&quot;,&quot;picture&quot;,&quot;chart&quot;,&quot;table&quot;,&quot;video&quot;],&quot;support_features&quot;:[&quot;collage&quot;,&quot;carousel&quot;,&quot;creativecrop&quot;]}]]"/>
  <p:tag name="KSO_WM_CHIP_GROUPID" val="5e7f2e0e24b822ad86e02045"/>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7f2e0e24b822ad86e02046"/>
  <p:tag name="KSO_WM_SLIDE_BACKGROUND" val="[&quot;general&quot;,&quot;frame&quot;]"/>
  <p:tag name="KSO_WM_SLIDE_BACKGROUND_TYPE" val="frame"/>
  <p:tag name="KSO_WM_SLIDE_BK_DARK_LIGHT" val="2"/>
  <p:tag name="KSO_WM_SLIDE_ID" val="diagram20208429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06-24T00:05:52&quot;,&quot;maxSize&quot;:{&quot;size1&quot;:81.321571071942643},&quot;minSize&quot;:{&quot;size1&quot;:71.321571071942643},&quot;normalSize&quot;:{&quot;size1&quot;:81.321571071942643},&quot;subLayout&quot;:[{&quot;id&quot;:&quot;2020-06-24T00:05:52&quot;,&quot;margin&quot;:{&quot;bottom&quot;:2.9630000591278076,&quot;left&quot;:3.3870000839233398,&quot;right&quot;:0.84700000286102295,&quot;top&quot;:2.9630000591278076},&quot;type&quot;:0},{&quot;id&quot;:&quot;2020-06-24T00:05:52&quot;,&quot;margin&quot;:{&quot;bottom&quot;:2.9630000591278076,&quot;left&quot;:0,&quot;right&quot;:3.3870000839233398,&quot;top&quot;:2.9630000591278076},&quot;type&quot;:0}],&quot;type&quot;:0}"/>
  <p:tag name="KSO_WM_SLIDE_POSITION" val="144*84"/>
  <p:tag name="KSO_WM_SLIDE_RATIO" val="1.777778"/>
  <p:tag name="KSO_WM_SLIDE_SIZE" val="672*372"/>
  <p:tag name="KSO_WM_SLIDE_SUBTYPE" val="picTxt"/>
  <p:tag name="KSO_WM_SLIDE_SUPPORT_FEATURE_TYPE" val="7"/>
  <p:tag name="KSO_WM_SLIDE_TYPE" val="text"/>
  <p:tag name="KSO_WM_TAG_VERSION" val="1.0"/>
  <p:tag name="KSO_WM_TEMPLATE_ASSEMBLE_GROUPID" val="5ef2285c770fdf8a85bd468f"/>
  <p:tag name="KSO_WM_TEMPLATE_ASSEMBLE_XID" val="5ef2285c770fdf8a85bd468f"/>
  <p:tag name="KSO_WM_TEMPLATE_CATEGORY" val="diagram"/>
  <p:tag name="KSO_WM_TEMPLATE_COLOR_TYPE" val="1"/>
  <p:tag name="KSO_WM_TEMPLATE_INDEX" val="20208429"/>
  <p:tag name="KSO_WM_TEMPLATE_MASTER_TYPE" val="0"/>
  <p:tag name="KSO_WM_TEMPLATE_SUBCATEGORY" val="21"/>
</p:tagLst>
</file>

<file path=ppt/tags/tag259.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3**"/>
  <p:tag name="KSO_WM_UNIT_LAYERLEVEL" val="1"/>
  <p:tag name="KSO_WM_UNIT_TEXT_FILL_FORE_SCHEMECOLOR_INDEX" val="2"/>
  <p:tag name="KSO_WM_UNIT_TEXT_FILL_FORE_SCHEMECOLOR_INDEX_BRIGHTNESS" val="0"/>
  <p:tag name="KSO_WM_UNIT_TEXT_FILL_TYPE" val="1"/>
  <p:tag name="KSO_WM_UNIT_TYPE" val="i"/>
</p:tagLst>
</file>

<file path=ppt/tags/tag26.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260.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3*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261.xml><?xml version="1.0" encoding="utf-8"?>
<p:tagLst xmlns:p="http://schemas.openxmlformats.org/presentationml/2006/main">
  <p:tag name="KSO_WM_ASSEMBLE_CHIP_INDEX" val="6f8e6f284128401a9f2fb4df2654db14"/>
  <p:tag name="KSO_WM_BEAUTIFY_FLAG" val="#wm#"/>
  <p:tag name="KSO_WM_CHIP_GROUPID" val="5ed9b8b3eee88846f39f355c"/>
  <p:tag name="KSO_WM_CHIP_XID" val="5ed9b8b3eee88846f39f355d"/>
  <p:tag name="KSO_WM_TAG_BACKGROUP_ID" val=""/>
  <p:tag name="KSO_WM_TAG_BACKGROUP_SIZE" val=""/>
  <p:tag name="KSO_WM_TAG_FRONT_SIZE" val=""/>
  <p:tag name="KSO_WM_TAG_VERSION" val="1.0"/>
  <p:tag name="KSO_WM_TAG_ZODER_POSITION" val=""/>
  <p:tag name="KSO_WM_TEMPLATE_ASSEMBLE_GROUPID" val="5ef2285c770fdf8a85bd468f"/>
  <p:tag name="KSO_WM_TEMPLATE_ASSEMBLE_XID" val="5ef2285c770fdf8a85bd468f"/>
  <p:tag name="KSO_WM_TEMPLATE_CATEGORY" val="diagram"/>
  <p:tag name="KSO_WM_TEMPLATE_INDEX" val="20208429"/>
  <p:tag name="KSO_WM_UNIT_BLOCK" val="0"/>
  <p:tag name="KSO_WM_UNIT_COMPATIBLE" val="0"/>
  <p:tag name="KSO_WM_UNIT_DEC_AREA_ID" val="d1d119246ad340bb95f758f003e8ab1d"/>
  <p:tag name="KSO_WM_UNIT_DEFAULT_FONT" val="24;44;4"/>
  <p:tag name="KSO_WM_UNIT_DIAGRAM_ISNUMVISUAL" val="0"/>
  <p:tag name="KSO_WM_UNIT_DIAGRAM_ISREFERUNIT" val="0"/>
  <p:tag name="KSO_WM_UNIT_HIGHLIGHT" val="0"/>
  <p:tag name="KSO_WM_UNIT_ID" val="diagram2020842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7"/>
</p:tagLst>
</file>

<file path=ppt/tags/tag262.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5956"/>
  <p:tag name="KSO_WM_UNIT_COMPATIBLE" val="0"/>
  <p:tag name="KSO_WM_UNIT_DIAGRAM_ISNUMVISUAL" val="0"/>
  <p:tag name="KSO_WM_UNIT_DIAGRAM_ISREFERUNIT" val="0"/>
  <p:tag name="KSO_WM_UNIT_HIGHLIGHT" val="0"/>
  <p:tag name="KSO_WM_UNIT_ID" val="diagram20205956_1*l_h_f*1_2_1"/>
  <p:tag name="KSO_WM_UNIT_INDEX" val="1_2_1"/>
  <p:tag name="KSO_WM_UNIT_LAYERLEVEL" val="1_1_1"/>
  <p:tag name="KSO_WM_UNIT_NOCLEAR" val="0"/>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Lst>
</file>

<file path=ppt/tags/tag263.xml><?xml version="1.0" encoding="utf-8"?>
<p:tagLst xmlns:p="http://schemas.openxmlformats.org/presentationml/2006/main">
  <p:tag name="KSO_WM_ASSEMBLE_CHIP_INDEX" val="6f8e6f284128401a9f2fb4df2654db14"/>
  <p:tag name="KSO_WM_BEAUTIFY_FLAG" val="#wm#"/>
  <p:tag name="KSO_WM_CHIP_GROUPID" val="5ed9b8b3eee88846f39f355c"/>
  <p:tag name="KSO_WM_CHIP_XID" val="5ed9b8b3eee88846f39f355d"/>
  <p:tag name="KSO_WM_TAG_BACKGROUP_ID" val=""/>
  <p:tag name="KSO_WM_TAG_BACKGROUP_SIZE" val=""/>
  <p:tag name="KSO_WM_TAG_FRONT_SIZE" val=""/>
  <p:tag name="KSO_WM_TAG_VERSION" val="1.0"/>
  <p:tag name="KSO_WM_TAG_ZODER_POSITION" val=""/>
  <p:tag name="KSO_WM_TEMPLATE_ASSEMBLE_GROUPID" val="5ef2285c770fdf8a85bd468f"/>
  <p:tag name="KSO_WM_TEMPLATE_ASSEMBLE_XID" val="5ef2285c770fdf8a85bd468f"/>
  <p:tag name="KSO_WM_TEMPLATE_CATEGORY" val="diagram"/>
  <p:tag name="KSO_WM_TEMPLATE_INDEX" val="20208429"/>
  <p:tag name="KSO_WM_UNIT_BLOCK" val="0"/>
  <p:tag name="KSO_WM_UNIT_COMPATIBLE" val="0"/>
  <p:tag name="KSO_WM_UNIT_DEC_AREA_ID" val="d1d119246ad340bb95f758f003e8ab1d"/>
  <p:tag name="KSO_WM_UNIT_DEFAULT_FONT" val="24;44;4"/>
  <p:tag name="KSO_WM_UNIT_DIAGRAM_ISNUMVISUAL" val="0"/>
  <p:tag name="KSO_WM_UNIT_DIAGRAM_ISREFERUNIT" val="0"/>
  <p:tag name="KSO_WM_UNIT_HIGHLIGHT" val="0"/>
  <p:tag name="KSO_WM_UNIT_ID" val="diagram20208429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7"/>
</p:tagLst>
</file>

<file path=ppt/tags/tag264.xml><?xml version="1.0" encoding="utf-8"?>
<p:tagLst xmlns:p="http://schemas.openxmlformats.org/presentationml/2006/main">
  <p:tag name="KSO_WM_BEAUTIFY_FLAG" val="#wm#"/>
  <p:tag name="KSO_WM_DIAGRAM_GROUP_CODE" val="l1-1"/>
  <p:tag name="KSO_WM_TAG_BACKGROUP_ID" val=""/>
  <p:tag name="KSO_WM_TAG_BACKGROUP_SIZE" val=""/>
  <p:tag name="KSO_WM_TAG_FRONT_SIZE" val=""/>
  <p:tag name="KSO_WM_TAG_VERSION" val="1.0"/>
  <p:tag name="KSO_WM_TAG_ZODER_POSITION" val=""/>
  <p:tag name="KSO_WM_TEMPLATE_CATEGORY" val="diagram"/>
  <p:tag name="KSO_WM_TEMPLATE_INDEX" val="20205956"/>
  <p:tag name="KSO_WM_UNIT_COMPATIBLE" val="0"/>
  <p:tag name="KSO_WM_UNIT_DIAGRAM_ISNUMVISUAL" val="0"/>
  <p:tag name="KSO_WM_UNIT_DIAGRAM_ISREFERUNIT" val="0"/>
  <p:tag name="KSO_WM_UNIT_HIGHLIGHT" val="0"/>
  <p:tag name="KSO_WM_UNIT_ID" val="diagram20205956_1*l_h_f*1_1_1"/>
  <p:tag name="KSO_WM_UNIT_INDEX" val="1_1_1"/>
  <p:tag name="KSO_WM_UNIT_LAYERLEVEL" val="1_1_1"/>
  <p:tag name="KSO_WM_UNIT_NOCLEAR" val="0"/>
  <p:tag name="KSO_WM_UNIT_PRESET_TEXT" val="单点击此处添加正文，文字是您思想的提炼，为了演示发布的良好效果，请您尽可能提炼思想的精髓，然后简单的阐述您的观点。如果您的内容确实非常重要又难以精简，也请使用分段处理，对内容进行简单的梳理和提炼，这样会使逻辑框架相对清晰。请您尽可能提炼思想的精髓，否则容易造成观者的阅读压力，适得其反。"/>
  <p:tag name="KSO_WM_UNIT_SUBTYPE" val="a"/>
  <p:tag name="KSO_WM_UNIT_TEXT_FILL_FORE_SCHEMECOLOR_INDEX" val="13"/>
  <p:tag name="KSO_WM_UNIT_TEXT_FILL_FORE_SCHEMECOLOR_INDEX_BRIGHTNESS" val="0.25"/>
  <p:tag name="KSO_WM_UNIT_TEXT_FILL_TYPE" val="1"/>
  <p:tag name="KSO_WM_UNIT_TYPE" val="l_h_f"/>
  <p:tag name="KSO_WM_UNIT_USESOURCEFORMAT_APPLY" val="1"/>
</p:tagLst>
</file>

<file path=ppt/tags/tag265.xml><?xml version="1.0" encoding="utf-8"?>
<p:tagLst xmlns:p="http://schemas.openxmlformats.org/presentationml/2006/main">
  <p:tag name="KSO_WM_BEAUTIFY_FLAG" val="#wm#"/>
  <p:tag name="KSO_WM_CHIP_FILLPROP" val="[[{&quot;fill_id&quot;:&quot;b28d2db6e2a9419f97b4dc33244df8b6&quot;,&quot;fill_align&quot;:&quot;lt&quot;,&quot;text_align&quot;:&quot;lt&quot;,&quot;text_direction&quot;:&quot;vertical&quot;,&quot;chip_types&quot;:[&quot;header&quot;]},{&quot;fill_id&quot;:&quot;9b03db969aed4ded91547ba31b5adbe7&quot;,&quot;fill_align&quot;:&quot;rt&quot;,&quot;text_align&quot;:&quot;rt&quot;,&quot;text_direction&quot;:&quot;vertical&quot;,&quot;chip_types&quot;:[&quot;text&quot;]}],[{&quot;fill_id&quot;:&quot;b28d2db6e2a9419f97b4dc33244df8b6&quot;,&quot;fill_align&quot;:&quot;lt&quot;,&quot;text_align&quot;:&quot;lt&quot;,&quot;text_direction&quot;:&quot;vertical&quot;,&quot;chip_types&quot;:[&quot;header&quot;]},{&quot;fill_id&quot;:&quot;9b03db969aed4ded91547ba31b5adbe7&quot;,&quot;fill_align&quot;:&quot;rm&quot;,&quot;text_align&quot;:&quot;lm&quot;,&quot;text_direction&quot;:&quot;horizontal&quot;,&quot;chip_types&quot;:[&quot;diagram&quot;,&quot;picture&quot;,&quot;chart&quot;,&quot;table&quot;,&quot;video&quot;],&quot;support_features&quot;:[&quot;collage&quot;,&quot;carousel&quot;,&quot;creativecrop&quot;]}]]"/>
  <p:tag name="KSO_WM_CHIP_GROUPID" val="5e7f2e0e24b822ad86e02045"/>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7f2e0e24b822ad86e02046"/>
  <p:tag name="KSO_WM_SLIDE_BACKGROUND" val="[&quot;general&quot;,&quot;frame&quot;]"/>
  <p:tag name="KSO_WM_SLIDE_BACKGROUND_TYPE" val="frame"/>
  <p:tag name="KSO_WM_SLIDE_BK_DARK_LIGHT" val="2"/>
  <p:tag name="KSO_WM_SLIDE_ID" val="diagram20208429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06-24T00:05:52&quot;,&quot;maxSize&quot;:{&quot;size1&quot;:81.321571071942643},&quot;minSize&quot;:{&quot;size1&quot;:71.321571071942643},&quot;normalSize&quot;:{&quot;size1&quot;:81.321571071942643},&quot;subLayout&quot;:[{&quot;id&quot;:&quot;2020-06-24T00:05:52&quot;,&quot;margin&quot;:{&quot;bottom&quot;:2.9630000591278076,&quot;left&quot;:3.3870000839233398,&quot;right&quot;:0.84700000286102295,&quot;top&quot;:2.9630000591278076},&quot;type&quot;:0},{&quot;id&quot;:&quot;2020-06-24T00:05:52&quot;,&quot;margin&quot;:{&quot;bottom&quot;:2.9630000591278076,&quot;left&quot;:0,&quot;right&quot;:3.3870000839233398,&quot;top&quot;:2.9630000591278076},&quot;type&quot;:0}],&quot;type&quot;:0}"/>
  <p:tag name="KSO_WM_SLIDE_POSITION" val="144*84"/>
  <p:tag name="KSO_WM_SLIDE_RATIO" val="1.777778"/>
  <p:tag name="KSO_WM_SLIDE_SIZE" val="672*372"/>
  <p:tag name="KSO_WM_SLIDE_SUBTYPE" val="picTxt"/>
  <p:tag name="KSO_WM_SLIDE_SUPPORT_FEATURE_TYPE" val="7"/>
  <p:tag name="KSO_WM_SLIDE_TYPE" val="text"/>
  <p:tag name="KSO_WM_TAG_VERSION" val="1.0"/>
  <p:tag name="KSO_WM_TEMPLATE_ASSEMBLE_GROUPID" val="5ef2285c770fdf8a85bd468f"/>
  <p:tag name="KSO_WM_TEMPLATE_ASSEMBLE_XID" val="5ef2285c770fdf8a85bd468f"/>
  <p:tag name="KSO_WM_TEMPLATE_CATEGORY" val="diagram"/>
  <p:tag name="KSO_WM_TEMPLATE_COLOR_TYPE" val="1"/>
  <p:tag name="KSO_WM_TEMPLATE_INDEX" val="20208429"/>
  <p:tag name="KSO_WM_TEMPLATE_MASTER_TYPE" val="0"/>
  <p:tag name="KSO_WM_TEMPLATE_SUBCATEGORY" val="21"/>
</p:tagLst>
</file>

<file path=ppt/tags/tag266.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267.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268.xml><?xml version="1.0" encoding="utf-8"?>
<p:tagLst xmlns:p="http://schemas.openxmlformats.org/presentationml/2006/main">
  <p:tag name="KSO_WM_BEAUTIFY_FLAG" val="#wm#"/>
  <p:tag name="KSO_WM_CHIP_GROUPID" val="5ed745afafe44fab1839bd05"/>
  <p:tag name="KSO_WM_CHIP_XID" val="5ed21bffdaf2e53b70be3ec4"/>
  <p:tag name="KSO_WM_TAG_VERSION" val="1.0"/>
  <p:tag name="KSO_WM_TEMPLATE_ASSEMBLE_GROUPID" val="5f6231403b8f58ab2f1d716b"/>
  <p:tag name="KSO_WM_TEMPLATE_ASSEMBLE_XID" val="5f6231403b8f58ab2f1d716b"/>
  <p:tag name="KSO_WM_TEMPLATE_CATEGORY" val="diagram"/>
  <p:tag name="KSO_WM_TEMPLATE_INDEX" val="20210840"/>
  <p:tag name="KSO_WM_UNIT_BLOCK" val="0"/>
  <p:tag name="KSO_WM_UNIT_COMPATIBLE" val="0"/>
  <p:tag name="KSO_WM_UNIT_DEC_AREA_ID" val="e10c681a8e6e4ad8804c32019fe7b485"/>
  <p:tag name="KSO_WM_UNIT_DECORATE_INFO" val="{&quot;DecorateInfoH&quot;:{&quot;IsAbs&quot;:true},&quot;DecorateInfoW&quot;:{&quot;IsAbs&quot;:true},&quot;DecorateInfoX&quot;:{&quot;IsAbs&quot;:true,&quot;Pos&quot;:0},&quot;DecorateInfoY&quot;:{&quot;IsAbs&quot;:true,&quot;Pos&quot;:0},&quot;ReferentInfo&quot;:{&quot;Id&quot;:&quot;8da378e9bfe3479dbad4244eb9f84378&quot;,&quot;X&quot;:{&quot;Pos&quot;:0},&quot;Y&quot;:{&quot;Pos&quot;:2}}}"/>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0840_1*i*1"/>
  <p:tag name="KSO_WM_UNIT_INDEX" val="1"/>
  <p:tag name="KSO_WM_UNIT_LAYERLEVEL" val="1"/>
  <p:tag name="KSO_WM_UNIT_SM_LIMIT_TYPE" val="0"/>
  <p:tag name="KSO_WM_UNIT_TEXT_FILL_FORE_SCHEMECOLOR_INDEX" val="13"/>
  <p:tag name="KSO_WM_UNIT_TEXT_FILL_FORE_SCHEMECOLOR_INDEX_BRIGHTNESS" val="0.15"/>
  <p:tag name="KSO_WM_UNIT_TEXT_FILL_TYPE" val="1"/>
  <p:tag name="KSO_WM_UNIT_TYPE" val="i"/>
  <p:tag name="KSO_WM_UNIT_VALUE" val="10"/>
</p:tagLst>
</file>

<file path=ppt/tags/tag269.xml><?xml version="1.0" encoding="utf-8"?>
<p:tagLst xmlns:p="http://schemas.openxmlformats.org/presentationml/2006/main">
  <p:tag name="KSO_WM_BEAUTIFY_FLAG" val="#wm#"/>
  <p:tag name="KSO_WM_CHIP_GROUPID" val="5ed745afafe44fab1839bd05"/>
  <p:tag name="KSO_WM_CHIP_XID" val="5ed21bffdaf2e53b70be3ec4"/>
  <p:tag name="KSO_WM_TAG_VERSION" val="1.0"/>
  <p:tag name="KSO_WM_TEMPLATE_ASSEMBLE_GROUPID" val="5f6231403b8f58ab2f1d716b"/>
  <p:tag name="KSO_WM_TEMPLATE_ASSEMBLE_XID" val="5f6231403b8f58ab2f1d716b"/>
  <p:tag name="KSO_WM_TEMPLATE_CATEGORY" val="diagram"/>
  <p:tag name="KSO_WM_TEMPLATE_INDEX" val="20210840"/>
  <p:tag name="KSO_WM_UNIT_BLOCK" val="0"/>
  <p:tag name="KSO_WM_UNIT_COMPATIBLE" val="0"/>
  <p:tag name="KSO_WM_UNIT_DEC_AREA_ID" val="51fc2a00958e4110a7400cf7c5fb9b10"/>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HIGHLIGHT" val="0"/>
  <p:tag name="KSO_WM_UNIT_ID" val="diagram20210840_1*i*2"/>
  <p:tag name="KSO_WM_UNIT_INDEX" val="2"/>
  <p:tag name="KSO_WM_UNIT_LAYERLEVEL" val="1"/>
  <p:tag name="KSO_WM_UNIT_LINE_FILL_TYPE" val="2"/>
  <p:tag name="KSO_WM_UNIT_LINE_FORE_SCHEMECOLOR_INDEX" val="14"/>
  <p:tag name="KSO_WM_UNIT_LINE_FORE_SCHEMECOLOR_INDEX_BRIGHTNESS" val="-0.15"/>
  <p:tag name="KSO_WM_UNIT_SM_LIMIT_TYPE" val="1"/>
  <p:tag name="KSO_WM_UNIT_TYPE" val="i"/>
  <p:tag name="KSO_WM_UNIT_VALUE" val="738"/>
</p:tagLst>
</file>

<file path=ppt/tags/tag27.xml><?xml version="1.0" encoding="utf-8"?>
<p:tagLst xmlns:p="http://schemas.openxmlformats.org/presentationml/2006/main">
  <p:tag name="KSO_WM_BEAUTIFY_FLAG" val="#wm#"/>
  <p:tag name="KSO_WM_CHIP_GROUPID" val="5eedbca6fa6683b8872baa7d"/>
  <p:tag name="KSO_WM_CHIP_XID" val="5eedbca6fa6683b8872baa7e"/>
  <p:tag name="KSO_WM_TAG_VERSION" val="1.0"/>
  <p:tag name="KSO_WM_TEMPLATE_ASSEMBLE_GROUPID" val="5f15026e8050c250ba65d22c"/>
  <p:tag name="KSO_WM_TEMPLATE_ASSEMBLE_XID" val="5f15026e8050c250ba65d22c"/>
  <p:tag name="KSO_WM_TEMPLATE_CATEGORY" val="diagram"/>
  <p:tag name="KSO_WM_TEMPLATE_INDEX" val="20209339"/>
  <p:tag name="KSO_WM_UNIT_BLOCK" val="0"/>
  <p:tag name="KSO_WM_UNIT_COMPATIBLE" val="0"/>
  <p:tag name="KSO_WM_UNIT_DEC_AREA_ID" val="544e3ac726024a87a4e983faf016091e"/>
  <p:tag name="KSO_WM_UNIT_DECORATE_INFO" val="{&quot;ReferentInfo&quot;:{&quot;X&quot;:{&quot;Pos&quot;:0},&quot;Y&quot;:{&quot;Pos&quot;:0}},&quot;DecorateInfoX&quot;:{&quot;Pos&quot;:0,&quot;IsAbs&quot;:true},&quot;DecorateInfoY&quot;:{&quot;Pos&quot;:0,&quot;IsAbs&quot;:true},&quot;DecorateInfoW&quot;:{&quot;IsAbs&quot;:true},&quot;DecorateInfoH&quot;:{&quot;IsAbs&quot;:true}}"/>
  <p:tag name="KSO_WM_UNIT_DIAGRAM_ISNUMVISUAL" val="0"/>
  <p:tag name="KSO_WM_UNIT_DIAGRAM_ISREFERUNIT" val="0"/>
  <p:tag name="KSO_WM_UNIT_HIGHLIGHT" val="0"/>
  <p:tag name="KSO_WM_UNIT_ID" val="diagram20209339_1*i*1"/>
  <p:tag name="KSO_WM_UNIT_INDEX" val="1"/>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675"/>
</p:tagLst>
</file>

<file path=ppt/tags/tag270.xml><?xml version="1.0" encoding="utf-8"?>
<p:tagLst xmlns:p="http://schemas.openxmlformats.org/presentationml/2006/main">
  <p:tag name="KSO_WM_ASSEMBLE_CHIP_INDEX" val="53cd7c4a6fed43bfbf34d081fa57bb91"/>
  <p:tag name="KSO_WM_BEAUTIFY_FLAG" val="#wm#"/>
  <p:tag name="KSO_WM_CHIP_FILLAREA_FILL_RULE" val="{&quot;fill_align&quot;:&quot;cm&quot;,&quot;fill_mode&quot;:&quot;full&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6231403b8f58ab2f1d716b"/>
  <p:tag name="KSO_WM_TEMPLATE_ASSEMBLE_XID" val="5f6231403b8f58ab2f1d716b"/>
  <p:tag name="KSO_WM_TEMPLATE_CATEGORY" val="diagram"/>
  <p:tag name="KSO_WM_TEMPLATE_INDEX" val="20210840"/>
  <p:tag name="KSO_WM_UNIT_BLOCK" val="0"/>
  <p:tag name="KSO_WM_UNIT_COMPATIBLE" val="0"/>
  <p:tag name="KSO_WM_UNIT_DEC_AREA_ID" val="8da378e9bfe3479dbad4244eb9f84378"/>
  <p:tag name="KSO_WM_UNIT_DEFAULT_FONT" val="24;44;4"/>
  <p:tag name="KSO_WM_UNIT_DIAGRAM_ISNUMVISUAL" val="0"/>
  <p:tag name="KSO_WM_UNIT_DIAGRAM_ISREFERUNIT" val="0"/>
  <p:tag name="KSO_WM_UNIT_HIGHLIGHT" val="0"/>
  <p:tag name="KSO_WM_UNIT_ID" val="diagram20210840_1*a*1"/>
  <p:tag name="KSO_WM_UNIT_INDEX" val="1"/>
  <p:tag name="KSO_WM_UNIT_ISCONTENTSTITLE" val="0"/>
  <p:tag name="KSO_WM_UNIT_ISNUMDGMTITLE" val="0"/>
  <p:tag name="KSO_WM_UNIT_LAYERLEVEL" val="1"/>
  <p:tag name="KSO_WM_UNIT_NOCLEAR" val="0"/>
  <p:tag name="KSO_WM_UNIT_PRESET_TEXT" val="添加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0"/>
</p:tagLst>
</file>

<file path=ppt/tags/tag271.xml><?xml version="1.0" encoding="utf-8"?>
<p:tagLst xmlns:p="http://schemas.openxmlformats.org/presentationml/2006/main">
  <p:tag name="KSO_WM_ASSEMBLE_CHIP_INDEX" val="95b5fd34012945079a6452ba0f70e440"/>
  <p:tag name="KSO_WM_BEAUTIFY_FLAG" val="#wm#"/>
  <p:tag name="KSO_WM_CHIP_FILLAREA_FILL_RULE" val="{&quot;fill_align&quot;:&quot;cm&quot;,&quot;fill_mode&quot;:&quot;full&quot;}"/>
  <p:tag name="KSO_WM_CHIP_GROUPID" val="5e7310da9a230a26b9e88a19"/>
  <p:tag name="KSO_WM_CHIP_XID" val="5e7310da9a230a26b9e88a1a"/>
  <p:tag name="KSO_WM_TAG_BACKGROUP_ID" val=""/>
  <p:tag name="KSO_WM_TAG_BACKGROUP_SIZE" val=""/>
  <p:tag name="KSO_WM_TAG_FRONT_SIZE" val=""/>
  <p:tag name="KSO_WM_TAG_VERSION" val="1.0"/>
  <p:tag name="KSO_WM_TAG_ZODER_POSITION" val=""/>
  <p:tag name="KSO_WM_TEMPLATE_ASSEMBLE_GROUPID" val="5f6231403b8f58ab2f1d716b"/>
  <p:tag name="KSO_WM_TEMPLATE_ASSEMBLE_XID" val="5f6231403b8f58ab2f1d716b"/>
  <p:tag name="KSO_WM_TEMPLATE_CATEGORY" val="diagram"/>
  <p:tag name="KSO_WM_TEMPLATE_INDEX" val="20210840"/>
  <p:tag name="KSO_WM_UNIT_COMPATIBLE" val="0"/>
  <p:tag name="KSO_WM_UNIT_DEC_AREA_ID" val="8291ae983f654a07a4e0284f412a39e3"/>
  <p:tag name="KSO_WM_UNIT_DIAGRAM_ISNUMVISUAL" val="0"/>
  <p:tag name="KSO_WM_UNIT_DIAGRAM_ISREFERUNIT" val="0"/>
  <p:tag name="KSO_WM_UNIT_HIGHLIGHT" val="0"/>
  <p:tag name="KSO_WM_UNIT_ID" val="diagram20210840_1*d*1"/>
  <p:tag name="KSO_WM_UNIT_INDEX" val="1"/>
  <p:tag name="KSO_WM_UNIT_LAYERLEVEL" val="1"/>
  <p:tag name="KSO_WM_UNIT_PICTURE_CLIP_FLAG" val="0"/>
  <p:tag name="KSO_WM_UNIT_PLACING_PICTURE" val="95b5fd34012945079a6452ba0f70e440"/>
  <p:tag name="KSO_WM_UNIT_SUPPORT_UNIT_TYPE" val="[&quot;l&quot;,&quot;m&quot;,&quot;n&quot;,&quot;o&quot;,&quot;p&quot;,&quot;q&quot;,&quot;r&quot;,&quot;δ&quot;,&quot;ε&quot;,&quot;ζ&quot;,&quot;η&quot;,&quot;d&quot;,&quot;α&quot;,&quot;β&quot;,&quot;θ&quot;]"/>
  <p:tag name="KSO_WM_UNIT_TYPE" val="d"/>
  <p:tag name="KSO_WM_UNIT_VALUE" val="550*1396"/>
</p:tagLst>
</file>

<file path=ppt/tags/tag272.xml><?xml version="1.0" encoding="utf-8"?>
<p:tagLst xmlns:p="http://schemas.openxmlformats.org/presentationml/2006/main">
  <p:tag name="KSO_WM_BEAUTIFY_FLAG" val="#wm#"/>
  <p:tag name="KSO_WM_CHIP_FILLPROP" val="[[{&quot;fill_id&quot;:&quot;9a355c80c5954ee09524de9ebc4c51fa&quot;,&quot;fill_align&quot;:&quot;cm&quot;,&quot;text_align&quot;:&quot;cm&quot;,&quot;text_direction&quot;:&quot;horizontal&quot;,&quot;chip_types&quot;:[&quot;header&quot;]},{&quot;fill_id&quot;:&quot;d54c11053c694c528a73c81ffd135bd4&quot;,&quot;fill_align&quot;:&quot;cm&quot;,&quot;text_align&quot;:&quot;lm&quot;,&quot;text_direction&quot;:&quot;horizontal&quot;,&quot;chip_types&quot;:[&quot;diagram&quot;,&quot;pictext&quot;,&quot;text&quot;,&quot;picture&quot;,&quot;chart&quot;,&quot;table&quot;,&quot;video&quot;],&quot;support_features&quot;:[&quot;collage&quot;,&quot;carousel&quot;]}]]"/>
  <p:tag name="KSO_WM_CHIP_GROUPID" val="5ed745afafe44fab1839bd05"/>
  <p:tag name="KSO_WM_CHIP_INFOS" val="{&quot;layout_type&quot;:&quot;leftright&quot;,&quot;layout_feature&quot;:1,&quot;tags&quot;:{&quot;style&quot;:[&quot;商务&quot;,&quot;简约&quot;,&quot;文艺清新&quot;,&quot;卡通&quot;,&quot;欧美风&quot;,&quot;黑板风&quot;,&quot;渐变风&quot;]},&quot;slide_type&quot;:[&quot;text&quot;],&quot;aspect_ratio&quot;:&quot;16:9&quot;,&quot;diagram&quot;:{&quot;type&quot;:[],&quot;direction&quot;:0,&quot;isSupportDecBetweenItems&quot;:false}}"/>
  <p:tag name="KSO_WM_CHIP_XID" val="5ed21bffdaf2e53b70be3ec4"/>
  <p:tag name="KSO_WM_SLIDE_BACKGROUND" val="[&quot;general&quot;]"/>
  <p:tag name="KSO_WM_SLIDE_BACKGROUND_TYPE" val="general"/>
  <p:tag name="KSO_WM_SLIDE_BK_DARK_LIGHT" val="2"/>
  <p:tag name="KSO_WM_SLIDE_ID" val="diagram20210840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0-09-16T23:37:36&quot;,&quot;maxSize&quot;:{&quot;size1&quot;:32.5},&quot;minSize&quot;:{&quot;size1&quot;:32.5},&quot;normalSize&quot;:{&quot;size1&quot;:32.5},&quot;subLayout&quot;:[{&quot;id&quot;:&quot;2020-09-16T23:37:36&quot;,&quot;margin&quot;:{&quot;bottom&quot;:6.7729997634887695,&quot;left&quot;:1.6929999589920044,&quot;right&quot;:2.1170001029968262,&quot;top&quot;:5.9270000457763672},&quot;type&quot;:0},{&quot;id&quot;:&quot;2020-09-16T23:37:36&quot;,&quot;margin&quot;:{&quot;bottom&quot;:4.2329998016357422,&quot;left&quot;:0.42300000786781311,&quot;right&quot;:4.6570000648498535,&quot;top&quot;:4.2329998016357422},&quot;type&quot;:0}],&quot;type&quot;:0}"/>
  <p:tag name="KSO_WM_SLIDE_POSITION" val="48*71"/>
  <p:tag name="KSO_WM_SLIDE_RATIO" val="1.777778"/>
  <p:tag name="KSO_WM_SLIDE_SIZE" val="840*396"/>
  <p:tag name="KSO_WM_SLIDE_SUBTYPE" val="picTxt"/>
  <p:tag name="KSO_WM_SLIDE_SUPPORT_FEATURE_TYPE" val="3"/>
  <p:tag name="KSO_WM_SLIDE_TYPE" val="text"/>
  <p:tag name="KSO_WM_TAG_VERSION" val="1.0"/>
  <p:tag name="KSO_WM_TEMPLATE_ASSEMBLE_GROUPID" val="5f6231403b8f58ab2f1d716b"/>
  <p:tag name="KSO_WM_TEMPLATE_ASSEMBLE_XID" val="5f6231403b8f58ab2f1d716b"/>
  <p:tag name="KSO_WM_TEMPLATE_CATEGORY" val="diagram"/>
  <p:tag name="KSO_WM_TEMPLATE_COLOR_TYPE" val="1"/>
  <p:tag name="KSO_WM_TEMPLATE_INDEX" val="20210840"/>
  <p:tag name="KSO_WM_TEMPLATE_MASTER_TYPE" val="0"/>
  <p:tag name="KSO_WM_TEMPLATE_SUBCATEGORY" val="21"/>
</p:tagLst>
</file>

<file path=ppt/tags/tag273.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274.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275.xml><?xml version="1.0" encoding="utf-8"?>
<p:tagLst xmlns:p="http://schemas.openxmlformats.org/presentationml/2006/main">
  <p:tag name="KSO_WM_BEAUTIFY_FLAG" val="#wm#"/>
  <p:tag name="KSO_WM_CHIP_GROUPID" val="5f229415dda340fd2c9b5868"/>
  <p:tag name="KSO_WM_CHIP_XID" val="5f229415dda340fd2c9b5869"/>
  <p:tag name="KSO_WM_TAG_VERSION" val="1.0"/>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26a9ccf0e73b4d1f84674de5ed0b5c14"/>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BACK_SCHEMECOLOR_INDEX" val="14"/>
  <p:tag name="KSO_WM_UNIT_FILL_BACK_SCHEMECOLOR_INDEX_BRIGHTNESS" val="0"/>
  <p:tag name="KSO_WM_UNIT_FILL_FORE_SCHEMECOLOR_INDEX" val="5"/>
  <p:tag name="KSO_WM_UNIT_FILL_FORE_SCHEMECOLOR_INDEX_BRIGHTNESS" val="0"/>
  <p:tag name="KSO_WM_UNIT_FILL_TYPE" val="2"/>
  <p:tag name="KSO_WM_UNIT_HIGHLIGHT" val="0"/>
  <p:tag name="KSO_WM_UNIT_ID" val="diagram20210170_1*i*1"/>
  <p:tag name="KSO_WM_UNIT_INDEX" val="1"/>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1325"/>
</p:tagLst>
</file>

<file path=ppt/tags/tag276.xml><?xml version="1.0" encoding="utf-8"?>
<p:tagLst xmlns:p="http://schemas.openxmlformats.org/presentationml/2006/main">
  <p:tag name="KSO_WM_BEAUTIFY_FLAG" val="#wm#"/>
  <p:tag name="KSO_WM_CHIP_GROUPID" val="5f229415dda340fd2c9b5868"/>
  <p:tag name="KSO_WM_CHIP_XID" val="5f229415dda340fd2c9b5869"/>
  <p:tag name="KSO_WM_TAG_VERSION" val="1.0"/>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7615c596ff1945c3b89be150430fe5cf"/>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diagram20210170_1*i*2"/>
  <p:tag name="KSO_WM_UNIT_INDEX" val="2"/>
  <p:tag name="KSO_WM_UNIT_LAYERLEVEL" val="1"/>
  <p:tag name="KSO_WM_UNIT_LINE_FILL_TYPE" val="2"/>
  <p:tag name="KSO_WM_UNIT_LINE_FORE_SCHEMECOLOR_INDEX" val="5"/>
  <p:tag name="KSO_WM_UNIT_LINE_FORE_SCHEMECOLOR_INDEX_BRIGHTNESS" val="0"/>
  <p:tag name="KSO_WM_UNIT_SM_LIMIT_TYPE" val="1"/>
  <p:tag name="KSO_WM_UNIT_TEXT_FILL_FORE_SCHEMECOLOR_INDEX" val="2"/>
  <p:tag name="KSO_WM_UNIT_TEXT_FILL_FORE_SCHEMECOLOR_INDEX_BRIGHTNESS" val="0"/>
  <p:tag name="KSO_WM_UNIT_TEXT_FILL_TYPE" val="1"/>
  <p:tag name="KSO_WM_UNIT_TYPE" val="i"/>
  <p:tag name="KSO_WM_UNIT_VALUE" val="748"/>
</p:tagLst>
</file>

<file path=ppt/tags/tag277.xml><?xml version="1.0" encoding="utf-8"?>
<p:tagLst xmlns:p="http://schemas.openxmlformats.org/presentationml/2006/main">
  <p:tag name="KSO_WM_BEAUTIFY_FLAG" val="#wm#"/>
  <p:tag name="KSO_WM_CHIP_GROUPID" val="5f229415dda340fd2c9b5868"/>
  <p:tag name="KSO_WM_CHIP_XID" val="5f229415dda340fd2c9b5869"/>
  <p:tag name="KSO_WM_TAG_VERSION" val="1.0"/>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3a9b3aea98c94c18b21ea33f90ca0d57"/>
  <p:tag name="KSO_WM_UNIT_DECORATE_INFO" val="{&quot;DecorateInfoH&quot;:{&quot;IsAbs&quot;:true},&quot;DecorateInfoW&quot;:{&quot;IsAbs&quot;:true},&quot;DecorateInfoX&quot;:{&quot;IsAbs&quot;:true,&quot;Pos&quot;:2},&quot;DecorateInfoY&quot;:{&quot;IsAbs&quot;:true,&quot;Pos&quot;:2},&quot;ReferentInfo&quot;:{&quot;Id&quot;:&quot;9f983d2bbca64d56b75964a856de218d&quot;,&quot;X&quot;:{&quot;Pos&quot;:2},&quot;Y&quot;:{&quot;Pos&quot;:2}},&quot;whChangeMode&quot;: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0170_1*i*3"/>
  <p:tag name="KSO_WM_UNIT_INDEX" val="3"/>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95"/>
</p:tagLst>
</file>

<file path=ppt/tags/tag278.xml><?xml version="1.0" encoding="utf-8"?>
<p:tagLst xmlns:p="http://schemas.openxmlformats.org/presentationml/2006/main">
  <p:tag name="KSO_WM_ASSEMBLE_CHIP_INDEX" val="1f419d83bc99475ea466aaecfe571b87"/>
  <p:tag name="KSO_WM_BEAUTIFY_FLAG" val="#wm#"/>
  <p:tag name="KSO_WM_CHIP_FILLAREA_FILL_RULE" val="{&quot;fill_align&quot;:&quot;rm&quot;,&quot;fill_mode&quot;:&quot;full&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9f983d2bbca64d56b75964a856de218d"/>
  <p:tag name="KSO_WM_UNIT_DEFAULT_FONT" val="24;44;4"/>
  <p:tag name="KSO_WM_UNIT_DIAGRAM_ISNUMVISUAL" val="0"/>
  <p:tag name="KSO_WM_UNIT_DIAGRAM_ISREFERUNIT" val="0"/>
  <p:tag name="KSO_WM_UNIT_HIGHLIGHT" val="0"/>
  <p:tag name="KSO_WM_UNIT_ID" val="diagram20210170_1*a*1"/>
  <p:tag name="KSO_WM_UNIT_INDEX" val="1"/>
  <p:tag name="KSO_WM_UNIT_ISCONTENTSTITLE" val="0"/>
  <p:tag name="KSO_WM_UNIT_ISNUMDGMTITLE" val="0"/>
  <p:tag name="KSO_WM_UNIT_LAYERLEVEL" val="1"/>
  <p:tag name="KSO_WM_UNIT_NOCLEAR" val="0"/>
  <p:tag name="KSO_WM_UNIT_PRESET_TEXT" val="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6"/>
</p:tagLst>
</file>

<file path=ppt/tags/tag279.xml><?xml version="1.0" encoding="utf-8"?>
<p:tagLst xmlns:p="http://schemas.openxmlformats.org/presentationml/2006/main">
  <p:tag name="KSO_WM_ASSEMBLE_CHIP_INDEX" val="e0f4c325d7d54c5587e9100cb2cbbe87"/>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e87a5397f77a4b8a809de0af63867793"/>
  <p:tag name="KSO_WM_UNIT_DEFAULT_FONT" val="14;20;2"/>
  <p:tag name="KSO_WM_UNIT_DIAGRAM_ISNUMVISUAL" val="0"/>
  <p:tag name="KSO_WM_UNIT_DIAGRAM_ISREFERUNIT" val="0"/>
  <p:tag name="KSO_WM_UNIT_HIGHLIGHT" val="0"/>
  <p:tag name="KSO_WM_UNIT_ID" val="diagram20210170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SUPPORT_UNIT_TYPE" val="[&quot;d&quot;,&quot;α&quot;,&quot;β&quot;]"/>
  <p:tag name="KSO_WM_UNIT_TEXT_FILL_FORE_SCHEMECOLOR_INDEX" val="13"/>
  <p:tag name="KSO_WM_UNIT_TEXT_FILL_FORE_SCHEMECOLOR_INDEX_BRIGHTNESS" val="0.25"/>
  <p:tag name="KSO_WM_UNIT_TEXT_FILL_TYPE" val="1"/>
  <p:tag name="KSO_WM_UNIT_TEXT_SUBTYPE" val="a"/>
  <p:tag name="KSO_WM_UNIT_TYPE" val="f"/>
  <p:tag name="KSO_WM_UNIT_VALUE" val="85"/>
</p:tagLst>
</file>

<file path=ppt/tags/tag28.xml><?xml version="1.0" encoding="utf-8"?>
<p:tagLst xmlns:p="http://schemas.openxmlformats.org/presentationml/2006/main">
  <p:tag name="KSO_WM_BEAUTIFY_FLAG" val="#wm#"/>
  <p:tag name="KSO_WM_CHIP_GROUPID" val="5eedbca6fa6683b8872baa7d"/>
  <p:tag name="KSO_WM_CHIP_XID" val="5eedbca6fa6683b8872baa7e"/>
  <p:tag name="KSO_WM_TAG_VERSION" val="1.0"/>
  <p:tag name="KSO_WM_TEMPLATE_ASSEMBLE_GROUPID" val="5f15026e8050c250ba65d22c"/>
  <p:tag name="KSO_WM_TEMPLATE_ASSEMBLE_XID" val="5f15026e8050c250ba65d22c"/>
  <p:tag name="KSO_WM_TEMPLATE_CATEGORY" val="diagram"/>
  <p:tag name="KSO_WM_TEMPLATE_INDEX" val="20209339"/>
  <p:tag name="KSO_WM_UNIT_BLOCK" val="0"/>
  <p:tag name="KSO_WM_UNIT_COMPATIBLE" val="0"/>
  <p:tag name="KSO_WM_UNIT_DEC_AREA_ID" val="a9c2b6eb11da47fb875a3341252664a3"/>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HIGHLIGHT" val="0"/>
  <p:tag name="KSO_WM_UNIT_ID" val="diagram20209339_1*i*3"/>
  <p:tag name="KSO_WM_UNIT_INDEX" val="3"/>
  <p:tag name="KSO_WM_UNIT_LAYERLEVEL" val="1"/>
  <p:tag name="KSO_WM_UNIT_SM_LIMIT_TYPE" val="1"/>
  <p:tag name="KSO_WM_UNIT_TYPE" val="i"/>
  <p:tag name="KSO_WM_UNIT_VALUE" val="20"/>
</p:tagLst>
</file>

<file path=ppt/tags/tag280.xml><?xml version="1.0" encoding="utf-8"?>
<p:tagLst xmlns:p="http://schemas.openxmlformats.org/presentationml/2006/main">
  <p:tag name="KSO_WM_BEAUTIFY_FLAG" val="#wm#"/>
  <p:tag name="KSO_WM_CHIP_FILLPROP" val="[[{&quot;fill_id&quot;:&quot;cb509c17ded54b42a5e9a84a0ad13dd5&quot;,&quot;fill_align&quot;:&quot;rm&quot;,&quot;text_align&quot;:&quot;rm&quot;,&quot;text_direction&quot;:&quot;horizontal&quot;,&quot;chip_types&quot;:[&quot;header&quot;]},{&quot;fill_id&quot;:&quot;e3486b1120c742108a49a661a8c9d9f1&quot;,&quot;fill_align&quot;:&quot;lm&quot;,&quot;text_align&quot;:&quot;lm&quot;,&quot;text_direction&quot;:&quot;horizontal&quot;,&quot;chip_types&quot;:[&quot;text&quot;,&quot;picture&quot;,&quot;chart&quot;,&quot;table&quot;],&quot;support_features&quot;:[&quot;collage&quot;,&quot;carousel&quot;]}]]"/>
  <p:tag name="KSO_WM_CHIP_GROUPID" val="5f229415dda340fd2c9b5868"/>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229415dda340fd2c9b5869"/>
  <p:tag name="KSO_WM_SLIDE_BACKGROUND" val="[&quot;general&quot;]"/>
  <p:tag name="KSO_WM_SLIDE_BACKGROUND_TYPE" val="general"/>
  <p:tag name="KSO_WM_SLIDE_BK_DARK_LIGHT" val="2"/>
  <p:tag name="KSO_WM_SLIDE_ID" val="diagram20210170_1"/>
  <p:tag name="KSO_WM_SLIDE_INDEX" val="1"/>
  <p:tag name="KSO_WM_SLIDE_ITEM_CNT" val="0"/>
  <p:tag name="KSO_WM_SLIDE_LAYOUT" val="a_f"/>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0-08-28T14:23:30&quot;,&quot;maxSize&quot;:{&quot;size1&quot;:45},&quot;minSize&quot;:{&quot;size1&quot;:45},&quot;normalSize&quot;:{&quot;size1&quot;:45},&quot;subLayout&quot;:[{&quot;id&quot;:&quot;2020-08-28T14:23:30&quot;,&quot;margin&quot;:{&quot;bottom&quot;:8.4670000076293945,&quot;left&quot;:2.9630000591278076,&quot;right&quot;:3.809999942779541,&quot;top&quot;:6.7729997634887695},&quot;type&quot;:0},{&quot;id&quot;:&quot;2020-08-28T14:23:30&quot;,&quot;margin&quot;:{&quot;bottom&quot;:4.6570000648498535,&quot;left&quot;:0,&quot;right&quot;:5.0799999237060547,&quot;top&quot;:4.6570000648498535},&quot;type&quot;:0}],&quot;type&quot;:0}"/>
  <p:tag name="KSO_WM_SLIDE_POSITION" val="0*0"/>
  <p:tag name="KSO_WM_SLIDE_RATIO" val="1.777778"/>
  <p:tag name="KSO_WM_SLIDE_SIZE" val="960*540"/>
  <p:tag name="KSO_WM_SLIDE_SUBTYPE" val="pureTxt"/>
  <p:tag name="KSO_WM_SLIDE_SUPPORT_FEATURE_TYPE" val="0"/>
  <p:tag name="KSO_WM_SLIDE_TYPE" val="text"/>
  <p:tag name="KSO_WM_TAG_VERSION" val="1.0"/>
  <p:tag name="KSO_WM_TEMPLATE_ASSEMBLE_GROUPID" val="5f48a2c2f3f92eac73830e6b"/>
  <p:tag name="KSO_WM_TEMPLATE_ASSEMBLE_XID" val="5f48a2c2f3f92eac73830e6b"/>
  <p:tag name="KSO_WM_TEMPLATE_CATEGORY" val="diagram"/>
  <p:tag name="KSO_WM_TEMPLATE_COLOR_TYPE" val="1"/>
  <p:tag name="KSO_WM_TEMPLATE_INDEX" val="20210170"/>
  <p:tag name="KSO_WM_TEMPLATE_MASTER_TYPE" val="0"/>
  <p:tag name="KSO_WM_TEMPLATE_SUBCATEGORY" val="21"/>
  <p:tag name="KSO_WM_TEMPLATE_THUMBS_INDEX" val="1、4、7、12、13、14、15、16、17、18、20、24、25、28、33、36、40、43、44"/>
</p:tagLst>
</file>

<file path=ppt/tags/tag281.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282.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283.xml><?xml version="1.0" encoding="utf-8"?>
<p:tagLst xmlns:p="http://schemas.openxmlformats.org/presentationml/2006/main">
  <p:tag name="KSO_WM_BEAUTIFY_FLAG" val="#wm#"/>
  <p:tag name="KSO_WM_CHIP_GROUPID" val="5f229415dda340fd2c9b5868"/>
  <p:tag name="KSO_WM_CHIP_XID" val="5f229415dda340fd2c9b5869"/>
  <p:tag name="KSO_WM_TAG_VERSION" val="1.0"/>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26a9ccf0e73b4d1f84674de5ed0b5c14"/>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BACK_SCHEMECOLOR_INDEX" val="14"/>
  <p:tag name="KSO_WM_UNIT_FILL_BACK_SCHEMECOLOR_INDEX_BRIGHTNESS" val="0"/>
  <p:tag name="KSO_WM_UNIT_FILL_FORE_SCHEMECOLOR_INDEX" val="5"/>
  <p:tag name="KSO_WM_UNIT_FILL_FORE_SCHEMECOLOR_INDEX_BRIGHTNESS" val="0"/>
  <p:tag name="KSO_WM_UNIT_FILL_TYPE" val="2"/>
  <p:tag name="KSO_WM_UNIT_HIGHLIGHT" val="0"/>
  <p:tag name="KSO_WM_UNIT_ID" val="diagram20210170_1*i*1"/>
  <p:tag name="KSO_WM_UNIT_INDEX" val="1"/>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1325"/>
</p:tagLst>
</file>

<file path=ppt/tags/tag284.xml><?xml version="1.0" encoding="utf-8"?>
<p:tagLst xmlns:p="http://schemas.openxmlformats.org/presentationml/2006/main">
  <p:tag name="KSO_WM_BEAUTIFY_FLAG" val="#wm#"/>
  <p:tag name="KSO_WM_CHIP_GROUPID" val="5f229415dda340fd2c9b5868"/>
  <p:tag name="KSO_WM_CHIP_XID" val="5f229415dda340fd2c9b5869"/>
  <p:tag name="KSO_WM_TAG_VERSION" val="1.0"/>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7615c596ff1945c3b89be150430fe5cf"/>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diagram20210170_1*i*2"/>
  <p:tag name="KSO_WM_UNIT_INDEX" val="2"/>
  <p:tag name="KSO_WM_UNIT_LAYERLEVEL" val="1"/>
  <p:tag name="KSO_WM_UNIT_LINE_FILL_TYPE" val="2"/>
  <p:tag name="KSO_WM_UNIT_LINE_FORE_SCHEMECOLOR_INDEX" val="5"/>
  <p:tag name="KSO_WM_UNIT_LINE_FORE_SCHEMECOLOR_INDEX_BRIGHTNESS" val="0"/>
  <p:tag name="KSO_WM_UNIT_SM_LIMIT_TYPE" val="1"/>
  <p:tag name="KSO_WM_UNIT_TEXT_FILL_FORE_SCHEMECOLOR_INDEX" val="2"/>
  <p:tag name="KSO_WM_UNIT_TEXT_FILL_FORE_SCHEMECOLOR_INDEX_BRIGHTNESS" val="0"/>
  <p:tag name="KSO_WM_UNIT_TEXT_FILL_TYPE" val="1"/>
  <p:tag name="KSO_WM_UNIT_TYPE" val="i"/>
  <p:tag name="KSO_WM_UNIT_VALUE" val="748"/>
</p:tagLst>
</file>

<file path=ppt/tags/tag285.xml><?xml version="1.0" encoding="utf-8"?>
<p:tagLst xmlns:p="http://schemas.openxmlformats.org/presentationml/2006/main">
  <p:tag name="KSO_WM_ASSEMBLE_CHIP_INDEX" val="e0f4c325d7d54c5587e9100cb2cbbe87"/>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e87a5397f77a4b8a809de0af63867793"/>
  <p:tag name="KSO_WM_UNIT_DEFAULT_FONT" val="14;20;2"/>
  <p:tag name="KSO_WM_UNIT_DIAGRAM_ISNUMVISUAL" val="0"/>
  <p:tag name="KSO_WM_UNIT_DIAGRAM_ISREFERUNIT" val="0"/>
  <p:tag name="KSO_WM_UNIT_HIGHLIGHT" val="0"/>
  <p:tag name="KSO_WM_UNIT_ID" val="diagram20210170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SUPPORT_UNIT_TYPE" val="[&quot;d&quot;,&quot;α&quot;,&quot;β&quot;]"/>
  <p:tag name="KSO_WM_UNIT_TEXT_FILL_FORE_SCHEMECOLOR_INDEX" val="13"/>
  <p:tag name="KSO_WM_UNIT_TEXT_FILL_FORE_SCHEMECOLOR_INDEX_BRIGHTNESS" val="0.25"/>
  <p:tag name="KSO_WM_UNIT_TEXT_FILL_TYPE" val="1"/>
  <p:tag name="KSO_WM_UNIT_TEXT_SUBTYPE" val="a"/>
  <p:tag name="KSO_WM_UNIT_TYPE" val="f"/>
  <p:tag name="KSO_WM_UNIT_VALUE" val="85"/>
</p:tagLst>
</file>

<file path=ppt/tags/tag286.xml><?xml version="1.0" encoding="utf-8"?>
<p:tagLst xmlns:p="http://schemas.openxmlformats.org/presentationml/2006/main">
  <p:tag name="KSO_WM_BEAUTIFY_FLAG" val="#wm#"/>
  <p:tag name="KSO_WM_CHIP_FILLPROP" val="[[{&quot;fill_id&quot;:&quot;cb509c17ded54b42a5e9a84a0ad13dd5&quot;,&quot;fill_align&quot;:&quot;rm&quot;,&quot;text_align&quot;:&quot;rm&quot;,&quot;text_direction&quot;:&quot;horizontal&quot;,&quot;chip_types&quot;:[&quot;header&quot;]},{&quot;fill_id&quot;:&quot;e3486b1120c742108a49a661a8c9d9f1&quot;,&quot;fill_align&quot;:&quot;lm&quot;,&quot;text_align&quot;:&quot;lm&quot;,&quot;text_direction&quot;:&quot;horizontal&quot;,&quot;chip_types&quot;:[&quot;text&quot;,&quot;picture&quot;,&quot;chart&quot;,&quot;table&quot;],&quot;support_features&quot;:[&quot;collage&quot;,&quot;carousel&quot;]}]]"/>
  <p:tag name="KSO_WM_CHIP_GROUPID" val="5f229415dda340fd2c9b5868"/>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229415dda340fd2c9b5869"/>
  <p:tag name="KSO_WM_SLIDE_BACKGROUND" val="[&quot;general&quot;]"/>
  <p:tag name="KSO_WM_SLIDE_BACKGROUND_TYPE" val="general"/>
  <p:tag name="KSO_WM_SLIDE_BK_DARK_LIGHT" val="2"/>
  <p:tag name="KSO_WM_SLIDE_ID" val="diagram20210170_1"/>
  <p:tag name="KSO_WM_SLIDE_INDEX" val="1"/>
  <p:tag name="KSO_WM_SLIDE_ITEM_CNT" val="0"/>
  <p:tag name="KSO_WM_SLIDE_LAYOUT" val="a_f"/>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0-08-28T14:23:30&quot;,&quot;maxSize&quot;:{&quot;size1&quot;:45},&quot;minSize&quot;:{&quot;size1&quot;:45},&quot;normalSize&quot;:{&quot;size1&quot;:45},&quot;subLayout&quot;:[{&quot;id&quot;:&quot;2020-08-28T14:23:30&quot;,&quot;margin&quot;:{&quot;bottom&quot;:8.4670000076293945,&quot;left&quot;:2.9630000591278076,&quot;right&quot;:3.809999942779541,&quot;top&quot;:6.7729997634887695},&quot;type&quot;:0},{&quot;id&quot;:&quot;2020-08-28T14:23:30&quot;,&quot;margin&quot;:{&quot;bottom&quot;:4.6570000648498535,&quot;left&quot;:0,&quot;right&quot;:5.0799999237060547,&quot;top&quot;:4.6570000648498535},&quot;type&quot;:0}],&quot;type&quot;:0}"/>
  <p:tag name="KSO_WM_SLIDE_POSITION" val="0*0"/>
  <p:tag name="KSO_WM_SLIDE_RATIO" val="1.777778"/>
  <p:tag name="KSO_WM_SLIDE_SIZE" val="960*540"/>
  <p:tag name="KSO_WM_SLIDE_SUBTYPE" val="pureTxt"/>
  <p:tag name="KSO_WM_SLIDE_SUPPORT_FEATURE_TYPE" val="0"/>
  <p:tag name="KSO_WM_SLIDE_TYPE" val="text"/>
  <p:tag name="KSO_WM_TAG_VERSION" val="1.0"/>
  <p:tag name="KSO_WM_TEMPLATE_ASSEMBLE_GROUPID" val="5f48a2c2f3f92eac73830e6b"/>
  <p:tag name="KSO_WM_TEMPLATE_ASSEMBLE_XID" val="5f48a2c2f3f92eac73830e6b"/>
  <p:tag name="KSO_WM_TEMPLATE_CATEGORY" val="diagram"/>
  <p:tag name="KSO_WM_TEMPLATE_COLOR_TYPE" val="1"/>
  <p:tag name="KSO_WM_TEMPLATE_INDEX" val="20210170"/>
  <p:tag name="KSO_WM_TEMPLATE_MASTER_TYPE" val="0"/>
  <p:tag name="KSO_WM_TEMPLATE_SUBCATEGORY" val="21"/>
  <p:tag name="KSO_WM_TEMPLATE_THUMBS_INDEX" val="1、4、7、12、13、14、15、16、17、18、20、24、25、28、33、36、40、43、44"/>
</p:tagLst>
</file>

<file path=ppt/tags/tag287.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288.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289.xml><?xml version="1.0" encoding="utf-8"?>
<p:tagLst xmlns:p="http://schemas.openxmlformats.org/presentationml/2006/main">
  <p:tag name="KSO_WM_BEAUTIFY_FLAG" val="#wm#"/>
  <p:tag name="KSO_WM_CHIP_GROUPID" val="5f229415dda340fd2c9b5868"/>
  <p:tag name="KSO_WM_CHIP_XID" val="5f229415dda340fd2c9b5869"/>
  <p:tag name="KSO_WM_TAG_VERSION" val="1.0"/>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26a9ccf0e73b4d1f84674de5ed0b5c14"/>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BACK_SCHEMECOLOR_INDEX" val="14"/>
  <p:tag name="KSO_WM_UNIT_FILL_BACK_SCHEMECOLOR_INDEX_BRIGHTNESS" val="0"/>
  <p:tag name="KSO_WM_UNIT_FILL_FORE_SCHEMECOLOR_INDEX" val="5"/>
  <p:tag name="KSO_WM_UNIT_FILL_FORE_SCHEMECOLOR_INDEX_BRIGHTNESS" val="0"/>
  <p:tag name="KSO_WM_UNIT_FILL_TYPE" val="2"/>
  <p:tag name="KSO_WM_UNIT_HIGHLIGHT" val="0"/>
  <p:tag name="KSO_WM_UNIT_ID" val="diagram20210170_1*i*1"/>
  <p:tag name="KSO_WM_UNIT_INDEX" val="1"/>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1325"/>
</p:tagLst>
</file>

<file path=ppt/tags/tag29.xml><?xml version="1.0" encoding="utf-8"?>
<p:tagLst xmlns:p="http://schemas.openxmlformats.org/presentationml/2006/main">
  <p:tag name="KSO_WM_BEAUTIFY_FLAG" val="#wm#"/>
  <p:tag name="KSO_WM_CHIP_GROUPID" val="5eedbca6fa6683b8872baa7d"/>
  <p:tag name="KSO_WM_CHIP_XID" val="5eedbca6fa6683b8872baa7e"/>
  <p:tag name="KSO_WM_TAG_VERSION" val="1.0"/>
  <p:tag name="KSO_WM_TEMPLATE_ASSEMBLE_GROUPID" val="5f15026e8050c250ba65d22c"/>
  <p:tag name="KSO_WM_TEMPLATE_ASSEMBLE_XID" val="5f15026e8050c250ba65d22c"/>
  <p:tag name="KSO_WM_TEMPLATE_CATEGORY" val="diagram"/>
  <p:tag name="KSO_WM_TEMPLATE_INDEX" val="20209339"/>
  <p:tag name="KSO_WM_UNIT_BLOCK" val="0"/>
  <p:tag name="KSO_WM_UNIT_COMPATIBLE" val="0"/>
  <p:tag name="KSO_WM_UNIT_DEC_AREA_ID" val="30c65084b8f1453cb909e9c6048ae1c4"/>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HIGHLIGHT" val="0"/>
  <p:tag name="KSO_WM_UNIT_ID" val="diagram20209339_1*i*4"/>
  <p:tag name="KSO_WM_UNIT_INDEX" val="4"/>
  <p:tag name="KSO_WM_UNIT_LAYERLEVEL" val="1"/>
  <p:tag name="KSO_WM_UNIT_SM_LIMIT_TYPE" val="1"/>
  <p:tag name="KSO_WM_UNIT_TEXT_FILL_FORE_SCHEMECOLOR_INDEX" val="14"/>
  <p:tag name="KSO_WM_UNIT_TEXT_FILL_FORE_SCHEMECOLOR_INDEX_BRIGHTNESS" val="0"/>
  <p:tag name="KSO_WM_UNIT_TEXT_FILL_TYPE" val="1"/>
  <p:tag name="KSO_WM_UNIT_TYPE" val="i"/>
  <p:tag name="KSO_WM_UNIT_VALUE" val="3"/>
</p:tagLst>
</file>

<file path=ppt/tags/tag290.xml><?xml version="1.0" encoding="utf-8"?>
<p:tagLst xmlns:p="http://schemas.openxmlformats.org/presentationml/2006/main">
  <p:tag name="KSO_WM_BEAUTIFY_FLAG" val="#wm#"/>
  <p:tag name="KSO_WM_CHIP_GROUPID" val="5f229415dda340fd2c9b5868"/>
  <p:tag name="KSO_WM_CHIP_XID" val="5f229415dda340fd2c9b5869"/>
  <p:tag name="KSO_WM_TAG_VERSION" val="1.0"/>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7615c596ff1945c3b89be150430fe5cf"/>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diagram20210170_1*i*2"/>
  <p:tag name="KSO_WM_UNIT_INDEX" val="2"/>
  <p:tag name="KSO_WM_UNIT_LAYERLEVEL" val="1"/>
  <p:tag name="KSO_WM_UNIT_LINE_FILL_TYPE" val="2"/>
  <p:tag name="KSO_WM_UNIT_LINE_FORE_SCHEMECOLOR_INDEX" val="5"/>
  <p:tag name="KSO_WM_UNIT_LINE_FORE_SCHEMECOLOR_INDEX_BRIGHTNESS" val="0"/>
  <p:tag name="KSO_WM_UNIT_SM_LIMIT_TYPE" val="1"/>
  <p:tag name="KSO_WM_UNIT_TEXT_FILL_FORE_SCHEMECOLOR_INDEX" val="2"/>
  <p:tag name="KSO_WM_UNIT_TEXT_FILL_FORE_SCHEMECOLOR_INDEX_BRIGHTNESS" val="0"/>
  <p:tag name="KSO_WM_UNIT_TEXT_FILL_TYPE" val="1"/>
  <p:tag name="KSO_WM_UNIT_TYPE" val="i"/>
  <p:tag name="KSO_WM_UNIT_VALUE" val="748"/>
</p:tagLst>
</file>

<file path=ppt/tags/tag291.xml><?xml version="1.0" encoding="utf-8"?>
<p:tagLst xmlns:p="http://schemas.openxmlformats.org/presentationml/2006/main">
  <p:tag name="KSO_WM_ASSEMBLE_CHIP_INDEX" val="e0f4c325d7d54c5587e9100cb2cbbe87"/>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e87a5397f77a4b8a809de0af63867793"/>
  <p:tag name="KSO_WM_UNIT_DEFAULT_FONT" val="14;20;2"/>
  <p:tag name="KSO_WM_UNIT_DIAGRAM_ISNUMVISUAL" val="0"/>
  <p:tag name="KSO_WM_UNIT_DIAGRAM_ISREFERUNIT" val="0"/>
  <p:tag name="KSO_WM_UNIT_HIGHLIGHT" val="0"/>
  <p:tag name="KSO_WM_UNIT_ID" val="diagram20210170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SUPPORT_UNIT_TYPE" val="[&quot;d&quot;,&quot;α&quot;,&quot;β&quot;]"/>
  <p:tag name="KSO_WM_UNIT_TEXT_FILL_FORE_SCHEMECOLOR_INDEX" val="13"/>
  <p:tag name="KSO_WM_UNIT_TEXT_FILL_FORE_SCHEMECOLOR_INDEX_BRIGHTNESS" val="0.25"/>
  <p:tag name="KSO_WM_UNIT_TEXT_FILL_TYPE" val="1"/>
  <p:tag name="KSO_WM_UNIT_TEXT_SUBTYPE" val="a"/>
  <p:tag name="KSO_WM_UNIT_TYPE" val="f"/>
  <p:tag name="KSO_WM_UNIT_VALUE" val="85"/>
</p:tagLst>
</file>

<file path=ppt/tags/tag292.xml><?xml version="1.0" encoding="utf-8"?>
<p:tagLst xmlns:p="http://schemas.openxmlformats.org/presentationml/2006/main">
  <p:tag name="KSO_WM_BEAUTIFY_FLAG" val="#wm#"/>
  <p:tag name="KSO_WM_CHIP_FILLPROP" val="[[{&quot;fill_id&quot;:&quot;cb509c17ded54b42a5e9a84a0ad13dd5&quot;,&quot;fill_align&quot;:&quot;rm&quot;,&quot;text_align&quot;:&quot;rm&quot;,&quot;text_direction&quot;:&quot;horizontal&quot;,&quot;chip_types&quot;:[&quot;header&quot;]},{&quot;fill_id&quot;:&quot;e3486b1120c742108a49a661a8c9d9f1&quot;,&quot;fill_align&quot;:&quot;lm&quot;,&quot;text_align&quot;:&quot;lm&quot;,&quot;text_direction&quot;:&quot;horizontal&quot;,&quot;chip_types&quot;:[&quot;text&quot;,&quot;picture&quot;,&quot;chart&quot;,&quot;table&quot;],&quot;support_features&quot;:[&quot;collage&quot;,&quot;carousel&quot;]}]]"/>
  <p:tag name="KSO_WM_CHIP_GROUPID" val="5f229415dda340fd2c9b5868"/>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229415dda340fd2c9b5869"/>
  <p:tag name="KSO_WM_SLIDE_BACKGROUND" val="[&quot;general&quot;]"/>
  <p:tag name="KSO_WM_SLIDE_BACKGROUND_TYPE" val="general"/>
  <p:tag name="KSO_WM_SLIDE_BK_DARK_LIGHT" val="2"/>
  <p:tag name="KSO_WM_SLIDE_ID" val="diagram20210170_1"/>
  <p:tag name="KSO_WM_SLIDE_INDEX" val="1"/>
  <p:tag name="KSO_WM_SLIDE_ITEM_CNT" val="0"/>
  <p:tag name="KSO_WM_SLIDE_LAYOUT" val="a_f"/>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0-08-28T14:23:30&quot;,&quot;maxSize&quot;:{&quot;size1&quot;:45},&quot;minSize&quot;:{&quot;size1&quot;:45},&quot;normalSize&quot;:{&quot;size1&quot;:45},&quot;subLayout&quot;:[{&quot;id&quot;:&quot;2020-08-28T14:23:30&quot;,&quot;margin&quot;:{&quot;bottom&quot;:8.4670000076293945,&quot;left&quot;:2.9630000591278076,&quot;right&quot;:3.809999942779541,&quot;top&quot;:6.7729997634887695},&quot;type&quot;:0},{&quot;id&quot;:&quot;2020-08-28T14:23:30&quot;,&quot;margin&quot;:{&quot;bottom&quot;:4.6570000648498535,&quot;left&quot;:0,&quot;right&quot;:5.0799999237060547,&quot;top&quot;:4.6570000648498535},&quot;type&quot;:0}],&quot;type&quot;:0}"/>
  <p:tag name="KSO_WM_SLIDE_POSITION" val="0*0"/>
  <p:tag name="KSO_WM_SLIDE_RATIO" val="1.777778"/>
  <p:tag name="KSO_WM_SLIDE_SIZE" val="960*540"/>
  <p:tag name="KSO_WM_SLIDE_SUBTYPE" val="pureTxt"/>
  <p:tag name="KSO_WM_SLIDE_SUPPORT_FEATURE_TYPE" val="0"/>
  <p:tag name="KSO_WM_SLIDE_TYPE" val="text"/>
  <p:tag name="KSO_WM_TAG_VERSION" val="1.0"/>
  <p:tag name="KSO_WM_TEMPLATE_ASSEMBLE_GROUPID" val="5f48a2c2f3f92eac73830e6b"/>
  <p:tag name="KSO_WM_TEMPLATE_ASSEMBLE_XID" val="5f48a2c2f3f92eac73830e6b"/>
  <p:tag name="KSO_WM_TEMPLATE_CATEGORY" val="diagram"/>
  <p:tag name="KSO_WM_TEMPLATE_COLOR_TYPE" val="1"/>
  <p:tag name="KSO_WM_TEMPLATE_INDEX" val="20210170"/>
  <p:tag name="KSO_WM_TEMPLATE_MASTER_TYPE" val="0"/>
  <p:tag name="KSO_WM_TEMPLATE_SUBCATEGORY" val="21"/>
  <p:tag name="KSO_WM_TEMPLATE_THUMBS_INDEX" val="1、4、7、12、13、14、15、16、17、18、20、24、25、28、33、36、40、43、44"/>
</p:tagLst>
</file>

<file path=ppt/tags/tag293.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294.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295.xml><?xml version="1.0" encoding="utf-8"?>
<p:tagLst xmlns:p="http://schemas.openxmlformats.org/presentationml/2006/main">
  <p:tag name="KSO_WM_BEAUTIFY_FLAG" val="#wm#"/>
  <p:tag name="KSO_WM_CHIP_GROUPID" val="5f229415dda340fd2c9b5868"/>
  <p:tag name="KSO_WM_CHIP_XID" val="5f229415dda340fd2c9b5869"/>
  <p:tag name="KSO_WM_TAG_VERSION" val="1.0"/>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26a9ccf0e73b4d1f84674de5ed0b5c14"/>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BACK_SCHEMECOLOR_INDEX" val="14"/>
  <p:tag name="KSO_WM_UNIT_FILL_BACK_SCHEMECOLOR_INDEX_BRIGHTNESS" val="0"/>
  <p:tag name="KSO_WM_UNIT_FILL_FORE_SCHEMECOLOR_INDEX" val="5"/>
  <p:tag name="KSO_WM_UNIT_FILL_FORE_SCHEMECOLOR_INDEX_BRIGHTNESS" val="0"/>
  <p:tag name="KSO_WM_UNIT_FILL_TYPE" val="2"/>
  <p:tag name="KSO_WM_UNIT_HIGHLIGHT" val="0"/>
  <p:tag name="KSO_WM_UNIT_ID" val="diagram20210170_1*i*1"/>
  <p:tag name="KSO_WM_UNIT_INDEX" val="1"/>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1325"/>
</p:tagLst>
</file>

<file path=ppt/tags/tag296.xml><?xml version="1.0" encoding="utf-8"?>
<p:tagLst xmlns:p="http://schemas.openxmlformats.org/presentationml/2006/main">
  <p:tag name="KSO_WM_BEAUTIFY_FLAG" val="#wm#"/>
  <p:tag name="KSO_WM_CHIP_GROUPID" val="5f229415dda340fd2c9b5868"/>
  <p:tag name="KSO_WM_CHIP_XID" val="5f229415dda340fd2c9b5869"/>
  <p:tag name="KSO_WM_TAG_VERSION" val="1.0"/>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7615c596ff1945c3b89be150430fe5cf"/>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diagram20210170_1*i*2"/>
  <p:tag name="KSO_WM_UNIT_INDEX" val="2"/>
  <p:tag name="KSO_WM_UNIT_LAYERLEVEL" val="1"/>
  <p:tag name="KSO_WM_UNIT_LINE_FILL_TYPE" val="2"/>
  <p:tag name="KSO_WM_UNIT_LINE_FORE_SCHEMECOLOR_INDEX" val="5"/>
  <p:tag name="KSO_WM_UNIT_LINE_FORE_SCHEMECOLOR_INDEX_BRIGHTNESS" val="0"/>
  <p:tag name="KSO_WM_UNIT_SM_LIMIT_TYPE" val="1"/>
  <p:tag name="KSO_WM_UNIT_TEXT_FILL_FORE_SCHEMECOLOR_INDEX" val="2"/>
  <p:tag name="KSO_WM_UNIT_TEXT_FILL_FORE_SCHEMECOLOR_INDEX_BRIGHTNESS" val="0"/>
  <p:tag name="KSO_WM_UNIT_TEXT_FILL_TYPE" val="1"/>
  <p:tag name="KSO_WM_UNIT_TYPE" val="i"/>
  <p:tag name="KSO_WM_UNIT_VALUE" val="748"/>
</p:tagLst>
</file>

<file path=ppt/tags/tag297.xml><?xml version="1.0" encoding="utf-8"?>
<p:tagLst xmlns:p="http://schemas.openxmlformats.org/presentationml/2006/main">
  <p:tag name="KSO_WM_BEAUTIFY_FLAG" val="#wm#"/>
  <p:tag name="KSO_WM_CHIP_GROUPID" val="5f229415dda340fd2c9b5868"/>
  <p:tag name="KSO_WM_CHIP_XID" val="5f229415dda340fd2c9b5869"/>
  <p:tag name="KSO_WM_TAG_VERSION" val="1.0"/>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3a9b3aea98c94c18b21ea33f90ca0d57"/>
  <p:tag name="KSO_WM_UNIT_DECORATE_INFO" val="{&quot;DecorateInfoH&quot;:{&quot;IsAbs&quot;:true},&quot;DecorateInfoW&quot;:{&quot;IsAbs&quot;:true},&quot;DecorateInfoX&quot;:{&quot;IsAbs&quot;:true,&quot;Pos&quot;:2},&quot;DecorateInfoY&quot;:{&quot;IsAbs&quot;:true,&quot;Pos&quot;:2},&quot;ReferentInfo&quot;:{&quot;Id&quot;:&quot;9f983d2bbca64d56b75964a856de218d&quot;,&quot;X&quot;:{&quot;Pos&quot;:2},&quot;Y&quot;:{&quot;Pos&quot;:2}},&quot;whChangeMode&quot;: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0170_1*i*3"/>
  <p:tag name="KSO_WM_UNIT_INDEX" val="3"/>
  <p:tag name="KSO_WM_UNIT_LAYERLEVEL" val="1"/>
  <p:tag name="KSO_WM_UNIT_SM_LIMIT_TYPE" val="2"/>
  <p:tag name="KSO_WM_UNIT_TEXT_FILL_FORE_SCHEMECOLOR_INDEX" val="2"/>
  <p:tag name="KSO_WM_UNIT_TEXT_FILL_FORE_SCHEMECOLOR_INDEX_BRIGHTNESS" val="0"/>
  <p:tag name="KSO_WM_UNIT_TEXT_FILL_TYPE" val="1"/>
  <p:tag name="KSO_WM_UNIT_TYPE" val="i"/>
  <p:tag name="KSO_WM_UNIT_VALUE" val="95"/>
</p:tagLst>
</file>

<file path=ppt/tags/tag298.xml><?xml version="1.0" encoding="utf-8"?>
<p:tagLst xmlns:p="http://schemas.openxmlformats.org/presentationml/2006/main">
  <p:tag name="KSO_WM_ASSEMBLE_CHIP_INDEX" val="1f419d83bc99475ea466aaecfe571b87"/>
  <p:tag name="KSO_WM_BEAUTIFY_FLAG" val="#wm#"/>
  <p:tag name="KSO_WM_CHIP_FILLAREA_FILL_RULE" val="{&quot;fill_align&quot;:&quot;rm&quot;,&quot;fill_mode&quot;:&quot;full&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9f983d2bbca64d56b75964a856de218d"/>
  <p:tag name="KSO_WM_UNIT_DEFAULT_FONT" val="24;44;4"/>
  <p:tag name="KSO_WM_UNIT_DIAGRAM_ISNUMVISUAL" val="0"/>
  <p:tag name="KSO_WM_UNIT_DIAGRAM_ISREFERUNIT" val="0"/>
  <p:tag name="KSO_WM_UNIT_HIGHLIGHT" val="0"/>
  <p:tag name="KSO_WM_UNIT_ID" val="diagram20210170_1*a*1"/>
  <p:tag name="KSO_WM_UNIT_INDEX" val="1"/>
  <p:tag name="KSO_WM_UNIT_ISCONTENTSTITLE" val="0"/>
  <p:tag name="KSO_WM_UNIT_ISNUMDGMTITLE" val="0"/>
  <p:tag name="KSO_WM_UNIT_LAYERLEVEL" val="1"/>
  <p:tag name="KSO_WM_UNIT_NOCLEAR" val="0"/>
  <p:tag name="KSO_WM_UNIT_PRESET_TEXT" val="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6"/>
</p:tagLst>
</file>

<file path=ppt/tags/tag299.xml><?xml version="1.0" encoding="utf-8"?>
<p:tagLst xmlns:p="http://schemas.openxmlformats.org/presentationml/2006/main">
  <p:tag name="KSO_WM_ASSEMBLE_CHIP_INDEX" val="e0f4c325d7d54c5587e9100cb2cbbe87"/>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e87a5397f77a4b8a809de0af63867793"/>
  <p:tag name="KSO_WM_UNIT_DEFAULT_FONT" val="14;20;2"/>
  <p:tag name="KSO_WM_UNIT_DIAGRAM_ISNUMVISUAL" val="0"/>
  <p:tag name="KSO_WM_UNIT_DIAGRAM_ISREFERUNIT" val="0"/>
  <p:tag name="KSO_WM_UNIT_HIGHLIGHT" val="0"/>
  <p:tag name="KSO_WM_UNIT_ID" val="diagram20210170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SUPPORT_UNIT_TYPE" val="[&quot;d&quot;,&quot;α&quot;,&quot;β&quot;]"/>
  <p:tag name="KSO_WM_UNIT_TEXT_FILL_FORE_SCHEMECOLOR_INDEX" val="13"/>
  <p:tag name="KSO_WM_UNIT_TEXT_FILL_FORE_SCHEMECOLOR_INDEX_BRIGHTNESS" val="0.25"/>
  <p:tag name="KSO_WM_UNIT_TEXT_FILL_TYPE" val="1"/>
  <p:tag name="KSO_WM_UNIT_TEXT_SUBTYPE" val="a"/>
  <p:tag name="KSO_WM_UNIT_TYPE" val="f"/>
  <p:tag name="KSO_WM_UNIT_VALUE" val="85"/>
</p:tagLst>
</file>

<file path=ppt/tags/tag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30.xml><?xml version="1.0" encoding="utf-8"?>
<p:tagLst xmlns:p="http://schemas.openxmlformats.org/presentationml/2006/main">
  <p:tag name="KSO_WM_BEAUTIFY_FLAG" val="#wm#"/>
  <p:tag name="KSO_WM_CHIP_GROUPID" val="5eedbca6fa6683b8872baa7d"/>
  <p:tag name="KSO_WM_CHIP_XID" val="5eedbca6fa6683b8872baa7e"/>
  <p:tag name="KSO_WM_TAG_VERSION" val="1.0"/>
  <p:tag name="KSO_WM_TEMPLATE_ASSEMBLE_GROUPID" val="5f15026e8050c250ba65d22c"/>
  <p:tag name="KSO_WM_TEMPLATE_ASSEMBLE_XID" val="5f15026e8050c250ba65d22c"/>
  <p:tag name="KSO_WM_TEMPLATE_CATEGORY" val="diagram"/>
  <p:tag name="KSO_WM_TEMPLATE_INDEX" val="20209339"/>
  <p:tag name="KSO_WM_UNIT_BLOCK" val="0"/>
  <p:tag name="KSO_WM_UNIT_COMPATIBLE" val="0"/>
  <p:tag name="KSO_WM_UNIT_DEC_AREA_ID" val="3db17d02959b4f3c851e05164e57751d"/>
  <p:tag name="KSO_WM_UNIT_DECORATE_INFO" val="{&quot;DecorateInfoH&quot;:{&quot;IsAbs&quot;:true},&quot;DecorateInfoW&quot;:{&quot;IsAbs&quot;:true},&quot;DecorateInfoX&quot;:{&quot;IsAbs&quot;:true,&quot;Pos&quot;:1},&quot;DecorateInfoY&quot;:{&quot;IsAbs&quot;:true,&quot;Pos&quot;:1},&quot;ReferentInfo&quot;:{&quot;Id&quot;:&quot;bc7af1e61a634eccbc56baebf81ba4d3&quot;,&quot;X&quot;:{&quot;Pos&quot;:1},&quot;Y&quot;:{&quot;Pos&quot;:1}}}"/>
  <p:tag name="KSO_WM_UNIT_DIAGRAM_ISNUMVISUAL" val="0"/>
  <p:tag name="KSO_WM_UNIT_DIAGRAM_ISREFERUNIT" val="0"/>
  <p:tag name="KSO_WM_UNIT_HIGHLIGHT" val="0"/>
  <p:tag name="KSO_WM_UNIT_ID" val="diagram20209339_1*i*5"/>
  <p:tag name="KSO_WM_UNIT_INDEX" val="5"/>
  <p:tag name="KSO_WM_UNIT_LAYERLEVEL" val="1"/>
  <p:tag name="KSO_WM_UNIT_SHADOW_SCHEMECOLOR_INDEX" val="13"/>
  <p:tag name="KSO_WM_UNIT_SHADOW_SCHEMECOLOR_INDEX_BRIGHTNESS" val="0.05"/>
  <p:tag name="KSO_WM_UNIT_SM_LIMIT_TYPE" val="2"/>
  <p:tag name="KSO_WM_UNIT_TEXT_FILL_FORE_SCHEMECOLOR_INDEX" val="14"/>
  <p:tag name="KSO_WM_UNIT_TEXT_FILL_FORE_SCHEMECOLOR_INDEX_BRIGHTNESS" val="0"/>
  <p:tag name="KSO_WM_UNIT_TEXT_FILL_TYPE" val="1"/>
  <p:tag name="KSO_WM_UNIT_TYPE" val="i"/>
  <p:tag name="KSO_WM_UNIT_VALUE" val="480"/>
</p:tagLst>
</file>

<file path=ppt/tags/tag300.xml><?xml version="1.0" encoding="utf-8"?>
<p:tagLst xmlns:p="http://schemas.openxmlformats.org/presentationml/2006/main">
  <p:tag name="KSO_WM_BEAUTIFY_FLAG" val="#wm#"/>
  <p:tag name="KSO_WM_CHIP_FILLPROP" val="[[{&quot;fill_id&quot;:&quot;cb509c17ded54b42a5e9a84a0ad13dd5&quot;,&quot;fill_align&quot;:&quot;rm&quot;,&quot;text_align&quot;:&quot;rm&quot;,&quot;text_direction&quot;:&quot;horizontal&quot;,&quot;chip_types&quot;:[&quot;header&quot;]},{&quot;fill_id&quot;:&quot;e3486b1120c742108a49a661a8c9d9f1&quot;,&quot;fill_align&quot;:&quot;lm&quot;,&quot;text_align&quot;:&quot;lm&quot;,&quot;text_direction&quot;:&quot;horizontal&quot;,&quot;chip_types&quot;:[&quot;text&quot;,&quot;picture&quot;,&quot;chart&quot;,&quot;table&quot;],&quot;support_features&quot;:[&quot;collage&quot;,&quot;carousel&quot;]}]]"/>
  <p:tag name="KSO_WM_CHIP_GROUPID" val="5f229415dda340fd2c9b5868"/>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229415dda340fd2c9b5869"/>
  <p:tag name="KSO_WM_SLIDE_BACKGROUND" val="[&quot;general&quot;]"/>
  <p:tag name="KSO_WM_SLIDE_BACKGROUND_TYPE" val="general"/>
  <p:tag name="KSO_WM_SLIDE_BK_DARK_LIGHT" val="2"/>
  <p:tag name="KSO_WM_SLIDE_ID" val="diagram20210170_1"/>
  <p:tag name="KSO_WM_SLIDE_INDEX" val="1"/>
  <p:tag name="KSO_WM_SLIDE_ITEM_CNT" val="0"/>
  <p:tag name="KSO_WM_SLIDE_LAYOUT" val="a_f"/>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0-08-28T14:23:30&quot;,&quot;maxSize&quot;:{&quot;size1&quot;:45},&quot;minSize&quot;:{&quot;size1&quot;:45},&quot;normalSize&quot;:{&quot;size1&quot;:45},&quot;subLayout&quot;:[{&quot;id&quot;:&quot;2020-08-28T14:23:30&quot;,&quot;margin&quot;:{&quot;bottom&quot;:8.4670000076293945,&quot;left&quot;:2.9630000591278076,&quot;right&quot;:3.809999942779541,&quot;top&quot;:6.7729997634887695},&quot;type&quot;:0},{&quot;id&quot;:&quot;2020-08-28T14:23:30&quot;,&quot;margin&quot;:{&quot;bottom&quot;:4.6570000648498535,&quot;left&quot;:0,&quot;right&quot;:5.0799999237060547,&quot;top&quot;:4.6570000648498535},&quot;type&quot;:0}],&quot;type&quot;:0}"/>
  <p:tag name="KSO_WM_SLIDE_POSITION" val="0*0"/>
  <p:tag name="KSO_WM_SLIDE_RATIO" val="1.777778"/>
  <p:tag name="KSO_WM_SLIDE_SIZE" val="960*540"/>
  <p:tag name="KSO_WM_SLIDE_SUBTYPE" val="pureTxt"/>
  <p:tag name="KSO_WM_SLIDE_SUPPORT_FEATURE_TYPE" val="0"/>
  <p:tag name="KSO_WM_SLIDE_TYPE" val="text"/>
  <p:tag name="KSO_WM_TAG_VERSION" val="1.0"/>
  <p:tag name="KSO_WM_TEMPLATE_ASSEMBLE_GROUPID" val="5f48a2c2f3f92eac73830e6b"/>
  <p:tag name="KSO_WM_TEMPLATE_ASSEMBLE_XID" val="5f48a2c2f3f92eac73830e6b"/>
  <p:tag name="KSO_WM_TEMPLATE_CATEGORY" val="diagram"/>
  <p:tag name="KSO_WM_TEMPLATE_COLOR_TYPE" val="1"/>
  <p:tag name="KSO_WM_TEMPLATE_INDEX" val="20210170"/>
  <p:tag name="KSO_WM_TEMPLATE_MASTER_TYPE" val="0"/>
  <p:tag name="KSO_WM_TEMPLATE_SUBCATEGORY" val="21"/>
  <p:tag name="KSO_WM_TEMPLATE_THUMBS_INDEX" val="1、4、7、12、13、14、15、16、17、18、20、24、25、28、33、36、40、43、44"/>
</p:tagLst>
</file>

<file path=ppt/tags/tag301.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302.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303.xml><?xml version="1.0" encoding="utf-8"?>
<p:tagLst xmlns:p="http://schemas.openxmlformats.org/presentationml/2006/main">
  <p:tag name="KSO_WM_BEAUTIFY_FLAG" val="#wm#"/>
  <p:tag name="KSO_WM_CHIP_GROUPID" val="5f229415dda340fd2c9b5868"/>
  <p:tag name="KSO_WM_CHIP_XID" val="5f229415dda340fd2c9b5869"/>
  <p:tag name="KSO_WM_TAG_VERSION" val="1.0"/>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26a9ccf0e73b4d1f84674de5ed0b5c14"/>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BACK_SCHEMECOLOR_INDEX" val="14"/>
  <p:tag name="KSO_WM_UNIT_FILL_BACK_SCHEMECOLOR_INDEX_BRIGHTNESS" val="0"/>
  <p:tag name="KSO_WM_UNIT_FILL_FORE_SCHEMECOLOR_INDEX" val="5"/>
  <p:tag name="KSO_WM_UNIT_FILL_FORE_SCHEMECOLOR_INDEX_BRIGHTNESS" val="0"/>
  <p:tag name="KSO_WM_UNIT_FILL_TYPE" val="2"/>
  <p:tag name="KSO_WM_UNIT_HIGHLIGHT" val="0"/>
  <p:tag name="KSO_WM_UNIT_ID" val="diagram20210170_1*i*1"/>
  <p:tag name="KSO_WM_UNIT_INDEX" val="1"/>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1325"/>
</p:tagLst>
</file>

<file path=ppt/tags/tag304.xml><?xml version="1.0" encoding="utf-8"?>
<p:tagLst xmlns:p="http://schemas.openxmlformats.org/presentationml/2006/main">
  <p:tag name="KSO_WM_BEAUTIFY_FLAG" val="#wm#"/>
  <p:tag name="KSO_WM_CHIP_GROUPID" val="5f229415dda340fd2c9b5868"/>
  <p:tag name="KSO_WM_CHIP_XID" val="5f229415dda340fd2c9b5869"/>
  <p:tag name="KSO_WM_TAG_VERSION" val="1.0"/>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7615c596ff1945c3b89be150430fe5cf"/>
  <p:tag name="KSO_WM_UNIT_DECORATE_INFO" val="{&quot;ReferentInfo&quot;:{&quot;Id&quot;:&quot;slide&quot;,&quot;X&quot;:{&quot;Pos&quot;:0},&quot;Y&quot;:{&quot;Pos&quot;:0}},&quot;DecorateInfoX&quot;:{&quot;Pos&quot;:0,&quot;IsAbs&quot;:false},&quot;DecorateInfoY&quot;:{&quot;Pos&quot;:0,&quot;IsAbs&quot;:false},&quot;DecorateInfoW&quot;:{&quot;IsAbs&quot;:true},&quot;DecorateInfoH&quot;:{&quot;IsAbs&quot;:true},&quot;whChangeMode&quot;: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diagram20210170_1*i*2"/>
  <p:tag name="KSO_WM_UNIT_INDEX" val="2"/>
  <p:tag name="KSO_WM_UNIT_LAYERLEVEL" val="1"/>
  <p:tag name="KSO_WM_UNIT_LINE_FILL_TYPE" val="2"/>
  <p:tag name="KSO_WM_UNIT_LINE_FORE_SCHEMECOLOR_INDEX" val="5"/>
  <p:tag name="KSO_WM_UNIT_LINE_FORE_SCHEMECOLOR_INDEX_BRIGHTNESS" val="0"/>
  <p:tag name="KSO_WM_UNIT_SM_LIMIT_TYPE" val="1"/>
  <p:tag name="KSO_WM_UNIT_TEXT_FILL_FORE_SCHEMECOLOR_INDEX" val="2"/>
  <p:tag name="KSO_WM_UNIT_TEXT_FILL_FORE_SCHEMECOLOR_INDEX_BRIGHTNESS" val="0"/>
  <p:tag name="KSO_WM_UNIT_TEXT_FILL_TYPE" val="1"/>
  <p:tag name="KSO_WM_UNIT_TYPE" val="i"/>
  <p:tag name="KSO_WM_UNIT_VALUE" val="748"/>
</p:tagLst>
</file>

<file path=ppt/tags/tag305.xml><?xml version="1.0" encoding="utf-8"?>
<p:tagLst xmlns:p="http://schemas.openxmlformats.org/presentationml/2006/main">
  <p:tag name="KSO_WM_ASSEMBLE_CHIP_INDEX" val="e0f4c325d7d54c5587e9100cb2cbbe87"/>
  <p:tag name="KSO_WM_BEAUTIFY_FLAG" val="#wm#"/>
  <p:tag name="KSO_WM_CHIP_FILLAREA_FILL_RULE" val="{&quot;fill_align&quot;:&quot;lm&quot;,&quot;fill_mode&quot;:&quot;full&quot;}"/>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48a2c2f3f92eac73830e6b"/>
  <p:tag name="KSO_WM_TEMPLATE_ASSEMBLE_XID" val="5f48a2c2f3f92eac73830e6b"/>
  <p:tag name="KSO_WM_TEMPLATE_CATEGORY" val="diagram"/>
  <p:tag name="KSO_WM_TEMPLATE_INDEX" val="20210170"/>
  <p:tag name="KSO_WM_UNIT_BLOCK" val="0"/>
  <p:tag name="KSO_WM_UNIT_COMPATIBLE" val="0"/>
  <p:tag name="KSO_WM_UNIT_DEC_AREA_ID" val="e87a5397f77a4b8a809de0af63867793"/>
  <p:tag name="KSO_WM_UNIT_DEFAULT_FONT" val="14;20;2"/>
  <p:tag name="KSO_WM_UNIT_DIAGRAM_ISNUMVISUAL" val="0"/>
  <p:tag name="KSO_WM_UNIT_DIAGRAM_ISREFERUNIT" val="0"/>
  <p:tag name="KSO_WM_UNIT_HIGHLIGHT" val="0"/>
  <p:tag name="KSO_WM_UNIT_ID" val="diagram20210170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SUPPORT_UNIT_TYPE" val="[&quot;d&quot;,&quot;α&quot;,&quot;β&quot;]"/>
  <p:tag name="KSO_WM_UNIT_TEXT_FILL_FORE_SCHEMECOLOR_INDEX" val="13"/>
  <p:tag name="KSO_WM_UNIT_TEXT_FILL_FORE_SCHEMECOLOR_INDEX_BRIGHTNESS" val="0.25"/>
  <p:tag name="KSO_WM_UNIT_TEXT_FILL_TYPE" val="1"/>
  <p:tag name="KSO_WM_UNIT_TEXT_SUBTYPE" val="a"/>
  <p:tag name="KSO_WM_UNIT_TYPE" val="f"/>
  <p:tag name="KSO_WM_UNIT_VALUE" val="85"/>
</p:tagLst>
</file>

<file path=ppt/tags/tag306.xml><?xml version="1.0" encoding="utf-8"?>
<p:tagLst xmlns:p="http://schemas.openxmlformats.org/presentationml/2006/main">
  <p:tag name="KSO_WM_BEAUTIFY_FLAG" val="#wm#"/>
  <p:tag name="KSO_WM_CHIP_FILLPROP" val="[[{&quot;fill_id&quot;:&quot;cb509c17ded54b42a5e9a84a0ad13dd5&quot;,&quot;fill_align&quot;:&quot;rm&quot;,&quot;text_align&quot;:&quot;rm&quot;,&quot;text_direction&quot;:&quot;horizontal&quot;,&quot;chip_types&quot;:[&quot;header&quot;]},{&quot;fill_id&quot;:&quot;e3486b1120c742108a49a661a8c9d9f1&quot;,&quot;fill_align&quot;:&quot;lm&quot;,&quot;text_align&quot;:&quot;lm&quot;,&quot;text_direction&quot;:&quot;horizontal&quot;,&quot;chip_types&quot;:[&quot;text&quot;,&quot;picture&quot;,&quot;chart&quot;,&quot;table&quot;],&quot;support_features&quot;:[&quot;collage&quot;,&quot;carousel&quot;]}]]"/>
  <p:tag name="KSO_WM_CHIP_GROUPID" val="5f229415dda340fd2c9b5868"/>
  <p:tag name="KSO_WM_CHIP_INFOS" val="{&quot;layout_type&quot;:&quot;leftright&quot;,&quot;layout_feature&quot;:1,&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f229415dda340fd2c9b5869"/>
  <p:tag name="KSO_WM_SLIDE_BACKGROUND" val="[&quot;general&quot;]"/>
  <p:tag name="KSO_WM_SLIDE_BACKGROUND_TYPE" val="general"/>
  <p:tag name="KSO_WM_SLIDE_BK_DARK_LIGHT" val="2"/>
  <p:tag name="KSO_WM_SLIDE_ID" val="diagram20210170_1"/>
  <p:tag name="KSO_WM_SLIDE_INDEX" val="1"/>
  <p:tag name="KSO_WM_SLIDE_ITEM_CNT" val="0"/>
  <p:tag name="KSO_WM_SLIDE_LAYOUT" val="a_f"/>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0-08-28T14:23:30&quot;,&quot;maxSize&quot;:{&quot;size1&quot;:45},&quot;minSize&quot;:{&quot;size1&quot;:45},&quot;normalSize&quot;:{&quot;size1&quot;:45},&quot;subLayout&quot;:[{&quot;id&quot;:&quot;2020-08-28T14:23:30&quot;,&quot;margin&quot;:{&quot;bottom&quot;:8.4670000076293945,&quot;left&quot;:2.9630000591278076,&quot;right&quot;:3.809999942779541,&quot;top&quot;:6.7729997634887695},&quot;type&quot;:0},{&quot;id&quot;:&quot;2020-08-28T14:23:30&quot;,&quot;margin&quot;:{&quot;bottom&quot;:4.6570000648498535,&quot;left&quot;:0,&quot;right&quot;:5.0799999237060547,&quot;top&quot;:4.6570000648498535},&quot;type&quot;:0}],&quot;type&quot;:0}"/>
  <p:tag name="KSO_WM_SLIDE_POSITION" val="0*0"/>
  <p:tag name="KSO_WM_SLIDE_RATIO" val="1.777778"/>
  <p:tag name="KSO_WM_SLIDE_SIZE" val="960*540"/>
  <p:tag name="KSO_WM_SLIDE_SUBTYPE" val="pureTxt"/>
  <p:tag name="KSO_WM_SLIDE_SUPPORT_FEATURE_TYPE" val="0"/>
  <p:tag name="KSO_WM_SLIDE_TYPE" val="text"/>
  <p:tag name="KSO_WM_TAG_VERSION" val="1.0"/>
  <p:tag name="KSO_WM_TEMPLATE_ASSEMBLE_GROUPID" val="5f48a2c2f3f92eac73830e6b"/>
  <p:tag name="KSO_WM_TEMPLATE_ASSEMBLE_XID" val="5f48a2c2f3f92eac73830e6b"/>
  <p:tag name="KSO_WM_TEMPLATE_CATEGORY" val="diagram"/>
  <p:tag name="KSO_WM_TEMPLATE_COLOR_TYPE" val="1"/>
  <p:tag name="KSO_WM_TEMPLATE_INDEX" val="20210170"/>
  <p:tag name="KSO_WM_TEMPLATE_MASTER_TYPE" val="0"/>
  <p:tag name="KSO_WM_TEMPLATE_SUBCATEGORY" val="21"/>
  <p:tag name="KSO_WM_TEMPLATE_THUMBS_INDEX" val="1、4、7、12、13、14、15、16、17、18、20、24、25、28、33、36、40、43、44"/>
</p:tagLst>
</file>

<file path=ppt/tags/tag307.xml><?xml version="1.0" encoding="utf-8"?>
<p:tagLst xmlns:p="http://schemas.openxmlformats.org/presentationml/2006/main">
  <p:tag name="AS_OS" val="Unix 3.10 unknown"/>
  <p:tag name="AS_RELEASE_DATE" val="2017.06.20"/>
  <p:tag name="AS_TITLE" val="Aspose.Slides for Java"/>
  <p:tag name="AS_VERSION" val="17.6"/>
</p:tagLst>
</file>

<file path=ppt/tags/tag31.xml><?xml version="1.0" encoding="utf-8"?>
<p:tagLst xmlns:p="http://schemas.openxmlformats.org/presentationml/2006/main">
  <p:tag name="KSO_WM_ASSEMBLE_CHIP_INDEX" val="1b4f2062bcd34db8a498d402e541e7e7"/>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f15026e8050c250ba65d22c"/>
  <p:tag name="KSO_WM_TEMPLATE_ASSEMBLE_XID" val="5f15026e8050c250ba65d22c"/>
  <p:tag name="KSO_WM_TEMPLATE_CATEGORY" val="diagram"/>
  <p:tag name="KSO_WM_TEMPLATE_INDEX" val="20209339"/>
  <p:tag name="KSO_WM_UNIT_BLOCK" val="0"/>
  <p:tag name="KSO_WM_UNIT_COMPATIBLE" val="0"/>
  <p:tag name="KSO_WM_UNIT_DEC_AREA_ID" val="b9396129d36f42348997b559c250cbc1"/>
  <p:tag name="KSO_WM_UNIT_DEFAULT_FONT" val="14;20;2"/>
  <p:tag name="KSO_WM_UNIT_DIAGRAM_ISNUMVISUAL" val="0"/>
  <p:tag name="KSO_WM_UNIT_DIAGRAM_ISREFERUNIT" val="0"/>
  <p:tag name="KSO_WM_UNIT_HIGHLIGHT" val="0"/>
  <p:tag name="KSO_WM_UNIT_ID" val="diagram20209339_1*f*1"/>
  <p:tag name="KSO_WM_UNIT_INDEX" val="1"/>
  <p:tag name="KSO_WM_UNIT_LAYERLEVEL" val="1"/>
  <p:tag name="KSO_WM_UNIT_NOCLEAR" val="0"/>
  <p:tag name="KSO_WM_UNIT_PRESET_TEXT" val="单击此处添加正文。"/>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42"/>
</p:tagLst>
</file>

<file path=ppt/tags/tag32.xml><?xml version="1.0" encoding="utf-8"?>
<p:tagLst xmlns:p="http://schemas.openxmlformats.org/presentationml/2006/main">
  <p:tag name="KSO_WM_ASSEMBLE_CHIP_INDEX" val="4a56732ec39a47cbb574b0eb2a1ef1d6"/>
  <p:tag name="KSO_WM_BEAUTIFY_FLAG" val="#wm#"/>
  <p:tag name="KSO_WM_CHIP_GROUPID" val="5e7310da9a230a26b9e88a19"/>
  <p:tag name="KSO_WM_CHIP_XID" val="5e7310da9a230a26b9e88a1a"/>
  <p:tag name="KSO_WM_TAG_BACKGROUP_ID" val=""/>
  <p:tag name="KSO_WM_TAG_BACKGROUP_SIZE" val=""/>
  <p:tag name="KSO_WM_TAG_FRONT_SIZE" val=""/>
  <p:tag name="KSO_WM_TAG_VERSION" val="1.0"/>
  <p:tag name="KSO_WM_TAG_ZODER_POSITION" val=""/>
  <p:tag name="KSO_WM_TEMPLATE_ASSEMBLE_GROUPID" val="5f15026e8050c250ba65d22c"/>
  <p:tag name="KSO_WM_TEMPLATE_ASSEMBLE_XID" val="5f15026e8050c250ba65d22c"/>
  <p:tag name="KSO_WM_TEMPLATE_CATEGORY" val="diagram"/>
  <p:tag name="KSO_WM_TEMPLATE_INDEX" val="20209339"/>
  <p:tag name="KSO_WM_UNIT_COMPATIBLE" val="0"/>
  <p:tag name="KSO_WM_UNIT_DEC_AREA_ID" val="bc7af1e61a634eccbc56baebf81ba4d3"/>
  <p:tag name="KSO_WM_UNIT_DIAGRAM_ISNUMVISUAL" val="0"/>
  <p:tag name="KSO_WM_UNIT_DIAGRAM_ISREFERUNIT" val="0"/>
  <p:tag name="KSO_WM_UNIT_HIGHLIGHT" val="0"/>
  <p:tag name="KSO_WM_UNIT_ID" val="diagram20209339_1*d*1"/>
  <p:tag name="KSO_WM_UNIT_INDEX" val="1"/>
  <p:tag name="KSO_WM_UNIT_LAYERLEVEL" val="1"/>
  <p:tag name="KSO_WM_UNIT_PICTURE_CLIP_FLAG" val="0"/>
  <p:tag name="KSO_WM_UNIT_PLACING_PICTURE" val="4a56732ec39a47cbb574b0eb2a1ef1d6"/>
  <p:tag name="KSO_WM_UNIT_SUPPORT_UNIT_TYPE" val="[&quot;l&quot;,&quot;m&quot;,&quot;n&quot;,&quot;o&quot;,&quot;p&quot;,&quot;q&quot;,&quot;r&quot;,&quot;δ&quot;,&quot;ε&quot;,&quot;ζ&quot;,&quot;η&quot;,&quot;d&quot;,&quot;α&quot;,&quot;β&quot;]"/>
  <p:tag name="KSO_WM_UNIT_TYPE" val="d"/>
  <p:tag name="KSO_WM_UNIT_VALUE" val="1227*1227"/>
</p:tagLst>
</file>

<file path=ppt/tags/tag33.xml><?xml version="1.0" encoding="utf-8"?>
<p:tagLst xmlns:p="http://schemas.openxmlformats.org/presentationml/2006/main">
  <p:tag name="KSO_WM_BEAUTIFY_FLAG" val="#wm#"/>
  <p:tag name="KSO_WM_CHIP_FILLPROP" val="[[{&quot;fill_id&quot;:&quot;9d7e0772fe1b40ea8322166792423364&quot;,&quot;fill_align&quot;:&quot;lm&quot;,&quot;text_align&quot;:&quot;lm&quot;,&quot;text_direction&quot;:&quot;horizontal&quot;,&quot;chip_types&quot;:[&quot;text&quot;,&quot;header&quot;]},{&quot;fill_id&quot;:&quot;813a440e5afc4a72b00f4c036d03f93b&quot;,&quot;fill_align&quot;:&quot;cm&quot;,&quot;text_align&quot;:&quot;lm&quot;,&quot;text_direction&quot;:&quot;horizontal&quot;,&quot;chip_types&quot;:[&quot;diagram&quot;,&quot;text&quot;,&quot;picture&quot;,&quot;chart&quot;,&quot;table&quot;],&quot;support_features&quot;:[&quot;collage&quot;,&quot;carousel&quot;]}]]"/>
  <p:tag name="KSO_WM_CHIP_GROUPID" val="5eedbca6fa6683b8872baa7d"/>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edbca6fa6683b8872baa7e"/>
  <p:tag name="KSO_WM_SLIDE_BACKGROUND" val="[&quot;general&quot;]"/>
  <p:tag name="KSO_WM_SLIDE_BACKGROUND_TYPE" val="general"/>
  <p:tag name="KSO_WM_SLIDE_BK_DARK_LIGHT" val="2"/>
  <p:tag name="KSO_WM_SLIDE_CAN_ADD_NAVIGATION" val="1"/>
  <p:tag name="KSO_WM_SLIDE_ID" val="diagram20209339_1"/>
  <p:tag name="KSO_WM_SLIDE_INDEX" val="1"/>
  <p:tag name="KSO_WM_SLIDE_ITEM_CNT" val="0"/>
  <p:tag name="KSO_WM_SLIDE_LAYOUT" val="d_f"/>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0-07-20T10:33:19&quot;,&quot;maxSize&quot;:{&quot;size1&quot;:43.368885018428166},&quot;minSize&quot;:{&quot;size1&quot;:43.368885018428166},&quot;normalSize&quot;:{&quot;size1&quot;:43.368885018428166},&quot;subLayout&quot;:[{&quot;id&quot;:&quot;2020-07-20T10:33:19&quot;,&quot;margin&quot;:{&quot;bottom&quot;:5.9270000457763672,&quot;left&quot;:4.6570000648498535,&quot;right&quot;:1.2699999809265137,&quot;top&quot;:5.9270000457763672},&quot;type&quot;:0},{&quot;id&quot;:&quot;2020-07-20T10:33:19&quot;,&quot;margin&quot;:{&quot;bottom&quot;:2.5399999618530273,&quot;left&quot;:1.2699999809265137,&quot;right&quot;:4.2329998016357422,&quot;top&quot;:2.5399999618530273},&quot;type&quot;:0}],&quot;type&quot;:0}"/>
  <p:tag name="KSO_WM_SLIDE_POSITION" val="71*72"/>
  <p:tag name="KSO_WM_SLIDE_RATIO" val="1.777778"/>
  <p:tag name="KSO_WM_SLIDE_SIZE" val="816*395"/>
  <p:tag name="KSO_WM_SLIDE_SUBTYPE" val="picTxt"/>
  <p:tag name="KSO_WM_SLIDE_SUPPORT_FEATURE_TYPE" val="3"/>
  <p:tag name="KSO_WM_SLIDE_TYPE" val="text"/>
  <p:tag name="KSO_WM_TAG_VERSION" val="1.0"/>
  <p:tag name="KSO_WM_TEMPLATE_ASSEMBLE_GROUPID" val="5f15026e8050c250ba65d22c"/>
  <p:tag name="KSO_WM_TEMPLATE_ASSEMBLE_XID" val="5f15026e8050c250ba65d22c"/>
  <p:tag name="KSO_WM_TEMPLATE_CATEGORY" val="diagram"/>
  <p:tag name="KSO_WM_TEMPLATE_COLOR_TYPE" val="1"/>
  <p:tag name="KSO_WM_TEMPLATE_INDEX" val="20209339"/>
  <p:tag name="KSO_WM_TEMPLATE_MASTER_TYPE" val="0"/>
  <p:tag name="KSO_WM_TEMPLATE_SUBCATEGORY" val="21"/>
</p:tagLst>
</file>

<file path=ppt/tags/tag34.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3**"/>
  <p:tag name="KSO_WM_UNIT_LAYERLEVEL" val="1"/>
  <p:tag name="KSO_WM_UNIT_TEXT_FILL_FORE_SCHEMECOLOR_INDEX" val="2"/>
  <p:tag name="KSO_WM_UNIT_TEXT_FILL_FORE_SCHEMECOLOR_INDEX_BRIGHTNESS" val="0"/>
  <p:tag name="KSO_WM_UNIT_TEXT_FILL_TYPE" val="1"/>
  <p:tag name="KSO_WM_UNIT_TYPE" val="i"/>
</p:tagLst>
</file>

<file path=ppt/tags/tag35.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3*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36.xml><?xml version="1.0" encoding="utf-8"?>
<p:tagLst xmlns:p="http://schemas.openxmlformats.org/presentationml/2006/main">
  <p:tag name="KSO_WM_ASSEMBLE_CHIP_INDEX" val="cadb4ceb903249f0ad88333a9a28c52a"/>
  <p:tag name="KSO_WM_BEAUTIFY_FLAG" val="#wm#"/>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eecbaf6a758c1ec0b708b1c"/>
  <p:tag name="KSO_WM_TEMPLATE_ASSEMBLE_XID" val="5eecbaf6a758c1ec0b708b1c"/>
  <p:tag name="KSO_WM_TEMPLATE_CATEGORY" val="diagram"/>
  <p:tag name="KSO_WM_TEMPLATE_INDEX" val="20207325"/>
  <p:tag name="KSO_WM_UNIT_BLOCK" val="0"/>
  <p:tag name="KSO_WM_UNIT_COMPATIBLE" val="0"/>
  <p:tag name="KSO_WM_UNIT_DEC_AREA_ID" val="f165b04dc42047de9f4e9f50c8b8792a"/>
  <p:tag name="KSO_WM_UNIT_DEFAULT_FONT" val="24;44;4"/>
  <p:tag name="KSO_WM_UNIT_DIAGRAM_ISNUMVISUAL" val="0"/>
  <p:tag name="KSO_WM_UNIT_DIAGRAM_ISREFERUNIT" val="0"/>
  <p:tag name="KSO_WM_UNIT_HIGHLIGHT" val="0"/>
  <p:tag name="KSO_WM_UNIT_ID" val="diagram20207325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SMARTLAYOUT_COMPRESS_INFO" val="{&#10;    &quot;id&quot;: &quot;2020-06-19T21:18:32&quot;,&#10;    &quot;max&quot;: 14.999763779527559,&#10;    &quot;topChanged&quot;: 17.878661417322849&#10;}&#10;"/>
  <p:tag name="KSO_WM_UNIT_TEXT_FILL_FORE_SCHEMECOLOR_INDEX" val="13"/>
  <p:tag name="KSO_WM_UNIT_TEXT_FILL_FORE_SCHEMECOLOR_INDEX_BRIGHTNESS" val="0"/>
  <p:tag name="KSO_WM_UNIT_TEXT_FILL_TYPE" val="1"/>
  <p:tag name="KSO_WM_UNIT_TYPE" val="a"/>
  <p:tag name="KSO_WM_UNIT_VALUE" val="15"/>
</p:tagLst>
</file>

<file path=ppt/tags/tag37.xml><?xml version="1.0" encoding="utf-8"?>
<p:tagLst xmlns:p="http://schemas.openxmlformats.org/presentationml/2006/main">
  <p:tag name="KSO_WM_ASSEMBLE_CHIP_INDEX" val="8b4fc3c277d84525909490e0509b912d"/>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ecbaf6a758c1ec0b708b1c"/>
  <p:tag name="KSO_WM_TEMPLATE_ASSEMBLE_XID" val="5eecbaf6a758c1ec0b708b1c"/>
  <p:tag name="KSO_WM_TEMPLATE_CATEGORY" val="diagram"/>
  <p:tag name="KSO_WM_TEMPLATE_INDEX" val="20207325"/>
  <p:tag name="KSO_WM_UNIT_BLOCK" val="0"/>
  <p:tag name="KSO_WM_UNIT_COMPATIBLE" val="0"/>
  <p:tag name="KSO_WM_UNIT_DEC_AREA_ID" val="5f96148977ad404280c0bd715bb7ac70"/>
  <p:tag name="KSO_WM_UNIT_DEFAULT_FONT" val="14;20;2"/>
  <p:tag name="KSO_WM_UNIT_DIAGRAM_ISNUMVISUAL" val="0"/>
  <p:tag name="KSO_WM_UNIT_DIAGRAM_ISREFERUNIT" val="0"/>
  <p:tag name="KSO_WM_UNIT_HIGHLIGHT" val="0"/>
  <p:tag name="KSO_WM_UNIT_ID" val="diagram20207325_1*f*1"/>
  <p:tag name="KSO_WM_UNIT_INDEX" val="1"/>
  <p:tag name="KSO_WM_UNIT_LAYERLEVEL" val="1"/>
  <p:tag name="KSO_WM_UNIT_NOCLEAR" val="0"/>
  <p:tag name="KSO_WM_UNIT_PRESET_TEXT" val="单击此处添加正文，文字是您思想的提炼，请尽量言简意赅的阐述观点。"/>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78"/>
</p:tagLst>
</file>

<file path=ppt/tags/tag38.xml><?xml version="1.0" encoding="utf-8"?>
<p:tagLst xmlns:p="http://schemas.openxmlformats.org/presentationml/2006/main">
  <p:tag name="KSO_WM_ASSEMBLE_CHIP_INDEX" val="a01929cbb0cf4a748b6d18c02de65d2c"/>
  <p:tag name="KSO_WM_BEAUTIFY_FLAG" val="#wm#"/>
  <p:tag name="KSO_WM_CHIP_GROUPID" val="5ea29566660c33b3b8e6812e"/>
  <p:tag name="KSO_WM_CHIP_XID" val="5ea29566660c33b3b8e6812f"/>
  <p:tag name="KSO_WM_TAG_BACKGROUP_ID" val=""/>
  <p:tag name="KSO_WM_TAG_BACKGROUP_SIZE" val=""/>
  <p:tag name="KSO_WM_TAG_FRONT_SIZE" val=""/>
  <p:tag name="KSO_WM_TAG_VERSION" val="1.0"/>
  <p:tag name="KSO_WM_TAG_ZODER_POSITION" val=""/>
  <p:tag name="KSO_WM_TEMPLATE_ASSEMBLE_GROUPID" val="5eecbaf6a758c1ec0b708b1c"/>
  <p:tag name="KSO_WM_TEMPLATE_ASSEMBLE_XID" val="5eecbaf6a758c1ec0b708b1c"/>
  <p:tag name="KSO_WM_TEMPLATE_CATEGORY" val="diagram"/>
  <p:tag name="KSO_WM_TEMPLATE_INDEX" val="20207325"/>
  <p:tag name="KSO_WM_UNIT_COMPATIBLE" val="0"/>
  <p:tag name="KSO_WM_UNIT_DEC_AREA_ID" val="f238e9270f724583a02bedbf55407c65"/>
  <p:tag name="KSO_WM_UNIT_DIAGRAM_ISNUMVISUAL" val="0"/>
  <p:tag name="KSO_WM_UNIT_DIAGRAM_ISREFERUNIT" val="0"/>
  <p:tag name="KSO_WM_UNIT_HIGHLIGHT" val="0"/>
  <p:tag name="KSO_WM_UNIT_ID" val="diagram20207325_1*d*1"/>
  <p:tag name="KSO_WM_UNIT_INDEX" val="1"/>
  <p:tag name="KSO_WM_UNIT_LAYERLEVEL" val="1"/>
  <p:tag name="KSO_WM_UNIT_PICTURE_CLIP_FLAG" val="0"/>
  <p:tag name="KSO_WM_UNIT_PLACING_PICTURE" val="a01929cbb0cf4a748b6d18c02de65d2c"/>
  <p:tag name="KSO_WM_UNIT_SUPPORT_UNIT_TYPE" val="[&quot;α&quot;,&quot;β&quot;,&quot;θ&quot;]"/>
  <p:tag name="KSO_WM_UNIT_TYPE" val="d"/>
  <p:tag name="KSO_WM_UNIT_VALUE" val="1396*1058"/>
</p:tagLst>
</file>

<file path=ppt/tags/tag39.xml><?xml version="1.0" encoding="utf-8"?>
<p:tagLst xmlns:p="http://schemas.openxmlformats.org/presentationml/2006/main">
  <p:tag name="KSO_WM_BEAUTIFY_FLAG" val="#wm#"/>
  <p:tag name="KSO_WM_CHIP_FILLPROP" val="[[{&quot;fill_id&quot;:&quot;722accd572074b41a2d4cf8c733c9957&quot;,&quot;fill_align&quot;:&quot;lb&quot;,&quot;text_align&quot;:&quot;lb&quot;,&quot;text_direction&quot;:&quot;horizontal&quot;,&quot;chip_types&quot;:[&quot;header&quot;]},{&quot;fill_id&quot;:&quot;164c300f690d423ab1b6e3b65edb0bf9&quot;,&quot;fill_align&quot;:&quot;lt&quot;,&quot;text_align&quot;:&quot;lt&quot;,&quot;text_direction&quot;:&quot;horizontal&quot;,&quot;chip_types&quot;:[&quot;text&quot;]},{&quot;fill_id&quot;:&quot;e836bed5e59843b5bc0179a1591ebf37&quot;,&quot;fill_align&quot;:&quot;lm&quot;,&quot;text_align&quot;:&quot;lm&quot;,&quot;text_direction&quot;:&quot;horizontal&quot;,&quot;chip_types&quot;:[&quot;pictext&quot;,&quot;text&quot;,&quot;picture&quot;,&quot;chart&quot;,&quot;table&quot;,&quot;video&quot;],&quot;support_features&quot;:[&quot;collage&quot;,&quot;carousel&quot;]}]]"/>
  <p:tag name="KSO_WM_CHIP_GROUPID" val="5ed8af63afe44fab1839bf75"/>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cf2eb4ddc3daf3fef3fbc5"/>
  <p:tag name="KSO_WM_SLIDE_BACKGROUND" val="[&quot;general&quot;,&quot;frame&quot;]"/>
  <p:tag name="KSO_WM_SLIDE_BACKGROUND_TYPE" val="frame"/>
  <p:tag name="KSO_WM_SLIDE_BK_DARK_LIGHT" val="2"/>
  <p:tag name="KSO_WM_SLIDE_ID" val="diagram20207325_1"/>
  <p:tag name="KSO_WM_SLIDE_INDEX" val="1"/>
  <p:tag name="KSO_WM_SLIDE_ITEM_CNT" val="0"/>
  <p:tag name="KSO_WM_SLIDE_LAYOUT" val="a_d_f"/>
  <p:tag name="KSO_WM_SLIDE_LAYOUT_CNT" val="1_1_1"/>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06-19T21:18:32&quot;,&quot;maxSize&quot;:{&quot;size1&quot;:57.499651114145912},&quot;minSize&quot;:{&quot;size1&quot;:57.499651114145912},&quot;normalSize&quot;:{&quot;size1&quot;:57.499651114145912},&quot;subLayout&quot;:[{&quot;id&quot;:&quot;2020-06-19T21:18:32&quot;,&quot;maxSize&quot;:{&quot;size1&quot;:66.700000000000003},&quot;minSize&quot;:{&quot;size1&quot;:28.899999999999999},&quot;normalSize&quot;:{&quot;size1&quot;:31.811111111111117},&quot;subLayout&quot;:[{&quot;id&quot;:&quot;2020-06-19T21:18:32&quot;,&quot;margin&quot;:{&quot;bottom&quot;:0,&quot;left&quot;:2.5399999618530273,&quot;right&quot;:0,&quot;top&quot;:2.5399999618530273},&quot;type&quot;:0},{&quot;id&quot;:&quot;2020-06-19T21:18:32&quot;,&quot;margin&quot;:{&quot;bottom&quot;:2.5399999618530273,&quot;left&quot;:2.5399999618530273,&quot;right&quot;:0,&quot;top&quot;:0.84700000286102295},&quot;type&quot;:0}],&quot;type&quot;:0},{&quot;id&quot;:&quot;2020-06-19T21:18:32&quot;,&quot;margin&quot;:{&quot;bottom&quot;:2.5399999618530273,&quot;left&quot;:1.2699999809265137,&quot;right&quot;:2.5399999618530273,&quot;top&quot;:2.5399999618530273},&quot;type&quot;:0}],&quot;type&quot;:0}"/>
  <p:tag name="KSO_WM_SLIDE_POSITION" val="72*72"/>
  <p:tag name="KSO_WM_SLIDE_RATIO" val="1.777778"/>
  <p:tag name="KSO_WM_SLIDE_SIZE" val="816*396"/>
  <p:tag name="KSO_WM_SLIDE_SUBTYPE" val="picTxt"/>
  <p:tag name="KSO_WM_SLIDE_SUPPORT_FEATURE_TYPE" val="3"/>
  <p:tag name="KSO_WM_SLIDE_TYPE" val="text"/>
  <p:tag name="KSO_WM_TAG_VERSION" val="1.0"/>
  <p:tag name="KSO_WM_TEMPLATE_ASSEMBLE_GROUPID" val="5eecbaf6a758c1ec0b708b1c"/>
  <p:tag name="KSO_WM_TEMPLATE_ASSEMBLE_XID" val="5eecbaf6a758c1ec0b708b1c"/>
  <p:tag name="KSO_WM_TEMPLATE_CATEGORY" val="diagram"/>
  <p:tag name="KSO_WM_TEMPLATE_COLOR_TYPE" val="1"/>
  <p:tag name="KSO_WM_TEMPLATE_INDEX" val="20207325"/>
  <p:tag name="KSO_WM_TEMPLATE_MASTER_TYPE" val="0"/>
  <p:tag name="KSO_WM_TEMPLATE_SUBCATEGORY" val="21"/>
</p:tagLst>
</file>

<file path=ppt/tags/tag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40.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3**"/>
  <p:tag name="KSO_WM_UNIT_LAYERLEVEL" val="1"/>
  <p:tag name="KSO_WM_UNIT_TEXT_FILL_FORE_SCHEMECOLOR_INDEX" val="2"/>
  <p:tag name="KSO_WM_UNIT_TEXT_FILL_FORE_SCHEMECOLOR_INDEX_BRIGHTNESS" val="0"/>
  <p:tag name="KSO_WM_UNIT_TEXT_FILL_TYPE" val="1"/>
  <p:tag name="KSO_WM_UNIT_TYPE" val="i"/>
</p:tagLst>
</file>

<file path=ppt/tags/tag41.xml><?xml version="1.0" encoding="utf-8"?>
<p:tagLst xmlns:p="http://schemas.openxmlformats.org/presentationml/2006/main">
  <p:tag name="KSO_WM_BEAUTIFY_FLAG" val="#wm#"/>
  <p:tag name="KSO_WM_SLIDE_BACKGROUND_TYPE" val="frame"/>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6"/>
  <p:tag name="KSO_WM_UNIT_FILL_FORE_SCHEMECOLOR_INDEX_BRIGHTNESS" val="0"/>
  <p:tag name="KSO_WM_UNIT_FILL_TYPE" val="1"/>
  <p:tag name="KSO_WM_UNIT_HIGHLIGHT" val="0"/>
  <p:tag name="KSO_WM_UNIT_ID" val="_13*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42.xml><?xml version="1.0" encoding="utf-8"?>
<p:tagLst xmlns:p="http://schemas.openxmlformats.org/presentationml/2006/main">
  <p:tag name="KSO_WM_ASSEMBLE_CHIP_INDEX" val="cadb4ceb903249f0ad88333a9a28c52a"/>
  <p:tag name="KSO_WM_BEAUTIFY_FLAG" val="#wm#"/>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eecbaf6a758c1ec0b708b1c"/>
  <p:tag name="KSO_WM_TEMPLATE_ASSEMBLE_XID" val="5eecbaf6a758c1ec0b708b1c"/>
  <p:tag name="KSO_WM_TEMPLATE_CATEGORY" val="diagram"/>
  <p:tag name="KSO_WM_TEMPLATE_INDEX" val="20207325"/>
  <p:tag name="KSO_WM_UNIT_BLOCK" val="0"/>
  <p:tag name="KSO_WM_UNIT_COMPATIBLE" val="0"/>
  <p:tag name="KSO_WM_UNIT_DEC_AREA_ID" val="f165b04dc42047de9f4e9f50c8b8792a"/>
  <p:tag name="KSO_WM_UNIT_DEFAULT_FONT" val="24;44;4"/>
  <p:tag name="KSO_WM_UNIT_DIAGRAM_ISNUMVISUAL" val="0"/>
  <p:tag name="KSO_WM_UNIT_DIAGRAM_ISREFERUNIT" val="0"/>
  <p:tag name="KSO_WM_UNIT_HIGHLIGHT" val="0"/>
  <p:tag name="KSO_WM_UNIT_ID" val="diagram20207325_1*a*1"/>
  <p:tag name="KSO_WM_UNIT_INDEX" val="1"/>
  <p:tag name="KSO_WM_UNIT_ISCONTENTSTITLE" val="0"/>
  <p:tag name="KSO_WM_UNIT_ISNUMDGMTITLE" val="0"/>
  <p:tag name="KSO_WM_UNIT_LAYERLEVEL" val="1"/>
  <p:tag name="KSO_WM_UNIT_NOCLEAR" val="0"/>
  <p:tag name="KSO_WM_UNIT_PRESET_TEXT" val="单击此处添加大标题内容"/>
  <p:tag name="KSO_WM_UNIT_SHOW_EDIT_AREA_INDICATION" val="1"/>
  <p:tag name="KSO_WM_UNIT_SMARTLAYOUT_COMPRESS_INFO" val="{&#10;    &quot;id&quot;: &quot;2020-06-19T21:18:32&quot;,&#10;    &quot;max&quot;: 14.999763779527559,&#10;    &quot;topChanged&quot;: 17.878661417322849&#10;}&#10;"/>
  <p:tag name="KSO_WM_UNIT_TEXT_FILL_FORE_SCHEMECOLOR_INDEX" val="13"/>
  <p:tag name="KSO_WM_UNIT_TEXT_FILL_FORE_SCHEMECOLOR_INDEX_BRIGHTNESS" val="0"/>
  <p:tag name="KSO_WM_UNIT_TEXT_FILL_TYPE" val="1"/>
  <p:tag name="KSO_WM_UNIT_TYPE" val="a"/>
  <p:tag name="KSO_WM_UNIT_VALUE" val="15"/>
</p:tagLst>
</file>

<file path=ppt/tags/tag43.xml><?xml version="1.0" encoding="utf-8"?>
<p:tagLst xmlns:p="http://schemas.openxmlformats.org/presentationml/2006/main">
  <p:tag name="KSO_WM_ASSEMBLE_CHIP_INDEX" val="8b4fc3c277d84525909490e0509b912d"/>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ecbaf6a758c1ec0b708b1c"/>
  <p:tag name="KSO_WM_TEMPLATE_ASSEMBLE_XID" val="5eecbaf6a758c1ec0b708b1c"/>
  <p:tag name="KSO_WM_TEMPLATE_CATEGORY" val="diagram"/>
  <p:tag name="KSO_WM_TEMPLATE_INDEX" val="20207325"/>
  <p:tag name="KSO_WM_UNIT_BLOCK" val="0"/>
  <p:tag name="KSO_WM_UNIT_COMPATIBLE" val="0"/>
  <p:tag name="KSO_WM_UNIT_DEC_AREA_ID" val="5f96148977ad404280c0bd715bb7ac70"/>
  <p:tag name="KSO_WM_UNIT_DEFAULT_FONT" val="14;20;2"/>
  <p:tag name="KSO_WM_UNIT_DIAGRAM_ISNUMVISUAL" val="0"/>
  <p:tag name="KSO_WM_UNIT_DIAGRAM_ISREFERUNIT" val="0"/>
  <p:tag name="KSO_WM_UNIT_HIGHLIGHT" val="0"/>
  <p:tag name="KSO_WM_UNIT_ID" val="diagram20207325_1*f*1"/>
  <p:tag name="KSO_WM_UNIT_INDEX" val="1"/>
  <p:tag name="KSO_WM_UNIT_LAYERLEVEL" val="1"/>
  <p:tag name="KSO_WM_UNIT_NOCLEAR" val="0"/>
  <p:tag name="KSO_WM_UNIT_PRESET_TEXT" val="单击此处添加正文，文字是您思想的提炼，请尽量言简意赅的阐述观点。"/>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78"/>
</p:tagLst>
</file>

<file path=ppt/tags/tag44.xml><?xml version="1.0" encoding="utf-8"?>
<p:tagLst xmlns:p="http://schemas.openxmlformats.org/presentationml/2006/main">
  <p:tag name="KSO_WM_ASSEMBLE_CHIP_INDEX" val="a01929cbb0cf4a748b6d18c02de65d2c"/>
  <p:tag name="KSO_WM_BEAUTIFY_FLAG" val="#wm#"/>
  <p:tag name="KSO_WM_CHIP_GROUPID" val="5ea29566660c33b3b8e6812e"/>
  <p:tag name="KSO_WM_CHIP_XID" val="5ea29566660c33b3b8e6812f"/>
  <p:tag name="KSO_WM_TAG_BACKGROUP_ID" val=""/>
  <p:tag name="KSO_WM_TAG_BACKGROUP_SIZE" val=""/>
  <p:tag name="KSO_WM_TAG_FRONT_SIZE" val=""/>
  <p:tag name="KSO_WM_TAG_VERSION" val="1.0"/>
  <p:tag name="KSO_WM_TAG_ZODER_POSITION" val=""/>
  <p:tag name="KSO_WM_TEMPLATE_ASSEMBLE_GROUPID" val="5eecbaf6a758c1ec0b708b1c"/>
  <p:tag name="KSO_WM_TEMPLATE_ASSEMBLE_XID" val="5eecbaf6a758c1ec0b708b1c"/>
  <p:tag name="KSO_WM_TEMPLATE_CATEGORY" val="diagram"/>
  <p:tag name="KSO_WM_TEMPLATE_INDEX" val="20207325"/>
  <p:tag name="KSO_WM_UNIT_COMPATIBLE" val="0"/>
  <p:tag name="KSO_WM_UNIT_DEC_AREA_ID" val="f238e9270f724583a02bedbf55407c65"/>
  <p:tag name="KSO_WM_UNIT_DIAGRAM_ISNUMVISUAL" val="0"/>
  <p:tag name="KSO_WM_UNIT_DIAGRAM_ISREFERUNIT" val="0"/>
  <p:tag name="KSO_WM_UNIT_HIGHLIGHT" val="0"/>
  <p:tag name="KSO_WM_UNIT_ID" val="diagram20207325_1*d*1"/>
  <p:tag name="KSO_WM_UNIT_INDEX" val="1"/>
  <p:tag name="KSO_WM_UNIT_LAYERLEVEL" val="1"/>
  <p:tag name="KSO_WM_UNIT_PICTURE_CLIP_FLAG" val="0"/>
  <p:tag name="KSO_WM_UNIT_PLACING_PICTURE" val="a01929cbb0cf4a748b6d18c02de65d2c"/>
  <p:tag name="KSO_WM_UNIT_SUPPORT_UNIT_TYPE" val="[&quot;α&quot;,&quot;β&quot;,&quot;θ&quot;]"/>
  <p:tag name="KSO_WM_UNIT_TYPE" val="d"/>
  <p:tag name="KSO_WM_UNIT_VALUE" val="1396*1058"/>
</p:tagLst>
</file>

<file path=ppt/tags/tag45.xml><?xml version="1.0" encoding="utf-8"?>
<p:tagLst xmlns:p="http://schemas.openxmlformats.org/presentationml/2006/main">
  <p:tag name="KSO_WM_BEAUTIFY_FLAG" val="#wm#"/>
  <p:tag name="KSO_WM_CHIP_FILLPROP" val="[[{&quot;fill_id&quot;:&quot;722accd572074b41a2d4cf8c733c9957&quot;,&quot;fill_align&quot;:&quot;lb&quot;,&quot;text_align&quot;:&quot;lb&quot;,&quot;text_direction&quot;:&quot;horizontal&quot;,&quot;chip_types&quot;:[&quot;header&quot;]},{&quot;fill_id&quot;:&quot;164c300f690d423ab1b6e3b65edb0bf9&quot;,&quot;fill_align&quot;:&quot;lt&quot;,&quot;text_align&quot;:&quot;lt&quot;,&quot;text_direction&quot;:&quot;horizontal&quot;,&quot;chip_types&quot;:[&quot;text&quot;]},{&quot;fill_id&quot;:&quot;e836bed5e59843b5bc0179a1591ebf37&quot;,&quot;fill_align&quot;:&quot;lm&quot;,&quot;text_align&quot;:&quot;lm&quot;,&quot;text_direction&quot;:&quot;horizontal&quot;,&quot;chip_types&quot;:[&quot;pictext&quot;,&quot;text&quot;,&quot;picture&quot;,&quot;chart&quot;,&quot;table&quot;,&quot;video&quot;],&quot;support_features&quot;:[&quot;collage&quot;,&quot;carousel&quot;]}]]"/>
  <p:tag name="KSO_WM_CHIP_GROUPID" val="5ed8af63afe44fab1839bf75"/>
  <p:tag name="KSO_WM_CHIP_INFOS" val="{&quot;layout_type&quot;:&quot;leftright&quot;,&quot;tags&quot;:{&quot;style&quot;:[&quot;商务&quot;,&quot;简约&quot;,&quot;文艺清新&quot;,&quot;中国风&quot;,&quot;卡通&quot;,&quot;欧美风&quot;,&quot;黑板风&quot;,&quot;渐变风&quot;,&quot;党政风&quot;]},&quot;slide_type&quot;:[&quot;text&quot;],&quot;aspect_ratio&quot;:&quot;16:9&quot;}"/>
  <p:tag name="KSO_WM_CHIP_XID" val="5ecf2eb4ddc3daf3fef3fbc5"/>
  <p:tag name="KSO_WM_SLIDE_BACKGROUND" val="[&quot;general&quot;,&quot;frame&quot;]"/>
  <p:tag name="KSO_WM_SLIDE_BACKGROUND_TYPE" val="frame"/>
  <p:tag name="KSO_WM_SLIDE_BK_DARK_LIGHT" val="2"/>
  <p:tag name="KSO_WM_SLIDE_ID" val="diagram20207325_1"/>
  <p:tag name="KSO_WM_SLIDE_INDEX" val="1"/>
  <p:tag name="KSO_WM_SLIDE_ITEM_CNT" val="0"/>
  <p:tag name="KSO_WM_SLIDE_LAYOUT" val="a_d_f"/>
  <p:tag name="KSO_WM_SLIDE_LAYOUT_CNT" val="1_1_1"/>
  <p:tag name="KSO_WM_SLIDE_LAYOUT_INFO" val="{&quot;backgroundInfo&quot;:[{&quot;bottom&quot;:0,&quot;bottomAbs&quot;:false,&quot;left&quot;:0,&quot;leftAbs&quot;:false,&quot;right&quot;:0,&quot;rightAbs&quot;:false,&quot;top&quot;:0,&quot;topAbs&quot;:false,&quot;type&quot;:&quot;general&quot;},{&quot;bottom&quot;:0,&quot;bottomAbs&quot;:false,&quot;left&quot;:0,&quot;leftAbs&quot;:false,&quot;right&quot;:0,&quot;rightAbs&quot;:false,&quot;top&quot;:0,&quot;topAbs&quot;:false,&quot;type&quot;:&quot;frame&quot;}],&quot;direction&quot;:1,&quot;id&quot;:&quot;2020-06-19T21:18:32&quot;,&quot;maxSize&quot;:{&quot;size1&quot;:57.499651114145912},&quot;minSize&quot;:{&quot;size1&quot;:57.499651114145912},&quot;normalSize&quot;:{&quot;size1&quot;:57.499651114145912},&quot;subLayout&quot;:[{&quot;id&quot;:&quot;2020-06-19T21:18:32&quot;,&quot;maxSize&quot;:{&quot;size1&quot;:66.700000000000003},&quot;minSize&quot;:{&quot;size1&quot;:28.899999999999999},&quot;normalSize&quot;:{&quot;size1&quot;:31.811111111111117},&quot;subLayout&quot;:[{&quot;id&quot;:&quot;2020-06-19T21:18:32&quot;,&quot;margin&quot;:{&quot;bottom&quot;:0,&quot;left&quot;:2.5399999618530273,&quot;right&quot;:0,&quot;top&quot;:2.5399999618530273},&quot;type&quot;:0},{&quot;id&quot;:&quot;2020-06-19T21:18:32&quot;,&quot;margin&quot;:{&quot;bottom&quot;:2.5399999618530273,&quot;left&quot;:2.5399999618530273,&quot;right&quot;:0,&quot;top&quot;:0.84700000286102295},&quot;type&quot;:0}],&quot;type&quot;:0},{&quot;id&quot;:&quot;2020-06-19T21:18:32&quot;,&quot;margin&quot;:{&quot;bottom&quot;:2.5399999618530273,&quot;left&quot;:1.2699999809265137,&quot;right&quot;:2.5399999618530273,&quot;top&quot;:2.5399999618530273},&quot;type&quot;:0}],&quot;type&quot;:0}"/>
  <p:tag name="KSO_WM_SLIDE_POSITION" val="72*72"/>
  <p:tag name="KSO_WM_SLIDE_RATIO" val="1.777778"/>
  <p:tag name="KSO_WM_SLIDE_SIZE" val="816*396"/>
  <p:tag name="KSO_WM_SLIDE_SUBTYPE" val="picTxt"/>
  <p:tag name="KSO_WM_SLIDE_SUPPORT_FEATURE_TYPE" val="3"/>
  <p:tag name="KSO_WM_SLIDE_TYPE" val="text"/>
  <p:tag name="KSO_WM_TAG_VERSION" val="1.0"/>
  <p:tag name="KSO_WM_TEMPLATE_ASSEMBLE_GROUPID" val="5eecbaf6a758c1ec0b708b1c"/>
  <p:tag name="KSO_WM_TEMPLATE_ASSEMBLE_XID" val="5eecbaf6a758c1ec0b708b1c"/>
  <p:tag name="KSO_WM_TEMPLATE_CATEGORY" val="diagram"/>
  <p:tag name="KSO_WM_TEMPLATE_COLOR_TYPE" val="1"/>
  <p:tag name="KSO_WM_TEMPLATE_INDEX" val="20207325"/>
  <p:tag name="KSO_WM_TEMPLATE_MASTER_TYPE" val="0"/>
  <p:tag name="KSO_WM_TEMPLATE_SUBCATEGORY" val="21"/>
</p:tagLst>
</file>

<file path=ppt/tags/tag46.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47.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48.xml><?xml version="1.0" encoding="utf-8"?>
<p:tagLst xmlns:p="http://schemas.openxmlformats.org/presentationml/2006/main">
  <p:tag name="KSO_WM_BEAUTIFY_FLAG" val="#wm#"/>
  <p:tag name="KSO_WM_CHIP_GROUPID" val="5ed745afafe44fab1839bd05"/>
  <p:tag name="KSO_WM_CHIP_XID" val="5ed21bffdaf2e53b70be3ec4"/>
  <p:tag name="KSO_WM_TAG_VERSION" val="1.0"/>
  <p:tag name="KSO_WM_TEMPLATE_ASSEMBLE_GROUPID" val="5f6231403b8f58ab2f1d716b"/>
  <p:tag name="KSO_WM_TEMPLATE_ASSEMBLE_XID" val="5f6231403b8f58ab2f1d716b"/>
  <p:tag name="KSO_WM_TEMPLATE_CATEGORY" val="diagram"/>
  <p:tag name="KSO_WM_TEMPLATE_INDEX" val="20210840"/>
  <p:tag name="KSO_WM_UNIT_BLOCK" val="0"/>
  <p:tag name="KSO_WM_UNIT_COMPATIBLE" val="0"/>
  <p:tag name="KSO_WM_UNIT_DEC_AREA_ID" val="e10c681a8e6e4ad8804c32019fe7b485"/>
  <p:tag name="KSO_WM_UNIT_DECORATE_INFO" val="{&quot;DecorateInfoH&quot;:{&quot;IsAbs&quot;:true},&quot;DecorateInfoW&quot;:{&quot;IsAbs&quot;:true},&quot;DecorateInfoX&quot;:{&quot;IsAbs&quot;:true,&quot;Pos&quot;:0},&quot;DecorateInfoY&quot;:{&quot;IsAbs&quot;:true,&quot;Pos&quot;:0},&quot;ReferentInfo&quot;:{&quot;Id&quot;:&quot;8da378e9bfe3479dbad4244eb9f84378&quot;,&quot;X&quot;:{&quot;Pos&quot;:0},&quot;Y&quot;:{&quot;Pos&quot;:2}}}"/>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10840_1*i*1"/>
  <p:tag name="KSO_WM_UNIT_INDEX" val="1"/>
  <p:tag name="KSO_WM_UNIT_LAYERLEVEL" val="1"/>
  <p:tag name="KSO_WM_UNIT_SM_LIMIT_TYPE" val="0"/>
  <p:tag name="KSO_WM_UNIT_TEXT_FILL_FORE_SCHEMECOLOR_INDEX" val="13"/>
  <p:tag name="KSO_WM_UNIT_TEXT_FILL_FORE_SCHEMECOLOR_INDEX_BRIGHTNESS" val="0.15"/>
  <p:tag name="KSO_WM_UNIT_TEXT_FILL_TYPE" val="1"/>
  <p:tag name="KSO_WM_UNIT_TYPE" val="i"/>
  <p:tag name="KSO_WM_UNIT_VALUE" val="10"/>
</p:tagLst>
</file>

<file path=ppt/tags/tag49.xml><?xml version="1.0" encoding="utf-8"?>
<p:tagLst xmlns:p="http://schemas.openxmlformats.org/presentationml/2006/main">
  <p:tag name="KSO_WM_BEAUTIFY_FLAG" val="#wm#"/>
  <p:tag name="KSO_WM_CHIP_GROUPID" val="5ed745afafe44fab1839bd05"/>
  <p:tag name="KSO_WM_CHIP_XID" val="5ed21bffdaf2e53b70be3ec4"/>
  <p:tag name="KSO_WM_TAG_VERSION" val="1.0"/>
  <p:tag name="KSO_WM_TEMPLATE_ASSEMBLE_GROUPID" val="5f6231403b8f58ab2f1d716b"/>
  <p:tag name="KSO_WM_TEMPLATE_ASSEMBLE_XID" val="5f6231403b8f58ab2f1d716b"/>
  <p:tag name="KSO_WM_TEMPLATE_CATEGORY" val="diagram"/>
  <p:tag name="KSO_WM_TEMPLATE_INDEX" val="20210840"/>
  <p:tag name="KSO_WM_UNIT_BLOCK" val="0"/>
  <p:tag name="KSO_WM_UNIT_COMPATIBLE" val="0"/>
  <p:tag name="KSO_WM_UNIT_DEC_AREA_ID" val="51fc2a00958e4110a7400cf7c5fb9b10"/>
  <p:tag name="KSO_WM_UNIT_DECORATE_INFO" val="{&quot;ReferentInfo&quot;:{&quot;X&quot;:{&quot;Pos&quot;:0},&quot;Y&quot;:{&quot;Pos&quot;:0}},&quot;DecorateInfoX&quot;:{&quot;Pos&quot;:0,&quot;IsAbs&quot;:false},&quot;DecorateInfoY&quot;:{&quot;Pos&quot;:0,&quot;IsAbs&quot;:false},&quot;DecorateInfoW&quot;:{&quot;IsAbs&quot;:true},&quot;DecorateInfoH&quot;:{&quot;IsAbs&quot;:true}}"/>
  <p:tag name="KSO_WM_UNIT_DIAGRAM_ISNUMVISUAL" val="0"/>
  <p:tag name="KSO_WM_UNIT_DIAGRAM_ISREFERUNIT" val="0"/>
  <p:tag name="KSO_WM_UNIT_HIGHLIGHT" val="0"/>
  <p:tag name="KSO_WM_UNIT_ID" val="diagram20210840_1*i*2"/>
  <p:tag name="KSO_WM_UNIT_INDEX" val="2"/>
  <p:tag name="KSO_WM_UNIT_LAYERLEVEL" val="1"/>
  <p:tag name="KSO_WM_UNIT_LINE_FILL_TYPE" val="2"/>
  <p:tag name="KSO_WM_UNIT_LINE_FORE_SCHEMECOLOR_INDEX" val="14"/>
  <p:tag name="KSO_WM_UNIT_LINE_FORE_SCHEMECOLOR_INDEX_BRIGHTNESS" val="-0.15"/>
  <p:tag name="KSO_WM_UNIT_SM_LIMIT_TYPE" val="1"/>
  <p:tag name="KSO_WM_UNIT_TYPE" val="i"/>
  <p:tag name="KSO_WM_UNIT_VALUE" val="738"/>
</p:tagLst>
</file>

<file path=ppt/tags/tag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50.xml><?xml version="1.0" encoding="utf-8"?>
<p:tagLst xmlns:p="http://schemas.openxmlformats.org/presentationml/2006/main">
  <p:tag name="KSO_WM_ASSEMBLE_CHIP_INDEX" val="53cd7c4a6fed43bfbf34d081fa57bb91"/>
  <p:tag name="KSO_WM_BEAUTIFY_FLAG" val="#wm#"/>
  <p:tag name="KSO_WM_CHIP_FILLAREA_FILL_RULE" val="{&quot;fill_align&quot;:&quot;cm&quot;,&quot;fill_mode&quot;:&quot;full&quot;}"/>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f6231403b8f58ab2f1d716b"/>
  <p:tag name="KSO_WM_TEMPLATE_ASSEMBLE_XID" val="5f6231403b8f58ab2f1d716b"/>
  <p:tag name="KSO_WM_TEMPLATE_CATEGORY" val="diagram"/>
  <p:tag name="KSO_WM_TEMPLATE_INDEX" val="20210840"/>
  <p:tag name="KSO_WM_UNIT_BLOCK" val="0"/>
  <p:tag name="KSO_WM_UNIT_COMPATIBLE" val="0"/>
  <p:tag name="KSO_WM_UNIT_DEC_AREA_ID" val="8da378e9bfe3479dbad4244eb9f84378"/>
  <p:tag name="KSO_WM_UNIT_DEFAULT_FONT" val="24;44;4"/>
  <p:tag name="KSO_WM_UNIT_DIAGRAM_ISNUMVISUAL" val="0"/>
  <p:tag name="KSO_WM_UNIT_DIAGRAM_ISREFERUNIT" val="0"/>
  <p:tag name="KSO_WM_UNIT_HIGHLIGHT" val="0"/>
  <p:tag name="KSO_WM_UNIT_ID" val="diagram20210840_1*a*1"/>
  <p:tag name="KSO_WM_UNIT_INDEX" val="1"/>
  <p:tag name="KSO_WM_UNIT_ISCONTENTSTITLE" val="0"/>
  <p:tag name="KSO_WM_UNIT_ISNUMDGMTITLE" val="0"/>
  <p:tag name="KSO_WM_UNIT_LAYERLEVEL" val="1"/>
  <p:tag name="KSO_WM_UNIT_NOCLEAR" val="0"/>
  <p:tag name="KSO_WM_UNIT_PRESET_TEXT" val="添加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0"/>
</p:tagLst>
</file>

<file path=ppt/tags/tag51.xml><?xml version="1.0" encoding="utf-8"?>
<p:tagLst xmlns:p="http://schemas.openxmlformats.org/presentationml/2006/main">
  <p:tag name="KSO_WM_ASSEMBLE_CHIP_INDEX" val="95b5fd34012945079a6452ba0f70e440"/>
  <p:tag name="KSO_WM_BEAUTIFY_FLAG" val="#wm#"/>
  <p:tag name="KSO_WM_CHIP_FILLAREA_FILL_RULE" val="{&quot;fill_align&quot;:&quot;cm&quot;,&quot;fill_mode&quot;:&quot;full&quot;}"/>
  <p:tag name="KSO_WM_CHIP_GROUPID" val="5e7310da9a230a26b9e88a19"/>
  <p:tag name="KSO_WM_CHIP_XID" val="5e7310da9a230a26b9e88a1a"/>
  <p:tag name="KSO_WM_TAG_BACKGROUP_ID" val=""/>
  <p:tag name="KSO_WM_TAG_BACKGROUP_SIZE" val=""/>
  <p:tag name="KSO_WM_TAG_FRONT_SIZE" val=""/>
  <p:tag name="KSO_WM_TAG_VERSION" val="1.0"/>
  <p:tag name="KSO_WM_TAG_ZODER_POSITION" val=""/>
  <p:tag name="KSO_WM_TEMPLATE_ASSEMBLE_GROUPID" val="5f6231403b8f58ab2f1d716b"/>
  <p:tag name="KSO_WM_TEMPLATE_ASSEMBLE_XID" val="5f6231403b8f58ab2f1d716b"/>
  <p:tag name="KSO_WM_TEMPLATE_CATEGORY" val="diagram"/>
  <p:tag name="KSO_WM_TEMPLATE_INDEX" val="20210840"/>
  <p:tag name="KSO_WM_UNIT_COMPATIBLE" val="0"/>
  <p:tag name="KSO_WM_UNIT_DEC_AREA_ID" val="8291ae983f654a07a4e0284f412a39e3"/>
  <p:tag name="KSO_WM_UNIT_DIAGRAM_ISNUMVISUAL" val="0"/>
  <p:tag name="KSO_WM_UNIT_DIAGRAM_ISREFERUNIT" val="0"/>
  <p:tag name="KSO_WM_UNIT_HIGHLIGHT" val="0"/>
  <p:tag name="KSO_WM_UNIT_ID" val="diagram20210840_1*d*1"/>
  <p:tag name="KSO_WM_UNIT_INDEX" val="1"/>
  <p:tag name="KSO_WM_UNIT_LAYERLEVEL" val="1"/>
  <p:tag name="KSO_WM_UNIT_PICTURE_CLIP_FLAG" val="0"/>
  <p:tag name="KSO_WM_UNIT_PLACING_PICTURE" val="95b5fd34012945079a6452ba0f70e440"/>
  <p:tag name="KSO_WM_UNIT_SUPPORT_UNIT_TYPE" val="[&quot;l&quot;,&quot;m&quot;,&quot;n&quot;,&quot;o&quot;,&quot;p&quot;,&quot;q&quot;,&quot;r&quot;,&quot;δ&quot;,&quot;ε&quot;,&quot;ζ&quot;,&quot;η&quot;,&quot;d&quot;,&quot;α&quot;,&quot;β&quot;,&quot;θ&quot;]"/>
  <p:tag name="KSO_WM_UNIT_TYPE" val="d"/>
  <p:tag name="KSO_WM_UNIT_VALUE" val="550*1396"/>
</p:tagLst>
</file>

<file path=ppt/tags/tag52.xml><?xml version="1.0" encoding="utf-8"?>
<p:tagLst xmlns:p="http://schemas.openxmlformats.org/presentationml/2006/main">
  <p:tag name="KSO_WM_BEAUTIFY_FLAG" val="#wm#"/>
  <p:tag name="KSO_WM_CHIP_FILLPROP" val="[[{&quot;fill_id&quot;:&quot;9a355c80c5954ee09524de9ebc4c51fa&quot;,&quot;fill_align&quot;:&quot;cm&quot;,&quot;text_align&quot;:&quot;cm&quot;,&quot;text_direction&quot;:&quot;horizontal&quot;,&quot;chip_types&quot;:[&quot;header&quot;]},{&quot;fill_id&quot;:&quot;d54c11053c694c528a73c81ffd135bd4&quot;,&quot;fill_align&quot;:&quot;cm&quot;,&quot;text_align&quot;:&quot;lm&quot;,&quot;text_direction&quot;:&quot;horizontal&quot;,&quot;chip_types&quot;:[&quot;diagram&quot;,&quot;pictext&quot;,&quot;text&quot;,&quot;picture&quot;,&quot;chart&quot;,&quot;table&quot;,&quot;video&quot;],&quot;support_features&quot;:[&quot;collage&quot;,&quot;carousel&quot;]}]]"/>
  <p:tag name="KSO_WM_CHIP_GROUPID" val="5ed745afafe44fab1839bd05"/>
  <p:tag name="KSO_WM_CHIP_INFOS" val="{&quot;layout_type&quot;:&quot;leftright&quot;,&quot;layout_feature&quot;:1,&quot;tags&quot;:{&quot;style&quot;:[&quot;商务&quot;,&quot;简约&quot;,&quot;文艺清新&quot;,&quot;卡通&quot;,&quot;欧美风&quot;,&quot;黑板风&quot;,&quot;渐变风&quot;]},&quot;slide_type&quot;:[&quot;text&quot;],&quot;aspect_ratio&quot;:&quot;16:9&quot;,&quot;diagram&quot;:{&quot;type&quot;:[],&quot;direction&quot;:0,&quot;isSupportDecBetweenItems&quot;:false}}"/>
  <p:tag name="KSO_WM_CHIP_XID" val="5ed21bffdaf2e53b70be3ec4"/>
  <p:tag name="KSO_WM_SLIDE_BACKGROUND" val="[&quot;general&quot;]"/>
  <p:tag name="KSO_WM_SLIDE_BACKGROUND_TYPE" val="general"/>
  <p:tag name="KSO_WM_SLIDE_BK_DARK_LIGHT" val="2"/>
  <p:tag name="KSO_WM_SLIDE_ID" val="diagram20210840_1"/>
  <p:tag name="KSO_WM_SLIDE_INDEX" val="1"/>
  <p:tag name="KSO_WM_SLIDE_ITEM_CNT" val="0"/>
  <p:tag name="KSO_WM_SLIDE_LAYOUT" val="a_d"/>
  <p:tag name="KSO_WM_SLIDE_LAYOUT_CNT" val="1_1"/>
  <p:tag name="KSO_WM_SLIDE_LAYOUT_INFO" val="{&quot;backgroundInfo&quot;:[{&quot;bottom&quot;:0,&quot;bottomAbs&quot;:false,&quot;left&quot;:0,&quot;leftAbs&quot;:false,&quot;right&quot;:0,&quot;rightAbs&quot;:false,&quot;top&quot;:0,&quot;topAbs&quot;:false,&quot;type&quot;:&quot;general&quot;}],&quot;direction&quot;:1,&quot;id&quot;:&quot;2020-09-16T23:37:36&quot;,&quot;maxSize&quot;:{&quot;size1&quot;:32.5},&quot;minSize&quot;:{&quot;size1&quot;:32.5},&quot;normalSize&quot;:{&quot;size1&quot;:32.5},&quot;subLayout&quot;:[{&quot;id&quot;:&quot;2020-09-16T23:37:36&quot;,&quot;margin&quot;:{&quot;bottom&quot;:6.7729997634887695,&quot;left&quot;:1.6929999589920044,&quot;right&quot;:2.1170001029968262,&quot;top&quot;:5.9270000457763672},&quot;type&quot;:0},{&quot;id&quot;:&quot;2020-09-16T23:37:36&quot;,&quot;margin&quot;:{&quot;bottom&quot;:4.2329998016357422,&quot;left&quot;:0.42300000786781311,&quot;right&quot;:4.6570000648498535,&quot;top&quot;:4.2329998016357422},&quot;type&quot;:0}],&quot;type&quot;:0}"/>
  <p:tag name="KSO_WM_SLIDE_POSITION" val="48*71"/>
  <p:tag name="KSO_WM_SLIDE_RATIO" val="1.777778"/>
  <p:tag name="KSO_WM_SLIDE_SIZE" val="840*396"/>
  <p:tag name="KSO_WM_SLIDE_SUBTYPE" val="picTxt"/>
  <p:tag name="KSO_WM_SLIDE_SUPPORT_FEATURE_TYPE" val="3"/>
  <p:tag name="KSO_WM_SLIDE_TYPE" val="text"/>
  <p:tag name="KSO_WM_TAG_VERSION" val="1.0"/>
  <p:tag name="KSO_WM_TEMPLATE_ASSEMBLE_GROUPID" val="5f6231403b8f58ab2f1d716b"/>
  <p:tag name="KSO_WM_TEMPLATE_ASSEMBLE_XID" val="5f6231403b8f58ab2f1d716b"/>
  <p:tag name="KSO_WM_TEMPLATE_CATEGORY" val="diagram"/>
  <p:tag name="KSO_WM_TEMPLATE_COLOR_TYPE" val="1"/>
  <p:tag name="KSO_WM_TEMPLATE_INDEX" val="20210840"/>
  <p:tag name="KSO_WM_TEMPLATE_MASTER_TYPE" val="0"/>
  <p:tag name="KSO_WM_TEMPLATE_SUBCATEGORY" val="21"/>
</p:tagLst>
</file>

<file path=ppt/tags/tag53.xml><?xml version="1.0" encoding="utf-8"?>
<p:tagLst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4*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54.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4**"/>
  <p:tag name="KSO_WM_UNIT_LAYERLEVEL" val="1"/>
  <p:tag name="KSO_WM_UNIT_TEXT_FILL_FORE_SCHEMECOLOR_INDEX" val="2"/>
  <p:tag name="KSO_WM_UNIT_TEXT_FILL_FORE_SCHEMECOLOR_INDEX_BRIGHTNESS" val="0"/>
  <p:tag name="KSO_WM_UNIT_TEXT_FILL_TYPE" val="1"/>
  <p:tag name="KSO_WM_UNIT_TYPE" val="i"/>
</p:tagLst>
</file>

<file path=ppt/tags/tag55.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FILL_FORE_SCHEMECOLOR_INDEX_1" val="15"/>
  <p:tag name="KSO_WM_UNIT_FILL_FORE_SCHEMECOLOR_INDEX_1_BRIGHTNESS" val="-0.1"/>
  <p:tag name="KSO_WM_UNIT_FILL_FORE_SCHEMECOLOR_INDEX_1_POS" val="0"/>
  <p:tag name="KSO_WM_UNIT_FILL_FORE_SCHEMECOLOR_INDEX_1_TRANS" val="0.76"/>
  <p:tag name="KSO_WM_UNIT_FILL_FORE_SCHEMECOLOR_INDEX_2" val="16"/>
  <p:tag name="KSO_WM_UNIT_FILL_FORE_SCHEMECOLOR_INDEX_2_BRIGHTNESS" val="0"/>
  <p:tag name="KSO_WM_UNIT_FILL_FORE_SCHEMECOLOR_INDEX_2_POS" val="1"/>
  <p:tag name="KSO_WM_UNIT_FILL_FORE_SCHEMECOLOR_INDEX_2_TRANS" val="0"/>
  <p:tag name="KSO_WM_UNIT_FILL_GRADIENT_ANGLE" val="90"/>
  <p:tag name="KSO_WM_UNIT_FILL_GRADIENT_DIRECTION" val="1"/>
  <p:tag name="KSO_WM_UNIT_FILL_GRADIENT_TYPE" val="0"/>
  <p:tag name="KSO_WM_UNIT_FILL_TYPE" val="3"/>
  <p:tag name="KSO_WM_UNIT_HIGHLIGHT" val="0"/>
  <p:tag name="KSO_WM_UNIT_ID" val="_14**"/>
  <p:tag name="KSO_WM_UNIT_LAYERLEVEL" val="1"/>
  <p:tag name="KSO_WM_UNIT_TEXT_FILL_FORE_SCHEMECOLOR_INDEX" val="2"/>
  <p:tag name="KSO_WM_UNIT_TEXT_FILL_FORE_SCHEMECOLOR_INDEX_BRIGHTNESS" val="0"/>
  <p:tag name="KSO_WM_UNIT_TEXT_FILL_TYPE" val="1"/>
  <p:tag name="KSO_WM_UNIT_TYPE" val="i"/>
</p:tagLst>
</file>

<file path=ppt/tags/tag56.xml><?xml version="1.0" encoding="utf-8"?>
<p:tagLst xmlns:p="http://schemas.openxmlformats.org/presentationml/2006/main">
  <p:tag name="KSO_WM_ASSEMBLE_CHIP_INDEX" val="e79db54728fb4e33a18de3e1d89fd775"/>
  <p:tag name="KSO_WM_BEAUTIFY_FLAG" val="#wm#"/>
  <p:tag name="KSO_WM_CHIP_GROUPID" val="5e7310da9a230a26b9e88a19"/>
  <p:tag name="KSO_WM_CHIP_XID" val="5e7310da9a230a26b9e88a1a"/>
  <p:tag name="KSO_WM_TAG_VERSION" val="1.0"/>
  <p:tag name="KSO_WM_TEMPLATE_ASSEMBLE_GROUPID" val="5eecbafda758c1ec0b708c10"/>
  <p:tag name="KSO_WM_TEMPLATE_ASSEMBLE_XID" val="5eecbafda758c1ec0b708c10"/>
  <p:tag name="KSO_WM_TEMPLATE_CATEGORY" val="diagram"/>
  <p:tag name="KSO_WM_TEMPLATE_INDEX" val="20206768"/>
  <p:tag name="KSO_WM_UNIT_COMPATIBLE" val="1"/>
  <p:tag name="KSO_WM_UNIT_DEC_AREA_ID" val="21a21ef8c74d4140968e3616d6a2d426"/>
  <p:tag name="KSO_WM_UNIT_DIAGRAM_ISNUMVISUAL" val="0"/>
  <p:tag name="KSO_WM_UNIT_DIAGRAM_ISREFERUNIT" val="0"/>
  <p:tag name="KSO_WM_UNIT_HIGHLIGHT" val="0"/>
  <p:tag name="KSO_WM_UNIT_ID" val="diagram20206768_1*d*1"/>
  <p:tag name="KSO_WM_UNIT_INDEX" val="1"/>
  <p:tag name="KSO_WM_UNIT_LAYERLEVEL" val="1"/>
  <p:tag name="KSO_WM_UNIT_PLACING_PICTURE" val="e79db54728fb4e33a18de3e1d89fd775"/>
  <p:tag name="KSO_WM_UNIT_SUPPORT_UNIT_TYPE" val="[&quot;θ&quot;]"/>
  <p:tag name="KSO_WM_UNIT_TYPE" val="d"/>
  <p:tag name="KSO_WM_UNIT_VALUE" val="1565*1565"/>
</p:tagLst>
</file>

<file path=ppt/tags/tag57.xml><?xml version="1.0" encoding="utf-8"?>
<p:tagLst xmlns:p="http://schemas.openxmlformats.org/presentationml/2006/main">
  <p:tag name="KSO_WM_BEAUTIFY_FLAG" val="#wm#"/>
  <p:tag name="KSO_WM_CHIP_GROUPID" val="5ea10349660c33b3b8e66bfe"/>
  <p:tag name="KSO_WM_CHIP_XID" val="5ea10349660c33b3b8e66bff"/>
  <p:tag name="KSO_WM_TAG_VERSION" val="1.0"/>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ORATE_INFO" val="{&quot;DecorateInfoX&quot;:{&quot;IsLeft&quot;:false,&quot;IsRight&quot;:false,&quot;IsAbs&quot;:false},&quot;DecorateInfoY&quot;:{&quot;IsTop&quot;:false,&quot;IsBottom&quot;:false,&quot;IsAbs&quot;:false},&quot;DecorateInfoW&quot;:{&quot;IsAbs&quot;:true},&quot;DecorateInfoH&quot;:{&quot;IsAbs&quot;:true}}"/>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6768_1*i*2"/>
  <p:tag name="KSO_WM_UNIT_INDEX" val="2"/>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58.xml><?xml version="1.0" encoding="utf-8"?>
<p:tagLst xmlns:p="http://schemas.openxmlformats.org/presentationml/2006/main">
  <p:tag name="KSO_WM_ASSEMBLE_CHIP_INDEX" val="bf288304504b4d0383124a180169df94"/>
  <p:tag name="KSO_WM_BEAUTIFY_FLAG" val="#wm#"/>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cc2c32e5ba84646a92939bd82d205ef"/>
  <p:tag name="KSO_WM_UNIT_DEFAULT_FONT" val="24;44;4"/>
  <p:tag name="KSO_WM_UNIT_DIAGRAM_ISNUMVISUAL" val="0"/>
  <p:tag name="KSO_WM_UNIT_DIAGRAM_ISREFERUNIT" val="0"/>
  <p:tag name="KSO_WM_UNIT_HIGHLIGHT" val="0"/>
  <p:tag name="KSO_WM_UNIT_ID" val="diagram20206768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2"/>
</p:tagLst>
</file>

<file path=ppt/tags/tag59.xml><?xml version="1.0" encoding="utf-8"?>
<p:tagLst xmlns:p="http://schemas.openxmlformats.org/presentationml/2006/main">
  <p:tag name="KSO_WM_ASSEMBLE_CHIP_INDEX" val="9581e57ec30643678ed0bfe5bd447ae5"/>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d90336203464aa2b162a46067f90318"/>
  <p:tag name="KSO_WM_UNIT_DEFAULT_FONT" val="14;20;2"/>
  <p:tag name="KSO_WM_UNIT_DIAGRAM_ISNUMVISUAL" val="0"/>
  <p:tag name="KSO_WM_UNIT_DIAGRAM_ISREFERUNIT" val="0"/>
  <p:tag name="KSO_WM_UNIT_HIGHLIGHT" val="0"/>
  <p:tag name="KSO_WM_UNIT_ID" val="diagram2020676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80"/>
</p:tagLst>
</file>

<file path=ppt/tags/tag6.xml><?xml version="1.0" encoding="utf-8"?>
<p:tagLst xmlns:p="http://schemas.openxmlformats.org/presentationml/2006/main">
  <p:tag name="KSO_WM_BEAUTIFY_FLAG" val="#wm#"/>
  <p:tag name="KSO_WM_TAG_VERSION" val="1.0"/>
  <p:tag name="KSO_WM_TEMPLATE_CATEGORY" val="custom"/>
  <p:tag name="KSO_WM_TEMPLATE_COLOR_TYPE" val="1"/>
  <p:tag name="KSO_WM_TEMPLATE_INDEX" val="20206915"/>
  <p:tag name="KSO_WM_TEMPLATE_MASTER_THUMB_INDEX" val="12"/>
  <p:tag name="KSO_WM_TEMPLATE_MASTER_TYPE" val="1"/>
  <p:tag name="KSO_WM_TEMPLATE_SUBCATEGORY" val="0"/>
  <p:tag name="KSO_WM_TEMPLATE_THUMBS_INDEX" val="1、4、7、8、10、11、12、13、15"/>
</p:tagLst>
</file>

<file path=ppt/tags/tag60.xml><?xml version="1.0" encoding="utf-8"?>
<p:tagLst xmlns:p="http://schemas.openxmlformats.org/presentationml/2006/main">
  <p:tag name="KSO_WM_ASSEMBLE_CHIP_INDEX" val="9581e57ec30643678ed0bfe5bd447ae5"/>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d90336203464aa2b162a46067f90318"/>
  <p:tag name="KSO_WM_UNIT_DEFAULT_FONT" val="14;20;2"/>
  <p:tag name="KSO_WM_UNIT_DIAGRAM_ISNUMVISUAL" val="0"/>
  <p:tag name="KSO_WM_UNIT_DIAGRAM_ISREFERUNIT" val="0"/>
  <p:tag name="KSO_WM_UNIT_HIGHLIGHT" val="0"/>
  <p:tag name="KSO_WM_UNIT_ID" val="diagram2020676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80"/>
</p:tagLst>
</file>

<file path=ppt/tags/tag61.xml><?xml version="1.0" encoding="utf-8"?>
<p:tagLst xmlns:p="http://schemas.openxmlformats.org/presentationml/2006/main">
  <p:tag name="KSO_WM_BEAUTIFY_FLAG" val="#wm#"/>
  <p:tag name="KSO_WM_CHIP_FILLPROP" val="[[{&quot;fill_id&quot;:&quot;f59f42cc9e8241e5a380b9934ca90159&quot;,&quot;fill_align&quot;:&quot;rm&quot;,&quot;text_align&quot;:&quot;cm&quot;,&quot;text_direction&quot;:&quot;horizontal&quot;,&quot;chip_types&quot;:[&quot;picture&quot;,&quot;video&quot;]},{&quot;fill_id&quot;:&quot;ca842c895a2d467daa4170a192854c5a&quot;,&quot;fill_align&quot;:&quot;lb&quot;,&quot;text_align&quot;:&quot;lb&quot;,&quot;text_direction&quot;:&quot;horizontal&quot;,&quot;chip_types&quot;:[&quot;header&quot;]},{&quot;fill_id&quot;:&quot;577385a202f444e8bb2f1f389189e65b&quot;,&quot;fill_align&quot;:&quot;lt&quot;,&quot;text_align&quot;:&quot;lt&quot;,&quot;text_direction&quot;:&quot;horizontal&quot;,&quot;chip_types&quot;:[&quot;text&quot;]}]]"/>
  <p:tag name="KSO_WM_CHIP_GROUPID" val="5ea10349660c33b3b8e66bfe"/>
  <p:tag name="KSO_WM_CHIP_INFOS" val="{&quot;layout_type&quot;:&quot;leftright&quot;,&quot;tags&quot;:{&quot;style&quot;:[&quot;商务&quot;,&quot;简约&quot;,&quot;文艺清新&quot;,&quot;卡通&quot;,&quot;欧美风&quot;,&quot;黑板风&quot;,&quot;渐变风&quot;,&quot;党政风&quot;]},&quot;slide_type&quot;:[&quot;text&quot;],&quot;aspect_ratio&quot;:&quot;16:9&quot;}"/>
  <p:tag name="KSO_WM_CHIP_XID" val="5ea10349660c33b3b8e66bff"/>
  <p:tag name="KSO_WM_SLIDE_BACKGROUND" val="[&quot;leftRight&quot;]"/>
  <p:tag name="KSO_WM_SLIDE_BACKGROUND_TYPE" val="leftRight"/>
  <p:tag name="KSO_WM_SLIDE_BK_DARK_LIGHT" val="2"/>
  <p:tag name="KSO_WM_SLIDE_ID" val="diagram20206768_1"/>
  <p:tag name="KSO_WM_SLIDE_INDEX" val="1"/>
  <p:tag name="KSO_WM_SLIDE_ITEM_CNT" val="0"/>
  <p:tag name="KSO_WM_SLIDE_LAYOUT" val="a_d_f"/>
  <p:tag name="KSO_WM_SLIDE_LAYOUT_CNT" val="1_1_1"/>
  <p:tag name="KSO_WM_SLIDE_LAYOUT_INFO" val="{&quot;direction&quot;:1,&quot;id&quot;:&quot;2020-06-19T21:18:33&quot;,&quot;maxSize&quot;:{&quot;size1&quot;:53.799999999999997},&quot;minSize&quot;:{&quot;size1&quot;:53.799999999999997},&quot;normalSize&quot;:{&quot;size1&quot;:53.799999999999997},&quot;subLayout&quot;:[{&quot;backgroundInfo&quot;:[{&quot;bottom&quot;:0,&quot;bottomAbs&quot;:false,&quot;left&quot;:0,&quot;leftAbs&quot;:false,&quot;right&quot;:0.61885730000000005,&quot;rightAbs&quot;:false,&quot;top&quot;:0,&quot;topAbs&quot;:false,&quot;type&quot;:&quot;leftRight&quot;}],&quot;id&quot;:&quot;2020-06-19T21:18:33&quot;,&quot;margin&quot;:{&quot;bottom&quot;:1.6929999589920044,&quot;left&quot;:2.5399999618530273,&quot;right&quot;:0,&quot;top&quot;:1.6929999589920044},&quot;type&quot;:0},{&quot;id&quot;:&quot;2020-06-19T21:18:33&quot;,&quot;maxSize&quot;:{&quot;size1&quot;:44.399999999999999},&quot;minSize&quot;:{&quot;size1&quot;:35.600000000000001},&quot;normalSize&quot;:{&quot;size1&quot;:40},&quot;subLayout&quot;:[{&quot;id&quot;:&quot;2020-06-19T21:18:33&quot;,&quot;margin&quot;:{&quot;bottom&quot;:0,&quot;left&quot;:2.1170001029968262,&quot;right&quot;:1.6929999589920044,&quot;top&quot;:4.6570000648498535},&quot;type&quot;:0},{&quot;id&quot;:&quot;2020-06-19T21:18:33&quot;,&quot;margin&quot;:{&quot;bottom&quot;:3.809999942779541,&quot;left&quot;:2.1170001029968262,&quot;right&quot;:1.6929999589920044,&quot;top&quot;:0.42300000786781311},&quot;type&quot;:0}],&quot;type&quot;:0}],&quot;type&quot;:0}"/>
  <p:tag name="KSO_WM_SLIDE_POSITION" val="0*0"/>
  <p:tag name="KSO_WM_SLIDE_RATIO" val="1.777778"/>
  <p:tag name="KSO_WM_SLIDE_SIZE" val="959*540"/>
  <p:tag name="KSO_WM_SLIDE_SUBTYPE" val="picTxt"/>
  <p:tag name="KSO_WM_SLIDE_SUPPORT_FEATURE_TYPE" val="0"/>
  <p:tag name="KSO_WM_SLIDE_TYPE" val="text"/>
  <p:tag name="KSO_WM_TAG_VERSION" val="1.0"/>
  <p:tag name="KSO_WM_TEMPLATE_ASSEMBLE_GROUPID" val="5eecbafda758c1ec0b708c10"/>
  <p:tag name="KSO_WM_TEMPLATE_ASSEMBLE_XID" val="5eecbafda758c1ec0b708c10"/>
  <p:tag name="KSO_WM_TEMPLATE_CATEGORY" val="diagram"/>
  <p:tag name="KSO_WM_TEMPLATE_COLOR_TYPE" val="1"/>
  <p:tag name="KSO_WM_TEMPLATE_INDEX" val="20206768"/>
  <p:tag name="KSO_WM_TEMPLATE_MASTER_TYPE" val="0"/>
  <p:tag name="KSO_WM_TEMPLATE_SUBCATEGORY" val="21"/>
</p:tagLst>
</file>

<file path=ppt/tags/tag62.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63.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64.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6"/>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1"/>
  <p:tag name="KSO_WM_UNIT_INDEX" val="1"/>
  <p:tag name="KSO_WM_UNIT_LAYERLEVEL" val="1"/>
  <p:tag name="KSO_WM_UNIT_TEXT_FILL_FORE_SCHEMECOLOR_INDEX" val="14"/>
  <p:tag name="KSO_WM_UNIT_TEXT_FILL_FORE_SCHEMECOLOR_INDEX_BRIGHTNESS" val="0"/>
  <p:tag name="KSO_WM_UNIT_TEXT_FILL_TYPE" val="1"/>
  <p:tag name="KSO_WM_UNIT_TYPE" val="i"/>
</p:tagLst>
</file>

<file path=ppt/tags/tag65.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7"/>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194755_1*i*2"/>
  <p:tag name="KSO_WM_UNIT_INDEX" val="2"/>
  <p:tag name="KSO_WM_UNIT_LAYERLEVEL" val="1"/>
  <p:tag name="KSO_WM_UNIT_LINE_FILL_TYPE" val="2"/>
  <p:tag name="KSO_WM_UNIT_LINE_FORE_SCHEMECOLOR_INDEX" val="5"/>
  <p:tag name="KSO_WM_UNIT_LINE_FORE_SCHEMECOLOR_INDEX_BRIGHTNESS" val="0"/>
  <p:tag name="KSO_WM_UNIT_TEXT_FILL_FORE_SCHEMECOLOR_INDEX" val="14"/>
  <p:tag name="KSO_WM_UNIT_TEXT_FILL_FORE_SCHEMECOLOR_INDEX_BRIGHTNESS" val="0"/>
  <p:tag name="KSO_WM_UNIT_TEXT_FILL_TYPE" val="1"/>
  <p:tag name="KSO_WM_UNIT_TYPE" val="i"/>
</p:tagLst>
</file>

<file path=ppt/tags/tag66.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35"/>
  <p:tag name="KSO_WM_UNIT_COMPATIBLE" val="0"/>
  <p:tag name="KSO_WM_UNIT_DECOLORIZATION" val="1"/>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5"/>
  <p:tag name="KSO_WM_UNIT_INDEX" val="5"/>
  <p:tag name="KSO_WM_UNIT_LAYERLEVEL" val="1"/>
  <p:tag name="KSO_WM_UNIT_TEXT_FILL_FORE_SCHEMECOLOR_INDEX" val="2"/>
  <p:tag name="KSO_WM_UNIT_TEXT_FILL_FORE_SCHEMECOLOR_INDEX_BRIGHTNESS" val="0"/>
  <p:tag name="KSO_WM_UNIT_TEXT_FILL_TYPE" val="1"/>
  <p:tag name="KSO_WM_UNIT_TYPE" val="i"/>
</p:tagLst>
</file>

<file path=ppt/tags/tag67.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4"/>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6"/>
  <p:tag name="KSO_WM_UNIT_INDEX" val="6"/>
  <p:tag name="KSO_WM_UNIT_LAYERLEVEL" val="1"/>
  <p:tag name="KSO_WM_UNIT_TEXT_FILL_FORE_SCHEMECOLOR_INDEX" val="2"/>
  <p:tag name="KSO_WM_UNIT_TEXT_FILL_FORE_SCHEMECOLOR_INDEX_BRIGHTNESS" val="0"/>
  <p:tag name="KSO_WM_UNIT_TEXT_FILL_TYPE" val="1"/>
  <p:tag name="KSO_WM_UNIT_TYPE" val="i"/>
</p:tagLst>
</file>

<file path=ppt/tags/tag68.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5"/>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69.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2"/>
  <p:tag name="KSO_WM_UNIT_COMPATIBLE" val="0"/>
  <p:tag name="KSO_WM_UNIT_DIAGRAM_ISNUMVISUAL" val="0"/>
  <p:tag name="KSO_WM_UNIT_DIAGRAM_ISREFERUNIT" val="0"/>
  <p:tag name="KSO_WM_UNIT_HIGHLIGHT" val="0"/>
  <p:tag name="KSO_WM_UNIT_ID" val="diagram20194755_1*i*3"/>
  <p:tag name="KSO_WM_UNIT_INDEX" val="3"/>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7.xml><?xml version="1.0" encoding="utf-8"?>
<p:tagLst xmlns:p="http://schemas.openxmlformats.org/presentationml/2006/main">
  <p:tag name="KSO_WM_ASSEMBLE_CHIP_INDEX" val="79b3955c96f849bcb52d8b6b2f52acc3"/>
  <p:tag name="KSO_WM_BEAUTIFY_FLAG" val="#wm#"/>
  <p:tag name="KSO_WM_CHIP_FILLAREA_FILL_RULE" val="{&quot;fill_align&quot;:&quot;lt&quot;,&quot;fill_mode&quot;:&quot;full&quot;,&quot;sacle_strategy&quot;:&quot;smart&quot;}"/>
  <p:tag name="KSO_WM_CHIP_GROUPID" val="5e7310da9a230a26b9e88a19"/>
  <p:tag name="KSO_WM_CHIP_XID" val="5e7310da9a230a26b9e88a1a"/>
  <p:tag name="KSO_WM_TAG_BACKGROUP_ID" val=""/>
  <p:tag name="KSO_WM_TAG_BACKGROUP_SIZE" val=""/>
  <p:tag name="KSO_WM_TAG_FRONT_SIZE" val=""/>
  <p:tag name="KSO_WM_TAG_VERSION" val="1.0"/>
  <p:tag name="KSO_WM_TAG_ZODER_POSITION" val=""/>
  <p:tag name="KSO_WM_TEMPLATE_ASSEMBLE_GROUPID" val="5f6ab50e2eaee48abcfef3c2"/>
  <p:tag name="KSO_WM_TEMPLATE_ASSEMBLE_XID" val="5f6ab50e2eaee48abcfef3c2"/>
  <p:tag name="KSO_WM_TEMPLATE_CATEGORY" val="diagram"/>
  <p:tag name="KSO_WM_TEMPLATE_INDEX" val="20211069"/>
  <p:tag name="KSO_WM_UNIT_COMPATIBLE" val="0"/>
  <p:tag name="KSO_WM_UNIT_DEC_AREA_ID" val="c4b618277ff940f7b98a1265991cde93"/>
  <p:tag name="KSO_WM_UNIT_DECORATE_INFO" val=""/>
  <p:tag name="KSO_WM_UNIT_DIAGRAM_ISNUMVISUAL" val="0"/>
  <p:tag name="KSO_WM_UNIT_DIAGRAM_ISREFERUNIT" val="0"/>
  <p:tag name="KSO_WM_UNIT_HIGHLIGHT" val="0"/>
  <p:tag name="KSO_WM_UNIT_ID" val="diagram20211069_1*d*1"/>
  <p:tag name="KSO_WM_UNIT_INDEX" val="1"/>
  <p:tag name="KSO_WM_UNIT_LAYERLEVEL" val="1"/>
  <p:tag name="KSO_WM_UNIT_PICTURE_CLIP_FLAG" val="0"/>
  <p:tag name="KSO_WM_UNIT_PLACING_PICTURE" val="79b3955c96f849bcb52d8b6b2f52acc3"/>
  <p:tag name="KSO_WM_UNIT_SM_LIMIT_TYPE" val=""/>
  <p:tag name="KSO_WM_UNIT_SUPPORT_UNIT_TYPE" val="[&quot;d&quot;,&quot;α&quot;,&quot;β&quot;]"/>
  <p:tag name="KSO_WM_UNIT_TYPE" val="d"/>
  <p:tag name="KSO_WM_UNIT_VALUE" val="846*1428"/>
</p:tagLst>
</file>

<file path=ppt/tags/tag70.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3"/>
  <p:tag name="KSO_WM_UNIT_COMPATIBLE" val="0"/>
  <p:tag name="KSO_WM_UNIT_DIAGRAM_ISNUMVISUAL" val="0"/>
  <p:tag name="KSO_WM_UNIT_DIAGRAM_ISREFERUNIT" val="0"/>
  <p:tag name="KSO_WM_UNIT_HIGHLIGHT" val="0"/>
  <p:tag name="KSO_WM_UNIT_ID" val="diagram20194755_1*i*7"/>
  <p:tag name="KSO_WM_UNIT_INDEX" val="7"/>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71.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4755"/>
  <p:tag name="KSO_WM_UNIT_COLOR_SCHEME_PARENT_PAGE" val="0_1"/>
  <p:tag name="KSO_WM_UNIT_COLOR_SCHEME_SHAPE_ID" val="2"/>
  <p:tag name="KSO_WM_UNIT_COMPATIBLE" val="0"/>
  <p:tag name="KSO_WM_UNIT_DIAGRAM_ISNUMVISUAL" val="0"/>
  <p:tag name="KSO_WM_UNIT_DIAGRAM_ISREFERUNIT" val="0"/>
  <p:tag name="KSO_WM_UNIT_HIGHLIGHT" val="0"/>
  <p:tag name="KSO_WM_UNIT_ID" val="diagram20194755_1*f*1"/>
  <p:tag name="KSO_WM_UNIT_INDEX" val="1"/>
  <p:tag name="KSO_WM_UNIT_LAYERLEVEL" val="1"/>
  <p:tag name="KSO_WM_UNIT_NOCLEAR" val="1"/>
  <p:tag name="KSO_WM_UNIT_PRESET_TEXT" val="单击此处添加小标题：&#13;点击此处添加正文，文字是您思想的提炼，为了最终演示发布的良好效果，请尽量言简意赅的阐述观点；根据需要可酌情增减文字，以便观者可以准确理解您所传达的信息。您的正文已经简明扼要，字字珠玑，但信息却千丝万缕、错综复杂，需要用更多的文字来表述；但请您尽可能提炼思想的精髓，恰如其分的表达观点，往往可以事半功倍。&#13;我们为您  标注了最  适合的位  置您输入  的文字到  这里时就  是最佳视&#13;为了能让  您有更直  观的字数  感受并进  一步方便    &#13;单击此处添加小标题：&#13;点击此处添加正文，文字是您思想的提炼，为了最终演示发布的良好效果，请尽量言简意赅。"/>
  <p:tag name="KSO_WM_UNIT_SUBTYPE" val="a"/>
  <p:tag name="KSO_WM_UNIT_TEXT_FILL_FORE_SCHEMECOLOR_INDEX" val="13"/>
  <p:tag name="KSO_WM_UNIT_TEXT_FILL_FORE_SCHEMECOLOR_INDEX_BRIGHTNESS" val="0.25"/>
  <p:tag name="KSO_WM_UNIT_TEXT_FILL_TYPE" val="1"/>
  <p:tag name="KSO_WM_UNIT_TEXT_PART_ID_V2" val="d-4-2"/>
  <p:tag name="KSO_WM_UNIT_TYPE" val="f"/>
  <p:tag name="KSO_WM_UNIT_VALUE" val="468"/>
</p:tagLst>
</file>

<file path=ppt/tags/tag72.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4755"/>
  <p:tag name="KSO_WM_UNIT_COLOR_SCHEME_PARENT_PAGE" val="0_1"/>
  <p:tag name="KSO_WM_UNIT_COLOR_SCHEME_SHAPE_ID" val="3"/>
  <p:tag name="KSO_WM_UNIT_COMPATIBLE" val="0"/>
  <p:tag name="KSO_WM_UNIT_DIAGRAM_ISNUMVISUAL" val="0"/>
  <p:tag name="KSO_WM_UNIT_DIAGRAM_ISREFERUNIT" val="0"/>
  <p:tag name="KSO_WM_UNIT_HIGHLIGHT" val="0"/>
  <p:tag name="KSO_WM_UNIT_ID" val="diagram20194755_1*a*1"/>
  <p:tag name="KSO_WM_UNIT_INDEX" val="1"/>
  <p:tag name="KSO_WM_UNIT_ISCONTENTSTITLE" val="0"/>
  <p:tag name="KSO_WM_UNIT_ISNUMDGMTITLE" val="0"/>
  <p:tag name="KSO_WM_UNIT_LAYERLEVEL" val="1"/>
  <p:tag name="KSO_WM_UNIT_NOCLEAR" val="0"/>
  <p:tag name="KSO_WM_UNIT_PRESET_TEXT" val="单击此处添加标题"/>
  <p:tag name="KSO_WM_UNIT_TEXT_PART_ID_V2" val="a-3-2"/>
  <p:tag name="KSO_WM_UNIT_TYPE" val="a"/>
  <p:tag name="KSO_WM_UNIT_VALUE" val="17"/>
</p:tagLst>
</file>

<file path=ppt/tags/tag73.xml><?xml version="1.0" encoding="utf-8"?>
<p:tagLst xmlns:p="http://schemas.openxmlformats.org/presentationml/2006/main">
  <p:tag name="KSO_WM_BEAUTIFY_FLAG" val="#wm#"/>
  <p:tag name="KSO_WM_CHIP_FILLPROP" val="[[{&quot;fill_id&quot;:&quot;f59f42cc9e8241e5a380b9934ca90159&quot;,&quot;fill_align&quot;:&quot;rm&quot;,&quot;text_align&quot;:&quot;cm&quot;,&quot;text_direction&quot;:&quot;horizontal&quot;,&quot;chip_types&quot;:[&quot;picture&quot;,&quot;video&quot;]},{&quot;fill_id&quot;:&quot;ca842c895a2d467daa4170a192854c5a&quot;,&quot;fill_align&quot;:&quot;lb&quot;,&quot;text_align&quot;:&quot;lb&quot;,&quot;text_direction&quot;:&quot;horizontal&quot;,&quot;chip_types&quot;:[&quot;header&quot;]},{&quot;fill_id&quot;:&quot;577385a202f444e8bb2f1f389189e65b&quot;,&quot;fill_align&quot;:&quot;lt&quot;,&quot;text_align&quot;:&quot;lt&quot;,&quot;text_direction&quot;:&quot;horizontal&quot;,&quot;chip_types&quot;:[&quot;text&quot;]}]]"/>
  <p:tag name="KSO_WM_CHIP_GROUPID" val="5ea10349660c33b3b8e66bfe"/>
  <p:tag name="KSO_WM_CHIP_INFOS" val="{&quot;layout_type&quot;:&quot;leftright&quot;,&quot;tags&quot;:{&quot;style&quot;:[&quot;商务&quot;,&quot;简约&quot;,&quot;文艺清新&quot;,&quot;卡通&quot;,&quot;欧美风&quot;,&quot;黑板风&quot;,&quot;渐变风&quot;,&quot;党政风&quot;]},&quot;slide_type&quot;:[&quot;text&quot;],&quot;aspect_ratio&quot;:&quot;16:9&quot;}"/>
  <p:tag name="KSO_WM_CHIP_XID" val="5ea10349660c33b3b8e66bff"/>
  <p:tag name="KSO_WM_SLIDE_BACKGROUND" val="[&quot;leftRight&quot;]"/>
  <p:tag name="KSO_WM_SLIDE_BACKGROUND_TYPE" val="general"/>
  <p:tag name="KSO_WM_SLIDE_BK_DARK_LIGHT" val="2"/>
  <p:tag name="KSO_WM_SLIDE_COLORSCHEME_VERSION" val="3.2"/>
  <p:tag name="KSO_WM_SLIDE_ID" val="diagram20194755_1"/>
  <p:tag name="KSO_WM_SLIDE_INDEX" val="1"/>
  <p:tag name="KSO_WM_SLIDE_ITEM_CNT" val="0"/>
  <p:tag name="KSO_WM_SLIDE_LAYOUT" val="a_f"/>
  <p:tag name="KSO_WM_SLIDE_LAYOUT_CNT" val="1_1"/>
  <p:tag name="KSO_WM_SLIDE_POSITION" val="26*50"/>
  <p:tag name="KSO_WM_SLIDE_RATIO" val="1.777778"/>
  <p:tag name="KSO_WM_SLIDE_SIZE" val="919*458"/>
  <p:tag name="KSO_WM_SLIDE_SUBTYPE" val="pureTxt"/>
  <p:tag name="KSO_WM_SLIDE_SUPPORT_FEATURE_TYPE" val="0"/>
  <p:tag name="KSO_WM_SLIDE_TYPE" val="text"/>
  <p:tag name="KSO_WM_TAG_VERSION" val="1.0"/>
  <p:tag name="KSO_WM_TEMPLATE_ASSEMBLE_GROUPID" val="5eecbafda758c1ec0b708c10"/>
  <p:tag name="KSO_WM_TEMPLATE_ASSEMBLE_XID" val="5eecbafda758c1ec0b708c10"/>
  <p:tag name="KSO_WM_TEMPLATE_CATEGORY" val="diagram"/>
  <p:tag name="KSO_WM_TEMPLATE_COLOR_TYPE" val="1"/>
  <p:tag name="KSO_WM_TEMPLATE_INDEX" val="20194755"/>
  <p:tag name="KSO_WM_TEMPLATE_MASTER_TYPE" val="0"/>
  <p:tag name="KSO_WM_TEMPLATE_SUBCATEGORY" val="0"/>
</p:tagLst>
</file>

<file path=ppt/tags/tag74.xml><?xml version="1.0" encoding="utf-8"?>
<p:tagLst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4*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ags/tag75.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4**"/>
  <p:tag name="KSO_WM_UNIT_LAYERLEVEL" val="1"/>
  <p:tag name="KSO_WM_UNIT_TEXT_FILL_FORE_SCHEMECOLOR_INDEX" val="2"/>
  <p:tag name="KSO_WM_UNIT_TEXT_FILL_FORE_SCHEMECOLOR_INDEX_BRIGHTNESS" val="0"/>
  <p:tag name="KSO_WM_UNIT_TEXT_FILL_TYPE" val="1"/>
  <p:tag name="KSO_WM_UNIT_TYPE" val="i"/>
</p:tagLst>
</file>

<file path=ppt/tags/tag76.xml><?xml version="1.0" encoding="utf-8"?>
<p:tagLst xmlns:p="http://schemas.openxmlformats.org/presentationml/2006/main">
  <p:tag name="KSO_WM_BEAUTIFY_FLAG" val="#wm#"/>
  <p:tag name="KSO_WM_SLIDE_BACKGROUND_TYPE" val="leftRight"/>
  <p:tag name="KSO_WM_SLIDE_BK_DARK_LIGHT" val="2"/>
  <p:tag name="KSO_WM_TAG_VERSION" val="1.0"/>
  <p:tag name="KSO_WM_UNIT_COMPATIBLE" val="0"/>
  <p:tag name="KSO_WM_UNIT_DIAGRAM_ISNUMVISUAL" val="0"/>
  <p:tag name="KSO_WM_UNIT_DIAGRAM_ISREFERUNIT" val="0"/>
  <p:tag name="KSO_WM_UNIT_FILL_FORE_SCHEMECOLOR_INDEX_1" val="15"/>
  <p:tag name="KSO_WM_UNIT_FILL_FORE_SCHEMECOLOR_INDEX_1_BRIGHTNESS" val="-0.1"/>
  <p:tag name="KSO_WM_UNIT_FILL_FORE_SCHEMECOLOR_INDEX_1_POS" val="0"/>
  <p:tag name="KSO_WM_UNIT_FILL_FORE_SCHEMECOLOR_INDEX_1_TRANS" val="0.76"/>
  <p:tag name="KSO_WM_UNIT_FILL_FORE_SCHEMECOLOR_INDEX_2" val="16"/>
  <p:tag name="KSO_WM_UNIT_FILL_FORE_SCHEMECOLOR_INDEX_2_BRIGHTNESS" val="0"/>
  <p:tag name="KSO_WM_UNIT_FILL_FORE_SCHEMECOLOR_INDEX_2_POS" val="1"/>
  <p:tag name="KSO_WM_UNIT_FILL_FORE_SCHEMECOLOR_INDEX_2_TRANS" val="0"/>
  <p:tag name="KSO_WM_UNIT_FILL_GRADIENT_ANGLE" val="90"/>
  <p:tag name="KSO_WM_UNIT_FILL_GRADIENT_DIRECTION" val="1"/>
  <p:tag name="KSO_WM_UNIT_FILL_GRADIENT_TYPE" val="0"/>
  <p:tag name="KSO_WM_UNIT_FILL_TYPE" val="3"/>
  <p:tag name="KSO_WM_UNIT_HIGHLIGHT" val="0"/>
  <p:tag name="KSO_WM_UNIT_ID" val="_14**"/>
  <p:tag name="KSO_WM_UNIT_LAYERLEVEL" val="1"/>
  <p:tag name="KSO_WM_UNIT_TEXT_FILL_FORE_SCHEMECOLOR_INDEX" val="2"/>
  <p:tag name="KSO_WM_UNIT_TEXT_FILL_FORE_SCHEMECOLOR_INDEX_BRIGHTNESS" val="0"/>
  <p:tag name="KSO_WM_UNIT_TEXT_FILL_TYPE" val="1"/>
  <p:tag name="KSO_WM_UNIT_TYPE" val="i"/>
</p:tagLst>
</file>

<file path=ppt/tags/tag77.xml><?xml version="1.0" encoding="utf-8"?>
<p:tagLst xmlns:p="http://schemas.openxmlformats.org/presentationml/2006/main">
  <p:tag name="KSO_WM_ASSEMBLE_CHIP_INDEX" val="e79db54728fb4e33a18de3e1d89fd775"/>
  <p:tag name="KSO_WM_BEAUTIFY_FLAG" val="#wm#"/>
  <p:tag name="KSO_WM_CHIP_GROUPID" val="5e7310da9a230a26b9e88a19"/>
  <p:tag name="KSO_WM_CHIP_XID" val="5e7310da9a230a26b9e88a1a"/>
  <p:tag name="KSO_WM_TAG_VERSION" val="1.0"/>
  <p:tag name="KSO_WM_TEMPLATE_ASSEMBLE_GROUPID" val="5eecbafda758c1ec0b708c10"/>
  <p:tag name="KSO_WM_TEMPLATE_ASSEMBLE_XID" val="5eecbafda758c1ec0b708c10"/>
  <p:tag name="KSO_WM_TEMPLATE_CATEGORY" val="diagram"/>
  <p:tag name="KSO_WM_TEMPLATE_INDEX" val="20206768"/>
  <p:tag name="KSO_WM_UNIT_COMPATIBLE" val="1"/>
  <p:tag name="KSO_WM_UNIT_DEC_AREA_ID" val="21a21ef8c74d4140968e3616d6a2d426"/>
  <p:tag name="KSO_WM_UNIT_DIAGRAM_ISNUMVISUAL" val="0"/>
  <p:tag name="KSO_WM_UNIT_DIAGRAM_ISREFERUNIT" val="0"/>
  <p:tag name="KSO_WM_UNIT_HIGHLIGHT" val="0"/>
  <p:tag name="KSO_WM_UNIT_ID" val="diagram20206768_1*d*1"/>
  <p:tag name="KSO_WM_UNIT_INDEX" val="1"/>
  <p:tag name="KSO_WM_UNIT_LAYERLEVEL" val="1"/>
  <p:tag name="KSO_WM_UNIT_PLACING_PICTURE" val="e79db54728fb4e33a18de3e1d89fd775"/>
  <p:tag name="KSO_WM_UNIT_SUPPORT_UNIT_TYPE" val="[&quot;θ&quot;]"/>
  <p:tag name="KSO_WM_UNIT_TYPE" val="d"/>
  <p:tag name="KSO_WM_UNIT_VALUE" val="1565*1565"/>
</p:tagLst>
</file>

<file path=ppt/tags/tag78.xml><?xml version="1.0" encoding="utf-8"?>
<p:tagLst xmlns:p="http://schemas.openxmlformats.org/presentationml/2006/main">
  <p:tag name="KSO_WM_BEAUTIFY_FLAG" val="#wm#"/>
  <p:tag name="KSO_WM_CHIP_GROUPID" val="5ea10349660c33b3b8e66bfe"/>
  <p:tag name="KSO_WM_CHIP_XID" val="5ea10349660c33b3b8e66bff"/>
  <p:tag name="KSO_WM_TAG_VERSION" val="1.0"/>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ORATE_INFO" val="{&quot;DecorateInfoX&quot;:{&quot;IsLeft&quot;:false,&quot;IsRight&quot;:false,&quot;IsAbs&quot;:false},&quot;DecorateInfoY&quot;:{&quot;IsTop&quot;:false,&quot;IsBottom&quot;:false,&quot;IsAbs&quot;:false},&quot;DecorateInfoW&quot;:{&quot;IsAbs&quot;:true},&quot;DecorateInfoH&quot;:{&quot;IsAbs&quot;:true}}"/>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206768_1*i*2"/>
  <p:tag name="KSO_WM_UNIT_INDEX" val="2"/>
  <p:tag name="KSO_WM_UNIT_LAYERLEVEL" val="1"/>
  <p:tag name="KSO_WM_UNIT_SM_LIMIT_TYPE" val="1"/>
  <p:tag name="KSO_WM_UNIT_TEXT_FILL_FORE_SCHEMECOLOR_INDEX" val="2"/>
  <p:tag name="KSO_WM_UNIT_TEXT_FILL_FORE_SCHEMECOLOR_INDEX_BRIGHTNESS" val="0"/>
  <p:tag name="KSO_WM_UNIT_TEXT_FILL_TYPE" val="1"/>
  <p:tag name="KSO_WM_UNIT_TYPE" val="i"/>
  <p:tag name="KSO_WM_UNIT_VALUE" val="0"/>
</p:tagLst>
</file>

<file path=ppt/tags/tag79.xml><?xml version="1.0" encoding="utf-8"?>
<p:tagLst xmlns:p="http://schemas.openxmlformats.org/presentationml/2006/main">
  <p:tag name="KSO_WM_ASSEMBLE_CHIP_INDEX" val="bf288304504b4d0383124a180169df94"/>
  <p:tag name="KSO_WM_BEAUTIFY_FLAG" val="#wm#"/>
  <p:tag name="KSO_WM_CHIP_GROUPID" val="5e7881253197e252a37019b5"/>
  <p:tag name="KSO_WM_CHIP_XID" val="5e7881253197e252a37019b6"/>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cc2c32e5ba84646a92939bd82d205ef"/>
  <p:tag name="KSO_WM_UNIT_DEFAULT_FONT" val="24;44;4"/>
  <p:tag name="KSO_WM_UNIT_DIAGRAM_ISNUMVISUAL" val="0"/>
  <p:tag name="KSO_WM_UNIT_DIAGRAM_ISREFERUNIT" val="0"/>
  <p:tag name="KSO_WM_UNIT_HIGHLIGHT" val="0"/>
  <p:tag name="KSO_WM_UNIT_ID" val="diagram20206768_1*a*1"/>
  <p:tag name="KSO_WM_UNIT_INDEX" val="1"/>
  <p:tag name="KSO_WM_UNIT_ISCONTENTSTITLE" val="0"/>
  <p:tag name="KSO_WM_UNIT_ISNUMDGMTITLE" val="0"/>
  <p:tag name="KSO_WM_UNIT_LAYERLEVEL" val="1"/>
  <p:tag name="KSO_WM_UNIT_NOCLEAR" val="0"/>
  <p:tag name="KSO_WM_UNIT_PRESET_TEXT" val="单击添加大标题"/>
  <p:tag name="KSO_WM_UNIT_SHOW_EDIT_AREA_INDICATION" val="1"/>
  <p:tag name="KSO_WM_UNIT_TEXT_FILL_FORE_SCHEMECOLOR_INDEX" val="13"/>
  <p:tag name="KSO_WM_UNIT_TEXT_FILL_FORE_SCHEMECOLOR_INDEX_BRIGHTNESS" val="0"/>
  <p:tag name="KSO_WM_UNIT_TEXT_FILL_TYPE" val="1"/>
  <p:tag name="KSO_WM_UNIT_TYPE" val="a"/>
  <p:tag name="KSO_WM_UNIT_VALUE" val="12"/>
</p:tagLst>
</file>

<file path=ppt/tags/tag8.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80.xml><?xml version="1.0" encoding="utf-8"?>
<p:tagLst xmlns:p="http://schemas.openxmlformats.org/presentationml/2006/main">
  <p:tag name="KSO_WM_ASSEMBLE_CHIP_INDEX" val="9581e57ec30643678ed0bfe5bd447ae5"/>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d90336203464aa2b162a46067f90318"/>
  <p:tag name="KSO_WM_UNIT_DEFAULT_FONT" val="14;20;2"/>
  <p:tag name="KSO_WM_UNIT_DIAGRAM_ISNUMVISUAL" val="0"/>
  <p:tag name="KSO_WM_UNIT_DIAGRAM_ISREFERUNIT" val="0"/>
  <p:tag name="KSO_WM_UNIT_HIGHLIGHT" val="0"/>
  <p:tag name="KSO_WM_UNIT_ID" val="diagram2020676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80"/>
</p:tagLst>
</file>

<file path=ppt/tags/tag81.xml><?xml version="1.0" encoding="utf-8"?>
<p:tagLst xmlns:p="http://schemas.openxmlformats.org/presentationml/2006/main">
  <p:tag name="KSO_WM_BEAUTIFY_FLAG" val="#wm#"/>
  <p:tag name="KSO_WM_CHIP_FILLPROP" val="[[{&quot;fill_id&quot;:&quot;f59f42cc9e8241e5a380b9934ca90159&quot;,&quot;fill_align&quot;:&quot;rm&quot;,&quot;text_align&quot;:&quot;cm&quot;,&quot;text_direction&quot;:&quot;horizontal&quot;,&quot;chip_types&quot;:[&quot;picture&quot;,&quot;video&quot;]},{&quot;fill_id&quot;:&quot;ca842c895a2d467daa4170a192854c5a&quot;,&quot;fill_align&quot;:&quot;lb&quot;,&quot;text_align&quot;:&quot;lb&quot;,&quot;text_direction&quot;:&quot;horizontal&quot;,&quot;chip_types&quot;:[&quot;header&quot;]},{&quot;fill_id&quot;:&quot;577385a202f444e8bb2f1f389189e65b&quot;,&quot;fill_align&quot;:&quot;lt&quot;,&quot;text_align&quot;:&quot;lt&quot;,&quot;text_direction&quot;:&quot;horizontal&quot;,&quot;chip_types&quot;:[&quot;text&quot;]}]]"/>
  <p:tag name="KSO_WM_CHIP_GROUPID" val="5ea10349660c33b3b8e66bfe"/>
  <p:tag name="KSO_WM_CHIP_INFOS" val="{&quot;layout_type&quot;:&quot;leftright&quot;,&quot;tags&quot;:{&quot;style&quot;:[&quot;商务&quot;,&quot;简约&quot;,&quot;文艺清新&quot;,&quot;卡通&quot;,&quot;欧美风&quot;,&quot;黑板风&quot;,&quot;渐变风&quot;,&quot;党政风&quot;]},&quot;slide_type&quot;:[&quot;text&quot;],&quot;aspect_ratio&quot;:&quot;16:9&quot;}"/>
  <p:tag name="KSO_WM_CHIP_XID" val="5ea10349660c33b3b8e66bff"/>
  <p:tag name="KSO_WM_SLIDE_BACKGROUND" val="[&quot;leftRight&quot;]"/>
  <p:tag name="KSO_WM_SLIDE_BACKGROUND_TYPE" val="leftRight"/>
  <p:tag name="KSO_WM_SLIDE_BK_DARK_LIGHT" val="2"/>
  <p:tag name="KSO_WM_SLIDE_ID" val="diagram20206768_1"/>
  <p:tag name="KSO_WM_SLIDE_INDEX" val="1"/>
  <p:tag name="KSO_WM_SLIDE_ITEM_CNT" val="0"/>
  <p:tag name="KSO_WM_SLIDE_LAYOUT" val="a_d_f"/>
  <p:tag name="KSO_WM_SLIDE_LAYOUT_CNT" val="1_1_1"/>
  <p:tag name="KSO_WM_SLIDE_LAYOUT_INFO" val="{&quot;direction&quot;:1,&quot;id&quot;:&quot;2020-06-19T21:18:33&quot;,&quot;maxSize&quot;:{&quot;size1&quot;:53.799999999999997},&quot;minSize&quot;:{&quot;size1&quot;:53.799999999999997},&quot;normalSize&quot;:{&quot;size1&quot;:53.799999999999997},&quot;subLayout&quot;:[{&quot;backgroundInfo&quot;:[{&quot;bottom&quot;:0,&quot;bottomAbs&quot;:false,&quot;left&quot;:0,&quot;leftAbs&quot;:false,&quot;right&quot;:0.61885730000000005,&quot;rightAbs&quot;:false,&quot;top&quot;:0,&quot;topAbs&quot;:false,&quot;type&quot;:&quot;leftRight&quot;}],&quot;id&quot;:&quot;2020-06-19T21:18:33&quot;,&quot;margin&quot;:{&quot;bottom&quot;:1.6929999589920044,&quot;left&quot;:2.5399999618530273,&quot;right&quot;:0,&quot;top&quot;:1.6929999589920044},&quot;type&quot;:0},{&quot;id&quot;:&quot;2020-06-19T21:18:33&quot;,&quot;maxSize&quot;:{&quot;size1&quot;:44.399999999999999},&quot;minSize&quot;:{&quot;size1&quot;:35.600000000000001},&quot;normalSize&quot;:{&quot;size1&quot;:40},&quot;subLayout&quot;:[{&quot;id&quot;:&quot;2020-06-19T21:18:33&quot;,&quot;margin&quot;:{&quot;bottom&quot;:0,&quot;left&quot;:2.1170001029968262,&quot;right&quot;:1.6929999589920044,&quot;top&quot;:4.6570000648498535},&quot;type&quot;:0},{&quot;id&quot;:&quot;2020-06-19T21:18:33&quot;,&quot;margin&quot;:{&quot;bottom&quot;:3.809999942779541,&quot;left&quot;:2.1170001029968262,&quot;right&quot;:1.6929999589920044,&quot;top&quot;:0.42300000786781311},&quot;type&quot;:0}],&quot;type&quot;:0}],&quot;type&quot;:0}"/>
  <p:tag name="KSO_WM_SLIDE_POSITION" val="0*0"/>
  <p:tag name="KSO_WM_SLIDE_RATIO" val="1.777778"/>
  <p:tag name="KSO_WM_SLIDE_SIZE" val="959*540"/>
  <p:tag name="KSO_WM_SLIDE_SUBTYPE" val="picTxt"/>
  <p:tag name="KSO_WM_SLIDE_SUPPORT_FEATURE_TYPE" val="0"/>
  <p:tag name="KSO_WM_SLIDE_TYPE" val="text"/>
  <p:tag name="KSO_WM_TAG_VERSION" val="1.0"/>
  <p:tag name="KSO_WM_TEMPLATE_ASSEMBLE_GROUPID" val="5eecbafda758c1ec0b708c10"/>
  <p:tag name="KSO_WM_TEMPLATE_ASSEMBLE_XID" val="5eecbafda758c1ec0b708c10"/>
  <p:tag name="KSO_WM_TEMPLATE_CATEGORY" val="diagram"/>
  <p:tag name="KSO_WM_TEMPLATE_COLOR_TYPE" val="1"/>
  <p:tag name="KSO_WM_TEMPLATE_INDEX" val="20206768"/>
  <p:tag name="KSO_WM_TEMPLATE_MASTER_TYPE" val="0"/>
  <p:tag name="KSO_WM_TEMPLATE_SUBCATEGORY" val="21"/>
</p:tagLst>
</file>

<file path=ppt/tags/tag82.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83.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84.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6"/>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1"/>
  <p:tag name="KSO_WM_UNIT_INDEX" val="1"/>
  <p:tag name="KSO_WM_UNIT_LAYERLEVEL" val="1"/>
  <p:tag name="KSO_WM_UNIT_TEXT_FILL_FORE_SCHEMECOLOR_INDEX" val="14"/>
  <p:tag name="KSO_WM_UNIT_TEXT_FILL_FORE_SCHEMECOLOR_INDEX_BRIGHTNESS" val="0"/>
  <p:tag name="KSO_WM_UNIT_TEXT_FILL_TYPE" val="1"/>
  <p:tag name="KSO_WM_UNIT_TYPE" val="i"/>
</p:tagLst>
</file>

<file path=ppt/tags/tag85.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7"/>
  <p:tag name="KSO_WM_UNIT_COMPATIBLE" val="0"/>
  <p:tag name="KSO_WM_UNIT_DIAGRAM_ISNUMVISUAL" val="0"/>
  <p:tag name="KSO_WM_UNIT_DIAGRAM_ISREFERUNIT" val="0"/>
  <p:tag name="KSO_WM_UNIT_FILL_FORE_SCHEMECOLOR_INDEX" val="14"/>
  <p:tag name="KSO_WM_UNIT_FILL_FORE_SCHEMECOLOR_INDEX_BRIGHTNESS" val="0"/>
  <p:tag name="KSO_WM_UNIT_FILL_TYPE" val="1"/>
  <p:tag name="KSO_WM_UNIT_HIGHLIGHT" val="0"/>
  <p:tag name="KSO_WM_UNIT_ID" val="diagram20194755_1*i*2"/>
  <p:tag name="KSO_WM_UNIT_INDEX" val="2"/>
  <p:tag name="KSO_WM_UNIT_LAYERLEVEL" val="1"/>
  <p:tag name="KSO_WM_UNIT_LINE_FILL_TYPE" val="2"/>
  <p:tag name="KSO_WM_UNIT_LINE_FORE_SCHEMECOLOR_INDEX" val="5"/>
  <p:tag name="KSO_WM_UNIT_LINE_FORE_SCHEMECOLOR_INDEX_BRIGHTNESS" val="0"/>
  <p:tag name="KSO_WM_UNIT_TEXT_FILL_FORE_SCHEMECOLOR_INDEX" val="14"/>
  <p:tag name="KSO_WM_UNIT_TEXT_FILL_FORE_SCHEMECOLOR_INDEX_BRIGHTNESS" val="0"/>
  <p:tag name="KSO_WM_UNIT_TEXT_FILL_TYPE" val="1"/>
  <p:tag name="KSO_WM_UNIT_TYPE" val="i"/>
</p:tagLst>
</file>

<file path=ppt/tags/tag86.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35"/>
  <p:tag name="KSO_WM_UNIT_COMPATIBLE" val="0"/>
  <p:tag name="KSO_WM_UNIT_DECOLORIZATION" val="1"/>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5"/>
  <p:tag name="KSO_WM_UNIT_INDEX" val="5"/>
  <p:tag name="KSO_WM_UNIT_LAYERLEVEL" val="1"/>
  <p:tag name="KSO_WM_UNIT_TEXT_FILL_FORE_SCHEMECOLOR_INDEX" val="2"/>
  <p:tag name="KSO_WM_UNIT_TEXT_FILL_FORE_SCHEMECOLOR_INDEX_BRIGHTNESS" val="0"/>
  <p:tag name="KSO_WM_UNIT_TEXT_FILL_TYPE" val="1"/>
  <p:tag name="KSO_WM_UNIT_TYPE" val="i"/>
</p:tagLst>
</file>

<file path=ppt/tags/tag87.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4"/>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6"/>
  <p:tag name="KSO_WM_UNIT_INDEX" val="6"/>
  <p:tag name="KSO_WM_UNIT_LAYERLEVEL" val="1"/>
  <p:tag name="KSO_WM_UNIT_TEXT_FILL_FORE_SCHEMECOLOR_INDEX" val="2"/>
  <p:tag name="KSO_WM_UNIT_TEXT_FILL_FORE_SCHEMECOLOR_INDEX_BRIGHTNESS" val="0"/>
  <p:tag name="KSO_WM_UNIT_TEXT_FILL_TYPE" val="1"/>
  <p:tag name="KSO_WM_UNIT_TYPE" val="i"/>
</p:tagLst>
</file>

<file path=ppt/tags/tag88.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5"/>
  <p:tag name="KSO_WM_UNIT_COMPATIBLE" val="0"/>
  <p:tag name="KSO_WM_UNIT_DIAGRAM_ISNUMVISUAL" val="0"/>
  <p:tag name="KSO_WM_UNIT_DIAGRAM_ISREFERUNIT" val="0"/>
  <p:tag name="KSO_WM_UNIT_FILL_FORE_SCHEMECOLOR_INDEX" val="5"/>
  <p:tag name="KSO_WM_UNIT_FILL_FORE_SCHEMECOLOR_INDEX_BRIGHTNESS" val="0"/>
  <p:tag name="KSO_WM_UNIT_FILL_TYPE" val="1"/>
  <p:tag name="KSO_WM_UNIT_HIGHLIGHT" val="0"/>
  <p:tag name="KSO_WM_UNIT_ID" val="diagram20194755_1*i*4"/>
  <p:tag name="KSO_WM_UNIT_INDEX" val="4"/>
  <p:tag name="KSO_WM_UNIT_LAYERLEVEL" val="1"/>
  <p:tag name="KSO_WM_UNIT_TEXT_FILL_FORE_SCHEMECOLOR_INDEX" val="2"/>
  <p:tag name="KSO_WM_UNIT_TEXT_FILL_FORE_SCHEMECOLOR_INDEX_BRIGHTNESS" val="0"/>
  <p:tag name="KSO_WM_UNIT_TEXT_FILL_TYPE" val="1"/>
  <p:tag name="KSO_WM_UNIT_TYPE" val="i"/>
</p:tagLst>
</file>

<file path=ppt/tags/tag89.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2"/>
  <p:tag name="KSO_WM_UNIT_COMPATIBLE" val="0"/>
  <p:tag name="KSO_WM_UNIT_DIAGRAM_ISNUMVISUAL" val="0"/>
  <p:tag name="KSO_WM_UNIT_DIAGRAM_ISREFERUNIT" val="0"/>
  <p:tag name="KSO_WM_UNIT_HIGHLIGHT" val="0"/>
  <p:tag name="KSO_WM_UNIT_ID" val="diagram20194755_1*i*3"/>
  <p:tag name="KSO_WM_UNIT_INDEX" val="3"/>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9.xml><?xml version="1.0" encoding="utf-8"?>
<p:tagLst xmlns:p="http://schemas.openxmlformats.org/presentationml/2006/main">
  <p:tag name="KSO_WM_BEAUTIFY_FLAG" val="#wm#"/>
  <p:tag name="KSO_WM_SLIDE_BACKGROUND_TYPE" val="general"/>
  <p:tag name="KSO_WM_TAG_VERSION" val="1.0"/>
  <p:tag name="KSO_WM_UNIT_COMPATIBLE" val="0"/>
  <p:tag name="KSO_WM_UNIT_DIAGRAM_ISNUMVISUAL" val="0"/>
  <p:tag name="KSO_WM_UNIT_DIAGRAM_ISREFERUNIT" val="0"/>
  <p:tag name="KSO_WM_UNIT_FILL_FORE_SCHEMECOLOR_INDEX_1" val="16"/>
  <p:tag name="KSO_WM_UNIT_FILL_FORE_SCHEMECOLOR_INDEX_1_BRIGHTNESS" val="0"/>
  <p:tag name="KSO_WM_UNIT_FILL_FORE_SCHEMECOLOR_INDEX_1_POS" val="0"/>
  <p:tag name="KSO_WM_UNIT_FILL_FORE_SCHEMECOLOR_INDEX_1_TRANS" val="0.9"/>
  <p:tag name="KSO_WM_UNIT_FILL_FORE_SCHEMECOLOR_INDEX_2" val="15"/>
  <p:tag name="KSO_WM_UNIT_FILL_FORE_SCHEMECOLOR_INDEX_2_BRIGHTNESS" val="-0.1"/>
  <p:tag name="KSO_WM_UNIT_FILL_FORE_SCHEMECOLOR_INDEX_2_POS" val="1"/>
  <p:tag name="KSO_WM_UNIT_FILL_FORE_SCHEMECOLOR_INDEX_2_TRANS" val="0.76"/>
  <p:tag name="KSO_WM_UNIT_FILL_GRADIENT_ANGLE" val="90"/>
  <p:tag name="KSO_WM_UNIT_FILL_GRADIENT_DIRECTION" val="1"/>
  <p:tag name="KSO_WM_UNIT_FILL_GRADIENT_TYPE" val="0"/>
  <p:tag name="KSO_WM_UNIT_FILL_TYPE" val="3"/>
  <p:tag name="KSO_WM_UNIT_HIGHLIGHT" val="0"/>
  <p:tag name="KSO_WM_UNIT_ID" val="_12**"/>
  <p:tag name="KSO_WM_UNIT_LAYERLEVEL" val="1"/>
  <p:tag name="KSO_WM_UNIT_TEXT_FILL_FORE_SCHEMECOLOR_INDEX" val="2"/>
  <p:tag name="KSO_WM_UNIT_TEXT_FILL_FORE_SCHEMECOLOR_INDEX_BRIGHTNESS" val="0"/>
  <p:tag name="KSO_WM_UNIT_TEXT_FILL_TYPE" val="1"/>
  <p:tag name="KSO_WM_UNIT_TYPE" val="i"/>
</p:tagLst>
</file>

<file path=ppt/tags/tag90.xml><?xml version="1.0" encoding="utf-8"?>
<p:tagLst xmlns:p="http://schemas.openxmlformats.org/presentationml/2006/main">
  <p:tag name="KSO_WM_BEAUTIFY_FLAG" val="#wm#"/>
  <p:tag name="KSO_WM_TAG_VERSION" val="1.0"/>
  <p:tag name="KSO_WM_TEMPLATE_CATEGORY" val="diagram"/>
  <p:tag name="KSO_WM_TEMPLATE_INDEX" val="20194755"/>
  <p:tag name="KSO_WM_UNIT_COLOR_SCHEME_PARENT_PAGE" val="0_1"/>
  <p:tag name="KSO_WM_UNIT_COLOR_SCHEME_SHAPE_ID" val="13"/>
  <p:tag name="KSO_WM_UNIT_COMPATIBLE" val="0"/>
  <p:tag name="KSO_WM_UNIT_DIAGRAM_ISNUMVISUAL" val="0"/>
  <p:tag name="KSO_WM_UNIT_DIAGRAM_ISREFERUNIT" val="0"/>
  <p:tag name="KSO_WM_UNIT_HIGHLIGHT" val="0"/>
  <p:tag name="KSO_WM_UNIT_ID" val="diagram20194755_1*i*7"/>
  <p:tag name="KSO_WM_UNIT_INDEX" val="7"/>
  <p:tag name="KSO_WM_UNIT_LAYERLEVEL" val="1"/>
  <p:tag name="KSO_WM_UNIT_LINE_FILL_TYPE" val="2"/>
  <p:tag name="KSO_WM_UNIT_LINE_FORE_SCHEMECOLOR_INDEX" val="5"/>
  <p:tag name="KSO_WM_UNIT_LINE_FORE_SCHEMECOLOR_INDEX_BRIGHTNESS" val="0"/>
  <p:tag name="KSO_WM_UNIT_TEXT_FILL_FORE_SCHEMECOLOR_INDEX" val="2"/>
  <p:tag name="KSO_WM_UNIT_TEXT_FILL_FORE_SCHEMECOLOR_INDEX_BRIGHTNESS" val="0"/>
  <p:tag name="KSO_WM_UNIT_TEXT_FILL_TYPE" val="1"/>
  <p:tag name="KSO_WM_UNIT_TYPE" val="i"/>
</p:tagLst>
</file>

<file path=ppt/tags/tag91.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4755"/>
  <p:tag name="KSO_WM_UNIT_COLOR_SCHEME_PARENT_PAGE" val="0_1"/>
  <p:tag name="KSO_WM_UNIT_COLOR_SCHEME_SHAPE_ID" val="2"/>
  <p:tag name="KSO_WM_UNIT_COMPATIBLE" val="0"/>
  <p:tag name="KSO_WM_UNIT_DIAGRAM_ISNUMVISUAL" val="0"/>
  <p:tag name="KSO_WM_UNIT_DIAGRAM_ISREFERUNIT" val="0"/>
  <p:tag name="KSO_WM_UNIT_HIGHLIGHT" val="0"/>
  <p:tag name="KSO_WM_UNIT_ID" val="diagram20194755_1*f*1"/>
  <p:tag name="KSO_WM_UNIT_INDEX" val="1"/>
  <p:tag name="KSO_WM_UNIT_LAYERLEVEL" val="1"/>
  <p:tag name="KSO_WM_UNIT_NOCLEAR" val="1"/>
  <p:tag name="KSO_WM_UNIT_PRESET_TEXT" val="单击此处添加小标题：&#13;点击此处添加正文，文字是您思想的提炼，为了最终演示发布的良好效果，请尽量言简意赅的阐述观点；根据需要可酌情增减文字，以便观者可以准确理解您所传达的信息。您的正文已经简明扼要，字字珠玑，但信息却千丝万缕、错综复杂，需要用更多的文字来表述；但请您尽可能提炼思想的精髓，恰如其分的表达观点，往往可以事半功倍。&#13;我们为您  标注了最  适合的位  置您输入  的文字到  这里时就  是最佳视&#13;为了能让  您有更直  观的字数  感受并进  一步方便    &#13;单击此处添加小标题：&#13;点击此处添加正文，文字是您思想的提炼，为了最终演示发布的良好效果，请尽量言简意赅。"/>
  <p:tag name="KSO_WM_UNIT_SUBTYPE" val="a"/>
  <p:tag name="KSO_WM_UNIT_TEXT_FILL_FORE_SCHEMECOLOR_INDEX" val="13"/>
  <p:tag name="KSO_WM_UNIT_TEXT_FILL_FORE_SCHEMECOLOR_INDEX_BRIGHTNESS" val="0.25"/>
  <p:tag name="KSO_WM_UNIT_TEXT_FILL_TYPE" val="1"/>
  <p:tag name="KSO_WM_UNIT_TEXT_PART_ID_V2" val="d-4-2"/>
  <p:tag name="KSO_WM_UNIT_TYPE" val="f"/>
  <p:tag name="KSO_WM_UNIT_VALUE" val="468"/>
</p:tagLst>
</file>

<file path=ppt/tags/tag92.xml><?xml version="1.0" encoding="utf-8"?>
<p:tagLst xmlns:p="http://schemas.openxmlformats.org/presentationml/2006/main">
  <p:tag name="KSO_WM_BEAUTIFY_FLAG" val="#wm#"/>
  <p:tag name="KSO_WM_TAG_BACKGROUP_ID" val=""/>
  <p:tag name="KSO_WM_TAG_BACKGROUP_SIZE" val=""/>
  <p:tag name="KSO_WM_TAG_FRONT_SIZE" val=""/>
  <p:tag name="KSO_WM_TAG_VERSION" val="1.0"/>
  <p:tag name="KSO_WM_TAG_ZODER_POSITION" val=""/>
  <p:tag name="KSO_WM_TEMPLATE_CATEGORY" val="diagram"/>
  <p:tag name="KSO_WM_TEMPLATE_INDEX" val="20194755"/>
  <p:tag name="KSO_WM_UNIT_COLOR_SCHEME_PARENT_PAGE" val="0_1"/>
  <p:tag name="KSO_WM_UNIT_COLOR_SCHEME_SHAPE_ID" val="3"/>
  <p:tag name="KSO_WM_UNIT_COMPATIBLE" val="0"/>
  <p:tag name="KSO_WM_UNIT_DIAGRAM_ISNUMVISUAL" val="0"/>
  <p:tag name="KSO_WM_UNIT_DIAGRAM_ISREFERUNIT" val="0"/>
  <p:tag name="KSO_WM_UNIT_HIGHLIGHT" val="0"/>
  <p:tag name="KSO_WM_UNIT_ID" val="diagram20194755_1*a*1"/>
  <p:tag name="KSO_WM_UNIT_INDEX" val="1"/>
  <p:tag name="KSO_WM_UNIT_ISCONTENTSTITLE" val="0"/>
  <p:tag name="KSO_WM_UNIT_ISNUMDGMTITLE" val="0"/>
  <p:tag name="KSO_WM_UNIT_LAYERLEVEL" val="1"/>
  <p:tag name="KSO_WM_UNIT_NOCLEAR" val="0"/>
  <p:tag name="KSO_WM_UNIT_PRESET_TEXT" val="单击此处添加标题"/>
  <p:tag name="KSO_WM_UNIT_TEXT_PART_ID_V2" val="a-3-2"/>
  <p:tag name="KSO_WM_UNIT_TYPE" val="a"/>
  <p:tag name="KSO_WM_UNIT_VALUE" val="17"/>
</p:tagLst>
</file>

<file path=ppt/tags/tag93.xml><?xml version="1.0" encoding="utf-8"?>
<p:tagLst xmlns:p="http://schemas.openxmlformats.org/presentationml/2006/main">
  <p:tag name="KSO_WM_ASSEMBLE_CHIP_INDEX" val="9581e57ec30643678ed0bfe5bd447ae5"/>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d90336203464aa2b162a46067f90318"/>
  <p:tag name="KSO_WM_UNIT_DEFAULT_FONT" val="14;20;2"/>
  <p:tag name="KSO_WM_UNIT_DIAGRAM_ISNUMVISUAL" val="0"/>
  <p:tag name="KSO_WM_UNIT_DIAGRAM_ISREFERUNIT" val="0"/>
  <p:tag name="KSO_WM_UNIT_HIGHLIGHT" val="0"/>
  <p:tag name="KSO_WM_UNIT_ID" val="diagram2020676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80"/>
</p:tagLst>
</file>

<file path=ppt/tags/tag94.xml><?xml version="1.0" encoding="utf-8"?>
<p:tagLst xmlns:p="http://schemas.openxmlformats.org/presentationml/2006/main">
  <p:tag name="KSO_WM_ASSEMBLE_CHIP_INDEX" val="9581e57ec30643678ed0bfe5bd447ae5"/>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d90336203464aa2b162a46067f90318"/>
  <p:tag name="KSO_WM_UNIT_DEFAULT_FONT" val="14;20;2"/>
  <p:tag name="KSO_WM_UNIT_DIAGRAM_ISNUMVISUAL" val="0"/>
  <p:tag name="KSO_WM_UNIT_DIAGRAM_ISREFERUNIT" val="0"/>
  <p:tag name="KSO_WM_UNIT_HIGHLIGHT" val="0"/>
  <p:tag name="KSO_WM_UNIT_ID" val="diagram2020676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80"/>
</p:tagLst>
</file>

<file path=ppt/tags/tag95.xml><?xml version="1.0" encoding="utf-8"?>
<p:tagLst xmlns:p="http://schemas.openxmlformats.org/presentationml/2006/main">
  <p:tag name="KSO_WM_ASSEMBLE_CHIP_INDEX" val="9581e57ec30643678ed0bfe5bd447ae5"/>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d90336203464aa2b162a46067f90318"/>
  <p:tag name="KSO_WM_UNIT_DEFAULT_FONT" val="14;20;2"/>
  <p:tag name="KSO_WM_UNIT_DIAGRAM_ISNUMVISUAL" val="0"/>
  <p:tag name="KSO_WM_UNIT_DIAGRAM_ISREFERUNIT" val="0"/>
  <p:tag name="KSO_WM_UNIT_HIGHLIGHT" val="0"/>
  <p:tag name="KSO_WM_UNIT_ID" val="diagram2020676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80"/>
</p:tagLst>
</file>

<file path=ppt/tags/tag96.xml><?xml version="1.0" encoding="utf-8"?>
<p:tagLst xmlns:p="http://schemas.openxmlformats.org/presentationml/2006/main">
  <p:tag name="KSO_WM_ASSEMBLE_CHIP_INDEX" val="9581e57ec30643678ed0bfe5bd447ae5"/>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d90336203464aa2b162a46067f90318"/>
  <p:tag name="KSO_WM_UNIT_DEFAULT_FONT" val="14;20;2"/>
  <p:tag name="KSO_WM_UNIT_DIAGRAM_ISNUMVISUAL" val="0"/>
  <p:tag name="KSO_WM_UNIT_DIAGRAM_ISREFERUNIT" val="0"/>
  <p:tag name="KSO_WM_UNIT_HIGHLIGHT" val="0"/>
  <p:tag name="KSO_WM_UNIT_ID" val="diagram2020676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80"/>
</p:tagLst>
</file>

<file path=ppt/tags/tag97.xml><?xml version="1.0" encoding="utf-8"?>
<p:tagLst xmlns:p="http://schemas.openxmlformats.org/presentationml/2006/main">
  <p:tag name="KSO_WM_ASSEMBLE_CHIP_INDEX" val="9581e57ec30643678ed0bfe5bd447ae5"/>
  <p:tag name="KSO_WM_BEAUTIFY_FLAG" val="#wm#"/>
  <p:tag name="KSO_WM_CHIP_GROUPID" val="5e6b05596848fb12bee65ac8"/>
  <p:tag name="KSO_WM_CHIP_XID" val="5e6b05596848fb12bee65aca"/>
  <p:tag name="KSO_WM_TAG_BACKGROUP_ID" val=""/>
  <p:tag name="KSO_WM_TAG_BACKGROUP_SIZE" val=""/>
  <p:tag name="KSO_WM_TAG_FRONT_SIZE" val=""/>
  <p:tag name="KSO_WM_TAG_VERSION" val="1.0"/>
  <p:tag name="KSO_WM_TAG_ZODER_POSITION" val=""/>
  <p:tag name="KSO_WM_TEMPLATE_ASSEMBLE_GROUPID" val="5eecbafda758c1ec0b708c10"/>
  <p:tag name="KSO_WM_TEMPLATE_ASSEMBLE_XID" val="5eecbafda758c1ec0b708c10"/>
  <p:tag name="KSO_WM_TEMPLATE_CATEGORY" val="diagram"/>
  <p:tag name="KSO_WM_TEMPLATE_INDEX" val="20206768"/>
  <p:tag name="KSO_WM_UNIT_BLOCK" val="0"/>
  <p:tag name="KSO_WM_UNIT_COMPATIBLE" val="0"/>
  <p:tag name="KSO_WM_UNIT_DEC_AREA_ID" val="9d90336203464aa2b162a46067f90318"/>
  <p:tag name="KSO_WM_UNIT_DEFAULT_FONT" val="14;20;2"/>
  <p:tag name="KSO_WM_UNIT_DIAGRAM_ISNUMVISUAL" val="0"/>
  <p:tag name="KSO_WM_UNIT_DIAGRAM_ISREFERUNIT" val="0"/>
  <p:tag name="KSO_WM_UNIT_HIGHLIGHT" val="0"/>
  <p:tag name="KSO_WM_UNIT_ID" val="diagram20206768_1*f*1"/>
  <p:tag name="KSO_WM_UNIT_INDEX" val="1"/>
  <p:tag name="KSO_WM_UNIT_LAYERLEVEL" val="1"/>
  <p:tag name="KSO_WM_UNIT_NOCLEAR" val="0"/>
  <p:tag name="KSO_WM_UNIT_PRESET_TEXT" val="单击此处添加正文，文字是您思想的提炼，为了演示发布的良好效果，请言简意赅的阐述您的观点。您的内容已经简明扼要，字字珠玑。"/>
  <p:tag name="KSO_WM_UNIT_SHOW_EDIT_AREA_INDICATION" val="1"/>
  <p:tag name="KSO_WM_UNIT_SUBTYPE" val="a"/>
  <p:tag name="KSO_WM_UNIT_TEXT_FILL_FORE_SCHEMECOLOR_INDEX" val="13"/>
  <p:tag name="KSO_WM_UNIT_TEXT_FILL_FORE_SCHEMECOLOR_INDEX_BRIGHTNESS" val="0.25"/>
  <p:tag name="KSO_WM_UNIT_TEXT_FILL_TYPE" val="1"/>
  <p:tag name="KSO_WM_UNIT_TEXT_SUBTYPE" val="a"/>
  <p:tag name="KSO_WM_UNIT_TYPE" val="f"/>
  <p:tag name="KSO_WM_UNIT_VALUE" val="80"/>
</p:tagLst>
</file>

<file path=ppt/tags/tag98.xml><?xml version="1.0" encoding="utf-8"?>
<p:tagLst xmlns:p="http://schemas.openxmlformats.org/presentationml/2006/main">
  <p:tag name="KSO_WM_BEAUTIFY_FLAG" val="#wm#"/>
  <p:tag name="KSO_WM_CHIP_FILLPROP" val="[[{&quot;fill_id&quot;:&quot;f59f42cc9e8241e5a380b9934ca90159&quot;,&quot;fill_align&quot;:&quot;rm&quot;,&quot;text_align&quot;:&quot;cm&quot;,&quot;text_direction&quot;:&quot;horizontal&quot;,&quot;chip_types&quot;:[&quot;picture&quot;,&quot;video&quot;]},{&quot;fill_id&quot;:&quot;ca842c895a2d467daa4170a192854c5a&quot;,&quot;fill_align&quot;:&quot;lb&quot;,&quot;text_align&quot;:&quot;lb&quot;,&quot;text_direction&quot;:&quot;horizontal&quot;,&quot;chip_types&quot;:[&quot;header&quot;]},{&quot;fill_id&quot;:&quot;577385a202f444e8bb2f1f389189e65b&quot;,&quot;fill_align&quot;:&quot;lt&quot;,&quot;text_align&quot;:&quot;lt&quot;,&quot;text_direction&quot;:&quot;horizontal&quot;,&quot;chip_types&quot;:[&quot;text&quot;]}]]"/>
  <p:tag name="KSO_WM_CHIP_GROUPID" val="5ea10349660c33b3b8e66bfe"/>
  <p:tag name="KSO_WM_CHIP_INFOS" val="{&quot;layout_type&quot;:&quot;leftright&quot;,&quot;tags&quot;:{&quot;style&quot;:[&quot;商务&quot;,&quot;简约&quot;,&quot;文艺清新&quot;,&quot;卡通&quot;,&quot;欧美风&quot;,&quot;黑板风&quot;,&quot;渐变风&quot;,&quot;党政风&quot;]},&quot;slide_type&quot;:[&quot;text&quot;],&quot;aspect_ratio&quot;:&quot;16:9&quot;}"/>
  <p:tag name="KSO_WM_CHIP_XID" val="5ea10349660c33b3b8e66bff"/>
  <p:tag name="KSO_WM_SLIDE_BACKGROUND" val="[&quot;leftRight&quot;]"/>
  <p:tag name="KSO_WM_SLIDE_BACKGROUND_TYPE" val="general"/>
  <p:tag name="KSO_WM_SLIDE_BK_DARK_LIGHT" val="2"/>
  <p:tag name="KSO_WM_SLIDE_COLORSCHEME_VERSION" val="3.2"/>
  <p:tag name="KSO_WM_SLIDE_ID" val="diagram20194755_1"/>
  <p:tag name="KSO_WM_SLIDE_INDEX" val="1"/>
  <p:tag name="KSO_WM_SLIDE_ITEM_CNT" val="0"/>
  <p:tag name="KSO_WM_SLIDE_LAYOUT" val="a_f"/>
  <p:tag name="KSO_WM_SLIDE_LAYOUT_CNT" val="1_1"/>
  <p:tag name="KSO_WM_SLIDE_POSITION" val="26*50"/>
  <p:tag name="KSO_WM_SLIDE_RATIO" val="1.777778"/>
  <p:tag name="KSO_WM_SLIDE_SIZE" val="919*458"/>
  <p:tag name="KSO_WM_SLIDE_SUBTYPE" val="pureTxt"/>
  <p:tag name="KSO_WM_SLIDE_SUPPORT_FEATURE_TYPE" val="0"/>
  <p:tag name="KSO_WM_SLIDE_TYPE" val="text"/>
  <p:tag name="KSO_WM_TAG_VERSION" val="1.0"/>
  <p:tag name="KSO_WM_TEMPLATE_ASSEMBLE_GROUPID" val="5eecbafda758c1ec0b708c10"/>
  <p:tag name="KSO_WM_TEMPLATE_ASSEMBLE_XID" val="5eecbafda758c1ec0b708c10"/>
  <p:tag name="KSO_WM_TEMPLATE_CATEGORY" val="diagram"/>
  <p:tag name="KSO_WM_TEMPLATE_COLOR_TYPE" val="1"/>
  <p:tag name="KSO_WM_TEMPLATE_INDEX" val="20194755"/>
  <p:tag name="KSO_WM_TEMPLATE_MASTER_TYPE" val="0"/>
  <p:tag name="KSO_WM_TEMPLATE_SUBCATEGORY" val="0"/>
</p:tagLst>
</file>

<file path=ppt/tags/tag99.xml><?xml version="1.0" encoding="utf-8"?>
<p:tagLst xmlns:p="http://schemas.openxmlformats.org/presentationml/2006/main">
  <p:tag name="KSO_WM_BEAUTIFY_FLAG" val="#wm#"/>
  <p:tag name="KSO_WM_SLIDE_BACKGROUND_TYPE" val="leftRight"/>
  <p:tag name="KSO_WM_SLIDE_BK_DARK_LIGHT" val="2"/>
  <p:tag name="KSO_WM_TAG_VERSION" val="1.0"/>
  <p:tag name="KSO_WM_UNIT_BK_DARK_LIGHT" val="2"/>
  <p:tag name="KSO_WM_UNIT_COMPATIBLE" val="0"/>
  <p:tag name="KSO_WM_UNIT_DIAGRAM_ISNUMVISUAL" val="0"/>
  <p:tag name="KSO_WM_UNIT_DIAGRAM_ISREFERUNIT" val="0"/>
  <p:tag name="KSO_WM_UNIT_FILL_FORE_SCHEMECOLOR_INDEX" val="15"/>
  <p:tag name="KSO_WM_UNIT_FILL_FORE_SCHEMECOLOR_INDEX_BRIGHTNESS" val="0"/>
  <p:tag name="KSO_WM_UNIT_FILL_TYPE" val="1"/>
  <p:tag name="KSO_WM_UNIT_HIGHLIGHT" val="0"/>
  <p:tag name="KSO_WM_UNIT_ID" val="_14*i*1"/>
  <p:tag name="KSO_WM_UNIT_INDEX" val="1"/>
  <p:tag name="KSO_WM_UNIT_LAYERLEVEL" val="1"/>
  <p:tag name="KSO_WM_UNIT_SUBTYPE" val="h"/>
  <p:tag name="KSO_WM_UNIT_TEXT_FILL_FORE_SCHEMECOLOR_INDEX" val="2"/>
  <p:tag name="KSO_WM_UNIT_TEXT_FILL_FORE_SCHEMECOLOR_INDEX_BRIGHTNESS" val="0"/>
  <p:tag name="KSO_WM_UNIT_TEXT_FILL_TYPE" val="1"/>
  <p:tag name="KSO_WM_UNIT_TYPE" val="i"/>
</p:tagLst>
</file>

<file path=ppt/theme/theme1.xml><?xml version="1.0" encoding="utf-8"?>
<a:theme xmlns:a="http://schemas.openxmlformats.org/drawingml/2006/main" name="1_Office 主题​​">
  <a:themeElements>
    <a:clrScheme name="">
      <a:dk1>
        <a:srgbClr val="000000"/>
      </a:dk1>
      <a:lt1>
        <a:srgbClr val="FFFFFF"/>
      </a:lt1>
      <a:dk2>
        <a:srgbClr val="F2F2F2"/>
      </a:dk2>
      <a:lt2>
        <a:srgbClr val="FFFFFF"/>
      </a:lt2>
      <a:accent1>
        <a:srgbClr val="006599"/>
      </a:accent1>
      <a:accent2>
        <a:srgbClr val="1C6698"/>
      </a:accent2>
      <a:accent3>
        <a:srgbClr val="3D79AD"/>
      </a:accent3>
      <a:accent4>
        <a:srgbClr val="5C85B8"/>
      </a:accent4>
      <a:accent5>
        <a:srgbClr val="798EC2"/>
      </a:accent5>
      <a:accent6>
        <a:srgbClr val="9898C9"/>
      </a:accent6>
      <a:hlink>
        <a:srgbClr val="0563C1"/>
      </a:hlink>
      <a:folHlink>
        <a:srgbClr val="954F72"/>
      </a:folHlink>
    </a:clrScheme>
    <a:fontScheme name="自定义 9">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5013</Words>
  <Application>WPS 演示</Application>
  <PresentationFormat/>
  <Paragraphs>226</Paragraphs>
  <Slides>35</Slides>
  <Notes>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35</vt:i4>
      </vt:variant>
    </vt:vector>
  </HeadingPairs>
  <TitlesOfParts>
    <vt:vector size="47" baseType="lpstr">
      <vt:lpstr>Arial</vt:lpstr>
      <vt:lpstr>宋体</vt:lpstr>
      <vt:lpstr>Wingdings</vt:lpstr>
      <vt:lpstr>微软雅黑</vt:lpstr>
      <vt:lpstr>Calibri</vt:lpstr>
      <vt:lpstr>Times New Roman</vt:lpstr>
      <vt:lpstr>Segoe UI</vt:lpstr>
      <vt:lpstr>Wingdings</vt:lpstr>
      <vt:lpstr>WPS-Bullets</vt:lpstr>
      <vt:lpstr>Arial Unicode MS</vt:lpstr>
      <vt:lpstr>Times New Roman</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Administrator</cp:lastModifiedBy>
  <cp:revision>8</cp:revision>
  <cp:lastPrinted>2020-11-06T10:27:00Z</cp:lastPrinted>
  <dcterms:created xsi:type="dcterms:W3CDTF">2020-11-06T10:27:00Z</dcterms:created>
  <dcterms:modified xsi:type="dcterms:W3CDTF">2021-02-10T00:13:42Z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KSOProductBuildVer">
    <vt:lpwstr>2052-11.1.0.9564</vt:lpwstr>
  </property>
</Properties>
</file>