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2" r:id="rId7"/>
    <p:sldId id="260" r:id="rId8"/>
    <p:sldId id="263" r:id="rId9"/>
    <p:sldId id="265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700" y="-20320"/>
            <a:ext cx="12216765" cy="69348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033905" y="1830705"/>
            <a:ext cx="9608820" cy="44926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8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整 本 书 导 读</a:t>
            </a:r>
            <a:endParaRPr lang="zh-CN" altLang="en-US" sz="80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8000" b="1">
              <a:solidFill>
                <a:srgbClr val="FF0000"/>
              </a:solidFill>
            </a:endParaRPr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  <a:p>
            <a:r>
              <a:rPr lang="zh-CN" altLang="en-US" sz="3600">
                <a:solidFill>
                  <a:srgbClr val="FF0000"/>
                </a:solidFill>
              </a:rPr>
              <a:t>                               </a:t>
            </a:r>
            <a:endParaRPr lang="zh-CN" altLang="en-US" sz="3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" y="-10160"/>
            <a:ext cx="5211445" cy="513651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635125" y="5389880"/>
            <a:ext cx="211963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4400" b="1"/>
              <a:t>宝 葫 芦</a:t>
            </a:r>
            <a:endParaRPr lang="zh-CN" altLang="en-US" sz="4400" b="1"/>
          </a:p>
        </p:txBody>
      </p:sp>
      <p:sp>
        <p:nvSpPr>
          <p:cNvPr id="100" name="文本框 99"/>
          <p:cNvSpPr txBox="1"/>
          <p:nvPr/>
        </p:nvSpPr>
        <p:spPr>
          <a:xfrm>
            <a:off x="5725160" y="558165"/>
            <a:ext cx="5867400" cy="5077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36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</a:t>
            </a:r>
            <a:r>
              <a:rPr lang="zh-CN" altLang="en-US" sz="3600" b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大家好！我就是大名鼎鼎的宝葫芦，虽然外表和普通的葫芦一样绿里透黄，但我是一个可以让你幸福的葫芦，你想要什么就有什么，看我多神奇呀！</a:t>
            </a:r>
            <a:endParaRPr lang="zh-CN" altLang="en-US" sz="3600" b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4914265" y="838835"/>
            <a:ext cx="6196965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36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</a:t>
            </a:r>
            <a:endParaRPr lang="zh-CN" altLang="en-US" sz="3600" b="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46505" y="201295"/>
            <a:ext cx="1706880" cy="8299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王 葆</a:t>
            </a:r>
            <a:endParaRPr lang="zh-CN" altLang="en-US" sz="480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20515" y="240665"/>
            <a:ext cx="7959090" cy="62979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55600" fontAlgn="auto">
              <a:lnSpc>
                <a:spcPts val="4840"/>
              </a:lnSpc>
            </a:pPr>
            <a:r>
              <a:rPr lang="en-US" altLang="zh-CN" sz="32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</a:t>
            </a:r>
            <a:r>
              <a:rPr lang="zh-CN" altLang="en-US" sz="32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我把宝葫芦拿到手里，觉得很轻，心里自问：“怎么，这就是那号大名鼎鼎的宝葫芦吗？这就是使人幸福的那号宝葫芦吗？那号神奇的宝葫芦就是这么一副样儿吗？”    这个宝葫芦答话了：“这你可不用怀疑。你别瞧表面</a:t>
            </a:r>
            <a:r>
              <a:rPr lang="en-US" altLang="zh-CN" sz="32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——</a:t>
            </a:r>
            <a:r>
              <a:rPr lang="zh-CN" altLang="en-US" sz="32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我跟别的葫芦一个样子，可是里面装的玩意儿，各个葫芦都不一样。我的确是一个可以使你幸福的葫芦，我这回好容易才找上了你。你该做我的主人。我愿意听你的使唤，如你的意。</a:t>
            </a:r>
            <a:r>
              <a:rPr lang="en-US" altLang="zh-CN" sz="32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”</a:t>
            </a:r>
            <a:endParaRPr lang="en-US" altLang="zh-CN" sz="3200" b="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5" y="1030605"/>
            <a:ext cx="4053840" cy="5831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525" y="-192405"/>
            <a:ext cx="12211050" cy="703897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711200" y="807085"/>
            <a:ext cx="11138535" cy="58572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ts val="5620"/>
              </a:lnSpc>
            </a:pPr>
            <a:r>
              <a:rPr lang="en-US" altLang="zh-CN" sz="3600" b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</a:t>
            </a:r>
            <a:r>
              <a:rPr lang="zh-CN" altLang="en-US" sz="3600" b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我一瞧桶里的鱼</a:t>
            </a:r>
            <a:r>
              <a:rPr lang="en-US" altLang="zh-CN" sz="3600" b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——</a:t>
            </a:r>
            <a:r>
              <a:rPr lang="zh-CN" altLang="en-US" sz="3600" b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真奇怪，就忽然想起食品店里的熏鱼来了。一会儿又想到了卤蛋，还附带想起了葱油饼、核桃糖。这些个东西我向来就挺喜欢。    思路刚刚一展开，地下就冒出了一个纸包</a:t>
            </a:r>
            <a:r>
              <a:rPr lang="en-US" altLang="zh-CN" sz="3600" b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——</a:t>
            </a:r>
            <a:r>
              <a:rPr lang="zh-CN" altLang="en-US" sz="3600" b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油汪汪的。我打开一看</a:t>
            </a:r>
            <a:r>
              <a:rPr lang="en-US" altLang="zh-CN" sz="3600" b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,</a:t>
            </a:r>
            <a:r>
              <a:rPr lang="zh-CN" altLang="en-US" sz="3600" b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熏鱼！</a:t>
            </a:r>
            <a:r>
              <a:rPr lang="en-US" altLang="zh-CN" sz="3600" b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······</a:t>
            </a:r>
            <a:r>
              <a:rPr lang="zh-CN" altLang="en-US" sz="3600" b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一转眼又发现两三个纸包，就恰恰都是我喜欢的那几样。一眨眼功夫，忽然又有两个苹果滚到了我的脚边，我刚要捡起苹果来，地里猛地又竖起两串冰糖葫芦。</a:t>
            </a:r>
            <a:endParaRPr lang="zh-CN" altLang="en-US" sz="3600" b="0">
              <a:solidFill>
                <a:srgbClr val="FF6600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191135" y="5927090"/>
            <a:ext cx="385762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indent="0"/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姚俊和我正在下象棋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20845" y="252730"/>
            <a:ext cx="8127365" cy="5908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55600" fontAlgn="auto">
              <a:lnSpc>
                <a:spcPts val="5040"/>
              </a:lnSpc>
            </a:pPr>
            <a:r>
              <a:rPr lang="en-US" altLang="zh-CN" sz="32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</a:t>
            </a:r>
            <a:r>
              <a:rPr lang="zh-CN" altLang="en-US" sz="32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他净爱走“马”。他把“马”这么一跳，那么一拐，不但害得我的“炮”不能按计划办事，而且还闹得我的“车”（</a:t>
            </a:r>
            <a:r>
              <a:rPr lang="en-US" altLang="zh-CN" sz="3200" b="0"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jū</a:t>
            </a:r>
            <a:r>
              <a:rPr lang="zh-CN" altLang="en-US" sz="32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）都不自在了。好像一个“车”（</a:t>
            </a:r>
            <a:r>
              <a:rPr lang="en-US" altLang="zh-CN" sz="3200" b="0"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jū</a:t>
            </a:r>
            <a:r>
              <a:rPr lang="zh-CN" altLang="en-US" sz="32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）还该怕一个“马”似的！    我非吃掉他那个“马”！我正这么想着，忽然嘴里有了一个东西</a:t>
            </a:r>
            <a:r>
              <a:rPr lang="en-US" altLang="zh-CN" sz="32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——</a:t>
            </a:r>
            <a:r>
              <a:rPr lang="zh-CN" altLang="en-US" sz="32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我虽然没瞧见，可感觉得到它是从外面飞进来的，几乎把我的门牙都打掉。</a:t>
            </a:r>
            <a:endParaRPr lang="zh-CN" altLang="en-US" sz="3200" b="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pic>
        <p:nvPicPr>
          <p:cNvPr id="3" name="内容占位符 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905" y="-635"/>
            <a:ext cx="4289425" cy="5928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00" y="-16510"/>
            <a:ext cx="12486005" cy="744918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236220" y="618490"/>
            <a:ext cx="12094845" cy="54952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l" fontAlgn="auto">
              <a:lnSpc>
                <a:spcPts val="6020"/>
              </a:lnSpc>
            </a:pPr>
            <a:r>
              <a:rPr lang="en-US" altLang="zh-CN" sz="40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我正在这里着急，正有点儿感到失望，突然觉得我眼前的世界变了样子。我眼前的那张白纸不见了，变成了一份写满答案的试卷了。我又吃惊，又高兴，真恨不得跳起来。原来我那宝葫芦并没有失效，仍然有魔力，仍然可以给我办事！</a:t>
            </a:r>
            <a:endParaRPr lang="en-US" altLang="zh-CN" sz="4000" b="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ts val="6020"/>
              </a:lnSpc>
            </a:pPr>
            <a:r>
              <a:rPr lang="zh-CN" altLang="en-US" sz="4000" b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我刚去交卷的时候，我们教室里就出了一件奇事：苏鸣凤的试卷已经答好了，可是忽然一下子不见了。</a:t>
            </a:r>
            <a:endParaRPr lang="zh-CN" altLang="en-US" sz="4000" b="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9905" y="-45085"/>
            <a:ext cx="8804275" cy="694817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9055" y="-24130"/>
            <a:ext cx="12134850" cy="690181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249420" y="1776730"/>
            <a:ext cx="4564380" cy="2214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380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谢 谢</a:t>
            </a:r>
            <a:endParaRPr lang="zh-CN" altLang="en-US" sz="1380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808</Words>
  <Application>WPS 演示</Application>
  <PresentationFormat>宽屏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楷体</vt:lpstr>
      <vt:lpstr>Calibri</vt:lpstr>
      <vt:lpstr>微软雅黑</vt:lpstr>
      <vt:lpstr>Arial Unicode MS</vt:lpstr>
      <vt:lpstr>Calibri Light</vt:lpstr>
      <vt:lpstr>黑体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yangcunxiaoxue</dc:creator>
  <cp:lastModifiedBy>john</cp:lastModifiedBy>
  <cp:revision>34</cp:revision>
  <dcterms:created xsi:type="dcterms:W3CDTF">2015-05-05T08:02:00Z</dcterms:created>
  <dcterms:modified xsi:type="dcterms:W3CDTF">2018-03-12T04:38:41Z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