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72" r:id="rId2"/>
  </p:sldMasterIdLst>
  <p:notesMasterIdLst>
    <p:notesMasterId r:id="rId13"/>
  </p:notesMasterIdLst>
  <p:sldIdLst>
    <p:sldId id="723" r:id="rId3"/>
    <p:sldId id="712" r:id="rId4"/>
    <p:sldId id="714" r:id="rId5"/>
    <p:sldId id="715" r:id="rId6"/>
    <p:sldId id="721" r:id="rId7"/>
    <p:sldId id="720" r:id="rId8"/>
    <p:sldId id="718" r:id="rId9"/>
    <p:sldId id="713" r:id="rId10"/>
    <p:sldId id="722" r:id="rId11"/>
    <p:sldId id="683" r:id="rId12"/>
  </p:sldIdLst>
  <p:sldSz cx="12192000" cy="6858000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defaultTextStyle>
  <p:extLst>
    <p:ext uri="{EFAFB233-063F-42B5-8137-9DF3F51BA10A}">
      <p15:sldGuideLst xmlns:p15="http://schemas.microsoft.com/office/powerpoint/2012/main">
        <p15:guide id="1" orient="horz" pos="846">
          <p15:clr>
            <a:srgbClr val="A4A3A4"/>
          </p15:clr>
        </p15:guide>
        <p15:guide id="2" pos="6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B0F0"/>
    <a:srgbClr val="009A44"/>
    <a:srgbClr val="FF0000"/>
    <a:srgbClr val="3399FF"/>
    <a:srgbClr val="A3E4E2"/>
    <a:srgbClr val="00B4B0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howGuides="1">
      <p:cViewPr varScale="1">
        <p:scale>
          <a:sx n="108" d="100"/>
          <a:sy n="108" d="100"/>
        </p:scale>
        <p:origin x="576" y="96"/>
      </p:cViewPr>
      <p:guideLst>
        <p:guide orient="horz" pos="846"/>
        <p:guide pos="68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75" d="100"/>
        <a:sy n="75" d="100"/>
      </p:scale>
      <p:origin x="0" y="0"/>
    </p:cViewPr>
  </p:sorter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页眉占位符 5120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203" name="日期占位符 5120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200" noProof="1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48" name="幻灯片图像占位符 51203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8197" name="文本占位符 5120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第五级</a:t>
            </a:r>
          </a:p>
        </p:txBody>
      </p:sp>
      <p:sp>
        <p:nvSpPr>
          <p:cNvPr id="51206" name="页脚占位符 5120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lstStyle>
            <a:lvl1pPr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207" name="灯片编号占位符 5120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lvl="1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lvl="2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lvl="3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lvl="4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lvl="5" indent="0" algn="l" defTabSz="914400" eaLnBrk="1" fontAlgn="base" latinLnBrk="0" hangingPunct="1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6pPr>
    <a:lvl7pPr marL="2743200" lvl="6" indent="0" algn="l" defTabSz="914400" eaLnBrk="1" fontAlgn="base" latinLnBrk="0" hangingPunct="1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7pPr>
    <a:lvl8pPr marL="3200400" lvl="7" indent="0" algn="l" defTabSz="914400" eaLnBrk="1" fontAlgn="base" latinLnBrk="0" hangingPunct="1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8pPr>
    <a:lvl9pPr marL="3657600" lvl="8" indent="0" algn="l" defTabSz="914400" eaLnBrk="1" fontAlgn="base" latinLnBrk="0" hangingPunct="1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9A0DB2DC-4C9A-4742-B13C-FB6460FD3503}" type="slidenum">
              <a:rPr lang="zh-CN" altLang="en-US" sz="1200" noProof="1" smtClean="0">
                <a:solidFill>
                  <a:srgbClr val="898989"/>
                </a:solidFill>
                <a:latin typeface="Calibri" panose="020F0502020204030204" pitchFamily="2" charset="0"/>
                <a:cs typeface="+mn-ea"/>
              </a:rPr>
              <a:t>‹#›</a:t>
            </a:fld>
            <a:endParaRPr lang="zh-CN" altLang="en-US" sz="1200" noProof="1">
              <a:solidFill>
                <a:srgbClr val="898989"/>
              </a:solidFill>
              <a:latin typeface="Calibri" panose="020F0502020204030204" pitchFamily="2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9A0DB2DC-4C9A-4742-B13C-FB6460FD3503}" type="slidenum">
              <a:rPr lang="zh-CN" altLang="en-US" sz="1200" noProof="1" smtClean="0">
                <a:solidFill>
                  <a:srgbClr val="898989"/>
                </a:solidFill>
                <a:latin typeface="Calibri" panose="020F0502020204030204" pitchFamily="2" charset="0"/>
                <a:cs typeface="+mn-ea"/>
              </a:rPr>
              <a:t>‹#›</a:t>
            </a:fld>
            <a:endParaRPr lang="zh-CN" altLang="en-US" sz="1200" noProof="1">
              <a:solidFill>
                <a:srgbClr val="898989"/>
              </a:solidFill>
              <a:latin typeface="Calibri" panose="020F0502020204030204" pitchFamily="2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9A0DB2DC-4C9A-4742-B13C-FB6460FD3503}" type="slidenum">
              <a:rPr lang="zh-CN" altLang="en-US" sz="1200" noProof="1" smtClean="0">
                <a:solidFill>
                  <a:srgbClr val="898989"/>
                </a:solidFill>
                <a:latin typeface="Calibri" panose="020F0502020204030204" pitchFamily="2" charset="0"/>
                <a:cs typeface="+mn-ea"/>
              </a:rPr>
              <a:t>‹#›</a:t>
            </a:fld>
            <a:endParaRPr lang="zh-CN" altLang="en-US" sz="1200" noProof="1">
              <a:solidFill>
                <a:srgbClr val="898989"/>
              </a:solidFill>
              <a:latin typeface="Calibri" panose="020F0502020204030204" pitchFamily="2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smtClean="0">
                <a:solidFill>
                  <a:srgbClr val="898989"/>
                </a:solidFill>
                <a:latin typeface="Calibri" panose="020F0502020204030204" pitchFamily="2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  <a:latin typeface="Calibri" panose="020F0502020204030204" pitchFamily="2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smtClean="0">
                <a:solidFill>
                  <a:srgbClr val="898989"/>
                </a:solidFill>
                <a:latin typeface="Calibri" panose="020F0502020204030204" pitchFamily="2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  <a:latin typeface="Calibri" panose="020F0502020204030204" pitchFamily="2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smtClean="0">
                <a:solidFill>
                  <a:srgbClr val="898989"/>
                </a:solidFill>
                <a:latin typeface="Calibri" panose="020F0502020204030204" pitchFamily="2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  <a:latin typeface="Calibri" panose="020F0502020204030204" pitchFamily="2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smtClean="0">
                <a:solidFill>
                  <a:srgbClr val="898989"/>
                </a:solidFill>
                <a:latin typeface="Calibri" panose="020F0502020204030204" pitchFamily="2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  <a:latin typeface="Calibri" panose="020F0502020204030204" pitchFamily="2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smtClean="0">
                <a:solidFill>
                  <a:srgbClr val="898989"/>
                </a:solidFill>
                <a:latin typeface="Calibri" panose="020F0502020204030204" pitchFamily="2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  <a:latin typeface="Calibri" panose="020F0502020204030204" pitchFamily="2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smtClean="0">
                <a:solidFill>
                  <a:srgbClr val="898989"/>
                </a:solidFill>
                <a:latin typeface="Calibri" panose="020F0502020204030204" pitchFamily="2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  <a:latin typeface="Calibri" panose="020F0502020204030204" pitchFamily="2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eaLnBrk="1" fontAlgn="base" hangingPunct="1"/>
            <a:fld id="{9A0DB2DC-4C9A-4742-B13C-FB6460FD3503}" type="slidenum">
              <a:rPr lang="zh-CN" altLang="en-US" sz="1200" noProof="1" smtClean="0">
                <a:solidFill>
                  <a:srgbClr val="898989"/>
                </a:solidFill>
                <a:latin typeface="Calibri" panose="020F0502020204030204" pitchFamily="2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noProof="1">
              <a:solidFill>
                <a:srgbClr val="898989"/>
              </a:solidFill>
              <a:latin typeface="Calibri" panose="020F0502020204030204" pitchFamily="2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smtClean="0">
                <a:solidFill>
                  <a:srgbClr val="898989"/>
                </a:solidFill>
                <a:latin typeface="Calibri" panose="020F0502020204030204" pitchFamily="2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  <a:latin typeface="Calibri" panose="020F0502020204030204" pitchFamily="2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9A0DB2DC-4C9A-4742-B13C-FB6460FD3503}" type="slidenum">
              <a:rPr lang="zh-CN" altLang="en-US" sz="1200" noProof="1" smtClean="0">
                <a:solidFill>
                  <a:srgbClr val="898989"/>
                </a:solidFill>
                <a:latin typeface="Calibri" panose="020F0502020204030204" pitchFamily="2" charset="0"/>
                <a:cs typeface="+mn-ea"/>
              </a:rPr>
              <a:t>‹#›</a:t>
            </a:fld>
            <a:endParaRPr lang="zh-CN" altLang="en-US" sz="1200" noProof="1">
              <a:solidFill>
                <a:srgbClr val="898989"/>
              </a:solidFill>
              <a:latin typeface="Calibri" panose="020F0502020204030204" pitchFamily="2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smtClean="0">
                <a:solidFill>
                  <a:srgbClr val="898989"/>
                </a:solidFill>
                <a:latin typeface="Calibri" panose="020F0502020204030204" pitchFamily="2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  <a:latin typeface="Calibri" panose="020F0502020204030204" pitchFamily="2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smtClean="0">
                <a:solidFill>
                  <a:srgbClr val="898989"/>
                </a:solidFill>
                <a:latin typeface="Calibri" panose="020F0502020204030204" pitchFamily="2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  <a:latin typeface="Calibri" panose="020F0502020204030204" pitchFamily="2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smtClean="0">
                <a:solidFill>
                  <a:srgbClr val="898989"/>
                </a:solidFill>
                <a:latin typeface="Calibri" panose="020F0502020204030204" pitchFamily="2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  <a:latin typeface="Calibri" panose="020F0502020204030204" pitchFamily="2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9A0DB2DC-4C9A-4742-B13C-FB6460FD3503}" type="slidenum">
              <a:rPr lang="zh-CN" altLang="en-US" sz="1200" noProof="1" smtClean="0">
                <a:solidFill>
                  <a:srgbClr val="898989"/>
                </a:solidFill>
                <a:latin typeface="Calibri" panose="020F0502020204030204" pitchFamily="2" charset="0"/>
                <a:cs typeface="+mn-ea"/>
              </a:rPr>
              <a:t>‹#›</a:t>
            </a:fld>
            <a:endParaRPr lang="zh-CN" altLang="en-US" sz="1200" noProof="1">
              <a:solidFill>
                <a:srgbClr val="898989"/>
              </a:solidFill>
              <a:latin typeface="Calibri" panose="020F0502020204030204" pitchFamily="2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9A0DB2DC-4C9A-4742-B13C-FB6460FD3503}" type="slidenum">
              <a:rPr lang="zh-CN" altLang="en-US" sz="1200" noProof="1" smtClean="0">
                <a:solidFill>
                  <a:srgbClr val="898989"/>
                </a:solidFill>
                <a:latin typeface="Calibri" panose="020F0502020204030204" pitchFamily="2" charset="0"/>
                <a:cs typeface="+mn-ea"/>
              </a:rPr>
              <a:t>‹#›</a:t>
            </a:fld>
            <a:endParaRPr lang="zh-CN" altLang="en-US" sz="1200" noProof="1">
              <a:solidFill>
                <a:srgbClr val="898989"/>
              </a:solidFill>
              <a:latin typeface="Calibri" panose="020F0502020204030204" pitchFamily="2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9A0DB2DC-4C9A-4742-B13C-FB6460FD3503}" type="slidenum">
              <a:rPr lang="zh-CN" altLang="en-US" sz="1200" noProof="1" smtClean="0">
                <a:solidFill>
                  <a:srgbClr val="898989"/>
                </a:solidFill>
                <a:latin typeface="Calibri" panose="020F0502020204030204" pitchFamily="2" charset="0"/>
                <a:cs typeface="+mn-ea"/>
              </a:rPr>
              <a:t>‹#›</a:t>
            </a:fld>
            <a:endParaRPr lang="zh-CN" altLang="en-US" sz="1200" noProof="1">
              <a:solidFill>
                <a:srgbClr val="898989"/>
              </a:solidFill>
              <a:latin typeface="Calibri" panose="020F0502020204030204" pitchFamily="2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9A0DB2DC-4C9A-4742-B13C-FB6460FD3503}" type="slidenum">
              <a:rPr lang="zh-CN" altLang="en-US" sz="1200" noProof="1" smtClean="0">
                <a:solidFill>
                  <a:srgbClr val="898989"/>
                </a:solidFill>
                <a:latin typeface="Calibri" panose="020F0502020204030204" pitchFamily="2" charset="0"/>
                <a:cs typeface="+mn-ea"/>
              </a:rPr>
              <a:t>‹#›</a:t>
            </a:fld>
            <a:endParaRPr lang="zh-CN" altLang="en-US" sz="1200" noProof="1">
              <a:solidFill>
                <a:srgbClr val="898989"/>
              </a:solidFill>
              <a:latin typeface="Calibri" panose="020F0502020204030204" pitchFamily="2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9A0DB2DC-4C9A-4742-B13C-FB6460FD3503}" type="slidenum">
              <a:rPr lang="zh-CN" altLang="en-US" sz="1200" noProof="1" smtClean="0">
                <a:solidFill>
                  <a:srgbClr val="898989"/>
                </a:solidFill>
                <a:latin typeface="Calibri" panose="020F0502020204030204" pitchFamily="2" charset="0"/>
                <a:cs typeface="+mn-ea"/>
              </a:rPr>
              <a:t>‹#›</a:t>
            </a:fld>
            <a:endParaRPr lang="zh-CN" altLang="en-US" sz="1200" noProof="1">
              <a:solidFill>
                <a:srgbClr val="898989"/>
              </a:solidFill>
              <a:latin typeface="Calibri" panose="020F0502020204030204" pitchFamily="2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9A0DB2DC-4C9A-4742-B13C-FB6460FD3503}" type="slidenum">
              <a:rPr lang="zh-CN" altLang="en-US" sz="1200" noProof="1" smtClean="0">
                <a:solidFill>
                  <a:srgbClr val="898989"/>
                </a:solidFill>
                <a:latin typeface="Calibri" panose="020F0502020204030204" pitchFamily="2" charset="0"/>
                <a:cs typeface="+mn-ea"/>
              </a:rPr>
              <a:t>‹#›</a:t>
            </a:fld>
            <a:endParaRPr lang="zh-CN" altLang="en-US" sz="1200" noProof="1">
              <a:solidFill>
                <a:srgbClr val="898989"/>
              </a:solidFill>
              <a:latin typeface="Calibri" panose="020F0502020204030204" pitchFamily="2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9A0DB2DC-4C9A-4742-B13C-FB6460FD3503}" type="slidenum">
              <a:rPr lang="zh-CN" altLang="en-US" sz="1200" noProof="1" smtClean="0">
                <a:solidFill>
                  <a:srgbClr val="898989"/>
                </a:solidFill>
                <a:latin typeface="Calibri" panose="020F0502020204030204" pitchFamily="2" charset="0"/>
                <a:cs typeface="+mn-ea"/>
              </a:rPr>
              <a:t>‹#›</a:t>
            </a:fld>
            <a:endParaRPr lang="zh-CN" altLang="en-US" sz="1200" noProof="1">
              <a:solidFill>
                <a:srgbClr val="898989"/>
              </a:solidFill>
              <a:latin typeface="Calibri" panose="020F0502020204030204" pitchFamily="2" charset="0"/>
            </a:endParaRPr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 algn="r" eaLnBrk="1" fontAlgn="base" hangingPunct="1"/>
            <a:fld id="{9A0DB2DC-4C9A-4742-B13C-FB6460FD3503}" type="slidenum">
              <a:rPr lang="zh-CN" altLang="en-US" sz="1200" strike="noStrike" noProof="1" smtClean="0">
                <a:solidFill>
                  <a:srgbClr val="898989"/>
                </a:solidFill>
                <a:latin typeface="Calibri" panose="020F0502020204030204" pitchFamily="2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  <a:latin typeface="Calibri" panose="020F0502020204030204" pitchFamily="2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 algn="r" eaLnBrk="1" fontAlgn="base" hangingPunct="1"/>
            <a:fld id="{9A0DB2DC-4C9A-4742-B13C-FB6460FD3503}" type="slidenum">
              <a:rPr lang="zh-CN" altLang="en-US" sz="1200" strike="noStrike" noProof="1" smtClean="0">
                <a:solidFill>
                  <a:srgbClr val="898989"/>
                </a:solidFill>
                <a:latin typeface="Calibri" panose="020F0502020204030204" pitchFamily="2" charset="0"/>
                <a:ea typeface="宋体" panose="02010600030101010101" pitchFamily="2" charset="-122"/>
                <a:cs typeface="+mn-ea"/>
              </a:rPr>
              <a:t>‹#›</a:t>
            </a:fld>
            <a:endParaRPr lang="zh-CN" altLang="en-US" sz="1200" strike="noStrike" noProof="1">
              <a:solidFill>
                <a:srgbClr val="898989"/>
              </a:solidFill>
              <a:latin typeface="Calibri" panose="020F0502020204030204" pitchFamily="2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tags" Target="../tags/tag26.xml"/><Relationship Id="rId3" Type="http://schemas.openxmlformats.org/officeDocument/2006/relationships/tags" Target="../tags/tag3.xml"/><Relationship Id="rId21" Type="http://schemas.openxmlformats.org/officeDocument/2006/relationships/tags" Target="../tags/tag21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tags" Target="../tags/tag20.xml"/><Relationship Id="rId29" Type="http://schemas.openxmlformats.org/officeDocument/2006/relationships/slideLayout" Target="../slideLayouts/slideLayout18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31" Type="http://schemas.openxmlformats.org/officeDocument/2006/relationships/image" Target="../media/image2.png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307.xml"/><Relationship Id="rId2" Type="http://schemas.openxmlformats.org/officeDocument/2006/relationships/tags" Target="../tags/tag306.xml"/><Relationship Id="rId1" Type="http://schemas.openxmlformats.org/officeDocument/2006/relationships/tags" Target="../tags/tag305.xml"/><Relationship Id="rId5" Type="http://schemas.openxmlformats.org/officeDocument/2006/relationships/image" Target="../media/image16.jpeg"/><Relationship Id="rId4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tags" Target="../tags/tag41.xml"/><Relationship Id="rId18" Type="http://schemas.openxmlformats.org/officeDocument/2006/relationships/tags" Target="../tags/tag46.xml"/><Relationship Id="rId26" Type="http://schemas.openxmlformats.org/officeDocument/2006/relationships/tags" Target="../tags/tag54.xml"/><Relationship Id="rId21" Type="http://schemas.openxmlformats.org/officeDocument/2006/relationships/tags" Target="../tags/tag49.xml"/><Relationship Id="rId34" Type="http://schemas.openxmlformats.org/officeDocument/2006/relationships/tags" Target="../tags/tag62.xml"/><Relationship Id="rId7" Type="http://schemas.openxmlformats.org/officeDocument/2006/relationships/tags" Target="../tags/tag35.xml"/><Relationship Id="rId12" Type="http://schemas.openxmlformats.org/officeDocument/2006/relationships/tags" Target="../tags/tag40.xml"/><Relationship Id="rId17" Type="http://schemas.openxmlformats.org/officeDocument/2006/relationships/tags" Target="../tags/tag45.xml"/><Relationship Id="rId25" Type="http://schemas.openxmlformats.org/officeDocument/2006/relationships/tags" Target="../tags/tag53.xml"/><Relationship Id="rId33" Type="http://schemas.openxmlformats.org/officeDocument/2006/relationships/tags" Target="../tags/tag61.xml"/><Relationship Id="rId2" Type="http://schemas.openxmlformats.org/officeDocument/2006/relationships/tags" Target="../tags/tag30.xml"/><Relationship Id="rId16" Type="http://schemas.openxmlformats.org/officeDocument/2006/relationships/tags" Target="../tags/tag44.xml"/><Relationship Id="rId20" Type="http://schemas.openxmlformats.org/officeDocument/2006/relationships/tags" Target="../tags/tag48.xml"/><Relationship Id="rId29" Type="http://schemas.openxmlformats.org/officeDocument/2006/relationships/tags" Target="../tags/tag57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11" Type="http://schemas.openxmlformats.org/officeDocument/2006/relationships/tags" Target="../tags/tag39.xml"/><Relationship Id="rId24" Type="http://schemas.openxmlformats.org/officeDocument/2006/relationships/tags" Target="../tags/tag52.xml"/><Relationship Id="rId32" Type="http://schemas.openxmlformats.org/officeDocument/2006/relationships/tags" Target="../tags/tag60.xml"/><Relationship Id="rId37" Type="http://schemas.openxmlformats.org/officeDocument/2006/relationships/image" Target="../media/image3.png"/><Relationship Id="rId5" Type="http://schemas.openxmlformats.org/officeDocument/2006/relationships/tags" Target="../tags/tag33.xml"/><Relationship Id="rId15" Type="http://schemas.openxmlformats.org/officeDocument/2006/relationships/tags" Target="../tags/tag43.xml"/><Relationship Id="rId23" Type="http://schemas.openxmlformats.org/officeDocument/2006/relationships/tags" Target="../tags/tag51.xml"/><Relationship Id="rId28" Type="http://schemas.openxmlformats.org/officeDocument/2006/relationships/tags" Target="../tags/tag56.xml"/><Relationship Id="rId36" Type="http://schemas.openxmlformats.org/officeDocument/2006/relationships/image" Target="../media/image1.jpeg"/><Relationship Id="rId10" Type="http://schemas.openxmlformats.org/officeDocument/2006/relationships/tags" Target="../tags/tag38.xml"/><Relationship Id="rId19" Type="http://schemas.openxmlformats.org/officeDocument/2006/relationships/tags" Target="../tags/tag47.xml"/><Relationship Id="rId31" Type="http://schemas.openxmlformats.org/officeDocument/2006/relationships/tags" Target="../tags/tag59.xml"/><Relationship Id="rId4" Type="http://schemas.openxmlformats.org/officeDocument/2006/relationships/tags" Target="../tags/tag32.xml"/><Relationship Id="rId9" Type="http://schemas.openxmlformats.org/officeDocument/2006/relationships/tags" Target="../tags/tag37.xml"/><Relationship Id="rId14" Type="http://schemas.openxmlformats.org/officeDocument/2006/relationships/tags" Target="../tags/tag42.xml"/><Relationship Id="rId22" Type="http://schemas.openxmlformats.org/officeDocument/2006/relationships/tags" Target="../tags/tag50.xml"/><Relationship Id="rId27" Type="http://schemas.openxmlformats.org/officeDocument/2006/relationships/tags" Target="../tags/tag55.xml"/><Relationship Id="rId30" Type="http://schemas.openxmlformats.org/officeDocument/2006/relationships/tags" Target="../tags/tag58.xml"/><Relationship Id="rId35" Type="http://schemas.openxmlformats.org/officeDocument/2006/relationships/slideLayout" Target="../slideLayouts/slideLayout18.xml"/><Relationship Id="rId8" Type="http://schemas.openxmlformats.org/officeDocument/2006/relationships/tags" Target="../tags/tag36.xml"/><Relationship Id="rId3" Type="http://schemas.openxmlformats.org/officeDocument/2006/relationships/tags" Target="../tags/tag31.xml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tags" Target="../tags/tag75.xml"/><Relationship Id="rId18" Type="http://schemas.openxmlformats.org/officeDocument/2006/relationships/tags" Target="../tags/tag80.xml"/><Relationship Id="rId26" Type="http://schemas.openxmlformats.org/officeDocument/2006/relationships/tags" Target="../tags/tag88.xml"/><Relationship Id="rId3" Type="http://schemas.openxmlformats.org/officeDocument/2006/relationships/tags" Target="../tags/tag65.xml"/><Relationship Id="rId21" Type="http://schemas.openxmlformats.org/officeDocument/2006/relationships/tags" Target="../tags/tag83.xml"/><Relationship Id="rId34" Type="http://schemas.openxmlformats.org/officeDocument/2006/relationships/image" Target="../media/image6.png"/><Relationship Id="rId7" Type="http://schemas.openxmlformats.org/officeDocument/2006/relationships/tags" Target="../tags/tag69.xml"/><Relationship Id="rId12" Type="http://schemas.openxmlformats.org/officeDocument/2006/relationships/tags" Target="../tags/tag74.xml"/><Relationship Id="rId17" Type="http://schemas.openxmlformats.org/officeDocument/2006/relationships/tags" Target="../tags/tag79.xml"/><Relationship Id="rId25" Type="http://schemas.openxmlformats.org/officeDocument/2006/relationships/tags" Target="../tags/tag87.xml"/><Relationship Id="rId33" Type="http://schemas.openxmlformats.org/officeDocument/2006/relationships/image" Target="../media/image5.png"/><Relationship Id="rId2" Type="http://schemas.openxmlformats.org/officeDocument/2006/relationships/tags" Target="../tags/tag64.xml"/><Relationship Id="rId16" Type="http://schemas.openxmlformats.org/officeDocument/2006/relationships/tags" Target="../tags/tag78.xml"/><Relationship Id="rId20" Type="http://schemas.openxmlformats.org/officeDocument/2006/relationships/tags" Target="../tags/tag82.xml"/><Relationship Id="rId29" Type="http://schemas.openxmlformats.org/officeDocument/2006/relationships/tags" Target="../tags/tag91.xml"/><Relationship Id="rId1" Type="http://schemas.openxmlformats.org/officeDocument/2006/relationships/tags" Target="../tags/tag63.xml"/><Relationship Id="rId6" Type="http://schemas.openxmlformats.org/officeDocument/2006/relationships/tags" Target="../tags/tag68.xml"/><Relationship Id="rId11" Type="http://schemas.openxmlformats.org/officeDocument/2006/relationships/tags" Target="../tags/tag73.xml"/><Relationship Id="rId24" Type="http://schemas.openxmlformats.org/officeDocument/2006/relationships/tags" Target="../tags/tag86.xml"/><Relationship Id="rId32" Type="http://schemas.openxmlformats.org/officeDocument/2006/relationships/image" Target="../media/image4.png"/><Relationship Id="rId5" Type="http://schemas.openxmlformats.org/officeDocument/2006/relationships/tags" Target="../tags/tag67.xml"/><Relationship Id="rId15" Type="http://schemas.openxmlformats.org/officeDocument/2006/relationships/tags" Target="../tags/tag77.xml"/><Relationship Id="rId23" Type="http://schemas.openxmlformats.org/officeDocument/2006/relationships/tags" Target="../tags/tag85.xml"/><Relationship Id="rId28" Type="http://schemas.openxmlformats.org/officeDocument/2006/relationships/tags" Target="../tags/tag90.xml"/><Relationship Id="rId10" Type="http://schemas.openxmlformats.org/officeDocument/2006/relationships/tags" Target="../tags/tag72.xml"/><Relationship Id="rId19" Type="http://schemas.openxmlformats.org/officeDocument/2006/relationships/tags" Target="../tags/tag81.xml"/><Relationship Id="rId31" Type="http://schemas.openxmlformats.org/officeDocument/2006/relationships/image" Target="../media/image1.jpeg"/><Relationship Id="rId4" Type="http://schemas.openxmlformats.org/officeDocument/2006/relationships/tags" Target="../tags/tag66.xml"/><Relationship Id="rId9" Type="http://schemas.openxmlformats.org/officeDocument/2006/relationships/tags" Target="../tags/tag71.xml"/><Relationship Id="rId14" Type="http://schemas.openxmlformats.org/officeDocument/2006/relationships/tags" Target="../tags/tag76.xml"/><Relationship Id="rId22" Type="http://schemas.openxmlformats.org/officeDocument/2006/relationships/tags" Target="../tags/tag84.xml"/><Relationship Id="rId27" Type="http://schemas.openxmlformats.org/officeDocument/2006/relationships/tags" Target="../tags/tag89.xml"/><Relationship Id="rId30" Type="http://schemas.openxmlformats.org/officeDocument/2006/relationships/slideLayout" Target="../slideLayouts/slideLayout18.xml"/><Relationship Id="rId8" Type="http://schemas.openxmlformats.org/officeDocument/2006/relationships/tags" Target="../tags/tag70.xml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tags" Target="../tags/tag104.xml"/><Relationship Id="rId18" Type="http://schemas.openxmlformats.org/officeDocument/2006/relationships/tags" Target="../tags/tag109.xml"/><Relationship Id="rId26" Type="http://schemas.openxmlformats.org/officeDocument/2006/relationships/tags" Target="../tags/tag117.xml"/><Relationship Id="rId3" Type="http://schemas.openxmlformats.org/officeDocument/2006/relationships/tags" Target="../tags/tag94.xml"/><Relationship Id="rId21" Type="http://schemas.openxmlformats.org/officeDocument/2006/relationships/tags" Target="../tags/tag112.xml"/><Relationship Id="rId34" Type="http://schemas.openxmlformats.org/officeDocument/2006/relationships/image" Target="../media/image5.png"/><Relationship Id="rId7" Type="http://schemas.openxmlformats.org/officeDocument/2006/relationships/tags" Target="../tags/tag98.xml"/><Relationship Id="rId12" Type="http://schemas.openxmlformats.org/officeDocument/2006/relationships/tags" Target="../tags/tag103.xml"/><Relationship Id="rId17" Type="http://schemas.openxmlformats.org/officeDocument/2006/relationships/tags" Target="../tags/tag108.xml"/><Relationship Id="rId25" Type="http://schemas.openxmlformats.org/officeDocument/2006/relationships/tags" Target="../tags/tag116.xml"/><Relationship Id="rId33" Type="http://schemas.openxmlformats.org/officeDocument/2006/relationships/image" Target="../media/image1.jpeg"/><Relationship Id="rId2" Type="http://schemas.openxmlformats.org/officeDocument/2006/relationships/tags" Target="../tags/tag93.xml"/><Relationship Id="rId16" Type="http://schemas.openxmlformats.org/officeDocument/2006/relationships/tags" Target="../tags/tag107.xml"/><Relationship Id="rId20" Type="http://schemas.openxmlformats.org/officeDocument/2006/relationships/tags" Target="../tags/tag111.xml"/><Relationship Id="rId29" Type="http://schemas.openxmlformats.org/officeDocument/2006/relationships/tags" Target="../tags/tag120.xml"/><Relationship Id="rId1" Type="http://schemas.openxmlformats.org/officeDocument/2006/relationships/tags" Target="../tags/tag92.xml"/><Relationship Id="rId6" Type="http://schemas.openxmlformats.org/officeDocument/2006/relationships/tags" Target="../tags/tag97.xml"/><Relationship Id="rId11" Type="http://schemas.openxmlformats.org/officeDocument/2006/relationships/tags" Target="../tags/tag102.xml"/><Relationship Id="rId24" Type="http://schemas.openxmlformats.org/officeDocument/2006/relationships/tags" Target="../tags/tag115.xml"/><Relationship Id="rId32" Type="http://schemas.openxmlformats.org/officeDocument/2006/relationships/slideLayout" Target="../slideLayouts/slideLayout18.xml"/><Relationship Id="rId5" Type="http://schemas.openxmlformats.org/officeDocument/2006/relationships/tags" Target="../tags/tag96.xml"/><Relationship Id="rId15" Type="http://schemas.openxmlformats.org/officeDocument/2006/relationships/tags" Target="../tags/tag106.xml"/><Relationship Id="rId23" Type="http://schemas.openxmlformats.org/officeDocument/2006/relationships/tags" Target="../tags/tag114.xml"/><Relationship Id="rId28" Type="http://schemas.openxmlformats.org/officeDocument/2006/relationships/tags" Target="../tags/tag119.xml"/><Relationship Id="rId10" Type="http://schemas.openxmlformats.org/officeDocument/2006/relationships/tags" Target="../tags/tag101.xml"/><Relationship Id="rId19" Type="http://schemas.openxmlformats.org/officeDocument/2006/relationships/tags" Target="../tags/tag110.xml"/><Relationship Id="rId31" Type="http://schemas.openxmlformats.org/officeDocument/2006/relationships/tags" Target="../tags/tag122.xml"/><Relationship Id="rId4" Type="http://schemas.openxmlformats.org/officeDocument/2006/relationships/tags" Target="../tags/tag95.xml"/><Relationship Id="rId9" Type="http://schemas.openxmlformats.org/officeDocument/2006/relationships/tags" Target="../tags/tag100.xml"/><Relationship Id="rId14" Type="http://schemas.openxmlformats.org/officeDocument/2006/relationships/tags" Target="../tags/tag105.xml"/><Relationship Id="rId22" Type="http://schemas.openxmlformats.org/officeDocument/2006/relationships/tags" Target="../tags/tag113.xml"/><Relationship Id="rId27" Type="http://schemas.openxmlformats.org/officeDocument/2006/relationships/tags" Target="../tags/tag118.xml"/><Relationship Id="rId30" Type="http://schemas.openxmlformats.org/officeDocument/2006/relationships/tags" Target="../tags/tag121.xml"/><Relationship Id="rId8" Type="http://schemas.openxmlformats.org/officeDocument/2006/relationships/tags" Target="../tags/tag99.xml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tags" Target="../tags/tag135.xml"/><Relationship Id="rId18" Type="http://schemas.openxmlformats.org/officeDocument/2006/relationships/tags" Target="../tags/tag140.xml"/><Relationship Id="rId26" Type="http://schemas.openxmlformats.org/officeDocument/2006/relationships/tags" Target="../tags/tag148.xml"/><Relationship Id="rId21" Type="http://schemas.openxmlformats.org/officeDocument/2006/relationships/tags" Target="../tags/tag143.xml"/><Relationship Id="rId34" Type="http://schemas.openxmlformats.org/officeDocument/2006/relationships/image" Target="../media/image7.png"/><Relationship Id="rId7" Type="http://schemas.openxmlformats.org/officeDocument/2006/relationships/tags" Target="../tags/tag129.xml"/><Relationship Id="rId12" Type="http://schemas.openxmlformats.org/officeDocument/2006/relationships/tags" Target="../tags/tag134.xml"/><Relationship Id="rId17" Type="http://schemas.openxmlformats.org/officeDocument/2006/relationships/tags" Target="../tags/tag139.xml"/><Relationship Id="rId25" Type="http://schemas.openxmlformats.org/officeDocument/2006/relationships/tags" Target="../tags/tag147.xml"/><Relationship Id="rId33" Type="http://schemas.openxmlformats.org/officeDocument/2006/relationships/image" Target="../media/image5.png"/><Relationship Id="rId2" Type="http://schemas.openxmlformats.org/officeDocument/2006/relationships/tags" Target="../tags/tag124.xml"/><Relationship Id="rId16" Type="http://schemas.openxmlformats.org/officeDocument/2006/relationships/tags" Target="../tags/tag138.xml"/><Relationship Id="rId20" Type="http://schemas.openxmlformats.org/officeDocument/2006/relationships/tags" Target="../tags/tag142.xml"/><Relationship Id="rId29" Type="http://schemas.openxmlformats.org/officeDocument/2006/relationships/tags" Target="../tags/tag151.xml"/><Relationship Id="rId1" Type="http://schemas.openxmlformats.org/officeDocument/2006/relationships/tags" Target="../tags/tag123.xml"/><Relationship Id="rId6" Type="http://schemas.openxmlformats.org/officeDocument/2006/relationships/tags" Target="../tags/tag128.xml"/><Relationship Id="rId11" Type="http://schemas.openxmlformats.org/officeDocument/2006/relationships/tags" Target="../tags/tag133.xml"/><Relationship Id="rId24" Type="http://schemas.openxmlformats.org/officeDocument/2006/relationships/tags" Target="../tags/tag146.xml"/><Relationship Id="rId32" Type="http://schemas.openxmlformats.org/officeDocument/2006/relationships/slide" Target="slide6.xml"/><Relationship Id="rId37" Type="http://schemas.openxmlformats.org/officeDocument/2006/relationships/image" Target="../media/image10.png"/><Relationship Id="rId5" Type="http://schemas.openxmlformats.org/officeDocument/2006/relationships/tags" Target="../tags/tag127.xml"/><Relationship Id="rId15" Type="http://schemas.openxmlformats.org/officeDocument/2006/relationships/tags" Target="../tags/tag137.xml"/><Relationship Id="rId23" Type="http://schemas.openxmlformats.org/officeDocument/2006/relationships/tags" Target="../tags/tag145.xml"/><Relationship Id="rId28" Type="http://schemas.openxmlformats.org/officeDocument/2006/relationships/tags" Target="../tags/tag150.xml"/><Relationship Id="rId36" Type="http://schemas.openxmlformats.org/officeDocument/2006/relationships/image" Target="../media/image9.png"/><Relationship Id="rId10" Type="http://schemas.openxmlformats.org/officeDocument/2006/relationships/tags" Target="../tags/tag132.xml"/><Relationship Id="rId19" Type="http://schemas.openxmlformats.org/officeDocument/2006/relationships/tags" Target="../tags/tag141.xml"/><Relationship Id="rId31" Type="http://schemas.openxmlformats.org/officeDocument/2006/relationships/image" Target="../media/image1.jpeg"/><Relationship Id="rId4" Type="http://schemas.openxmlformats.org/officeDocument/2006/relationships/tags" Target="../tags/tag126.xml"/><Relationship Id="rId9" Type="http://schemas.openxmlformats.org/officeDocument/2006/relationships/tags" Target="../tags/tag131.xml"/><Relationship Id="rId14" Type="http://schemas.openxmlformats.org/officeDocument/2006/relationships/tags" Target="../tags/tag136.xml"/><Relationship Id="rId22" Type="http://schemas.openxmlformats.org/officeDocument/2006/relationships/tags" Target="../tags/tag144.xml"/><Relationship Id="rId27" Type="http://schemas.openxmlformats.org/officeDocument/2006/relationships/tags" Target="../tags/tag149.xml"/><Relationship Id="rId30" Type="http://schemas.openxmlformats.org/officeDocument/2006/relationships/slideLayout" Target="../slideLayouts/slideLayout18.xml"/><Relationship Id="rId35" Type="http://schemas.openxmlformats.org/officeDocument/2006/relationships/image" Target="../media/image8.png"/><Relationship Id="rId8" Type="http://schemas.openxmlformats.org/officeDocument/2006/relationships/tags" Target="../tags/tag130.xml"/><Relationship Id="rId3" Type="http://schemas.openxmlformats.org/officeDocument/2006/relationships/tags" Target="../tags/tag125.xml"/></Relationships>
</file>

<file path=ppt/slides/_rels/slide6.xml.rels><?xml version="1.0" encoding="UTF-8" standalone="yes"?>
<Relationships xmlns="http://schemas.openxmlformats.org/package/2006/relationships"><Relationship Id="rId26" Type="http://schemas.openxmlformats.org/officeDocument/2006/relationships/tags" Target="../tags/tag177.xml"/><Relationship Id="rId21" Type="http://schemas.openxmlformats.org/officeDocument/2006/relationships/tags" Target="../tags/tag172.xml"/><Relationship Id="rId34" Type="http://schemas.openxmlformats.org/officeDocument/2006/relationships/tags" Target="../tags/tag185.xml"/><Relationship Id="rId42" Type="http://schemas.openxmlformats.org/officeDocument/2006/relationships/tags" Target="../tags/tag193.xml"/><Relationship Id="rId47" Type="http://schemas.openxmlformats.org/officeDocument/2006/relationships/tags" Target="../tags/tag198.xml"/><Relationship Id="rId50" Type="http://schemas.openxmlformats.org/officeDocument/2006/relationships/tags" Target="../tags/tag201.xml"/><Relationship Id="rId55" Type="http://schemas.openxmlformats.org/officeDocument/2006/relationships/tags" Target="../tags/tag206.xml"/><Relationship Id="rId63" Type="http://schemas.openxmlformats.org/officeDocument/2006/relationships/slide" Target="slide7.xml"/><Relationship Id="rId7" Type="http://schemas.openxmlformats.org/officeDocument/2006/relationships/tags" Target="../tags/tag158.xml"/><Relationship Id="rId2" Type="http://schemas.openxmlformats.org/officeDocument/2006/relationships/tags" Target="../tags/tag153.xml"/><Relationship Id="rId16" Type="http://schemas.openxmlformats.org/officeDocument/2006/relationships/tags" Target="../tags/tag167.xml"/><Relationship Id="rId29" Type="http://schemas.openxmlformats.org/officeDocument/2006/relationships/tags" Target="../tags/tag180.xml"/><Relationship Id="rId11" Type="http://schemas.openxmlformats.org/officeDocument/2006/relationships/tags" Target="../tags/tag162.xml"/><Relationship Id="rId24" Type="http://schemas.openxmlformats.org/officeDocument/2006/relationships/tags" Target="../tags/tag175.xml"/><Relationship Id="rId32" Type="http://schemas.openxmlformats.org/officeDocument/2006/relationships/tags" Target="../tags/tag183.xml"/><Relationship Id="rId37" Type="http://schemas.openxmlformats.org/officeDocument/2006/relationships/tags" Target="../tags/tag188.xml"/><Relationship Id="rId40" Type="http://schemas.openxmlformats.org/officeDocument/2006/relationships/tags" Target="../tags/tag191.xml"/><Relationship Id="rId45" Type="http://schemas.openxmlformats.org/officeDocument/2006/relationships/tags" Target="../tags/tag196.xml"/><Relationship Id="rId53" Type="http://schemas.openxmlformats.org/officeDocument/2006/relationships/tags" Target="../tags/tag204.xml"/><Relationship Id="rId58" Type="http://schemas.openxmlformats.org/officeDocument/2006/relationships/tags" Target="../tags/tag209.xml"/><Relationship Id="rId66" Type="http://schemas.openxmlformats.org/officeDocument/2006/relationships/image" Target="../media/image12.png"/><Relationship Id="rId5" Type="http://schemas.openxmlformats.org/officeDocument/2006/relationships/tags" Target="../tags/tag156.xml"/><Relationship Id="rId61" Type="http://schemas.openxmlformats.org/officeDocument/2006/relationships/slideLayout" Target="../slideLayouts/slideLayout18.xml"/><Relationship Id="rId19" Type="http://schemas.openxmlformats.org/officeDocument/2006/relationships/tags" Target="../tags/tag170.xml"/><Relationship Id="rId14" Type="http://schemas.openxmlformats.org/officeDocument/2006/relationships/tags" Target="../tags/tag165.xml"/><Relationship Id="rId22" Type="http://schemas.openxmlformats.org/officeDocument/2006/relationships/tags" Target="../tags/tag173.xml"/><Relationship Id="rId27" Type="http://schemas.openxmlformats.org/officeDocument/2006/relationships/tags" Target="../tags/tag178.xml"/><Relationship Id="rId30" Type="http://schemas.openxmlformats.org/officeDocument/2006/relationships/tags" Target="../tags/tag181.xml"/><Relationship Id="rId35" Type="http://schemas.openxmlformats.org/officeDocument/2006/relationships/tags" Target="../tags/tag186.xml"/><Relationship Id="rId43" Type="http://schemas.openxmlformats.org/officeDocument/2006/relationships/tags" Target="../tags/tag194.xml"/><Relationship Id="rId48" Type="http://schemas.openxmlformats.org/officeDocument/2006/relationships/tags" Target="../tags/tag199.xml"/><Relationship Id="rId56" Type="http://schemas.openxmlformats.org/officeDocument/2006/relationships/tags" Target="../tags/tag207.xml"/><Relationship Id="rId64" Type="http://schemas.openxmlformats.org/officeDocument/2006/relationships/image" Target="../media/image5.png"/><Relationship Id="rId8" Type="http://schemas.openxmlformats.org/officeDocument/2006/relationships/tags" Target="../tags/tag159.xml"/><Relationship Id="rId51" Type="http://schemas.openxmlformats.org/officeDocument/2006/relationships/tags" Target="../tags/tag202.xml"/><Relationship Id="rId3" Type="http://schemas.openxmlformats.org/officeDocument/2006/relationships/tags" Target="../tags/tag154.xml"/><Relationship Id="rId12" Type="http://schemas.openxmlformats.org/officeDocument/2006/relationships/tags" Target="../tags/tag163.xml"/><Relationship Id="rId17" Type="http://schemas.openxmlformats.org/officeDocument/2006/relationships/tags" Target="../tags/tag168.xml"/><Relationship Id="rId25" Type="http://schemas.openxmlformats.org/officeDocument/2006/relationships/tags" Target="../tags/tag176.xml"/><Relationship Id="rId33" Type="http://schemas.openxmlformats.org/officeDocument/2006/relationships/tags" Target="../tags/tag184.xml"/><Relationship Id="rId38" Type="http://schemas.openxmlformats.org/officeDocument/2006/relationships/tags" Target="../tags/tag189.xml"/><Relationship Id="rId46" Type="http://schemas.openxmlformats.org/officeDocument/2006/relationships/tags" Target="../tags/tag197.xml"/><Relationship Id="rId59" Type="http://schemas.openxmlformats.org/officeDocument/2006/relationships/tags" Target="../tags/tag210.xml"/><Relationship Id="rId67" Type="http://schemas.openxmlformats.org/officeDocument/2006/relationships/image" Target="../media/image13.png"/><Relationship Id="rId20" Type="http://schemas.openxmlformats.org/officeDocument/2006/relationships/tags" Target="../tags/tag171.xml"/><Relationship Id="rId41" Type="http://schemas.openxmlformats.org/officeDocument/2006/relationships/tags" Target="../tags/tag192.xml"/><Relationship Id="rId54" Type="http://schemas.openxmlformats.org/officeDocument/2006/relationships/tags" Target="../tags/tag205.xml"/><Relationship Id="rId62" Type="http://schemas.openxmlformats.org/officeDocument/2006/relationships/image" Target="../media/image1.jpeg"/><Relationship Id="rId1" Type="http://schemas.openxmlformats.org/officeDocument/2006/relationships/tags" Target="../tags/tag152.xml"/><Relationship Id="rId6" Type="http://schemas.openxmlformats.org/officeDocument/2006/relationships/tags" Target="../tags/tag157.xml"/><Relationship Id="rId15" Type="http://schemas.openxmlformats.org/officeDocument/2006/relationships/tags" Target="../tags/tag166.xml"/><Relationship Id="rId23" Type="http://schemas.openxmlformats.org/officeDocument/2006/relationships/tags" Target="../tags/tag174.xml"/><Relationship Id="rId28" Type="http://schemas.openxmlformats.org/officeDocument/2006/relationships/tags" Target="../tags/tag179.xml"/><Relationship Id="rId36" Type="http://schemas.openxmlformats.org/officeDocument/2006/relationships/tags" Target="../tags/tag187.xml"/><Relationship Id="rId49" Type="http://schemas.openxmlformats.org/officeDocument/2006/relationships/tags" Target="../tags/tag200.xml"/><Relationship Id="rId57" Type="http://schemas.openxmlformats.org/officeDocument/2006/relationships/tags" Target="../tags/tag208.xml"/><Relationship Id="rId10" Type="http://schemas.openxmlformats.org/officeDocument/2006/relationships/tags" Target="../tags/tag161.xml"/><Relationship Id="rId31" Type="http://schemas.openxmlformats.org/officeDocument/2006/relationships/tags" Target="../tags/tag182.xml"/><Relationship Id="rId44" Type="http://schemas.openxmlformats.org/officeDocument/2006/relationships/tags" Target="../tags/tag195.xml"/><Relationship Id="rId52" Type="http://schemas.openxmlformats.org/officeDocument/2006/relationships/tags" Target="../tags/tag203.xml"/><Relationship Id="rId60" Type="http://schemas.openxmlformats.org/officeDocument/2006/relationships/tags" Target="../tags/tag211.xml"/><Relationship Id="rId65" Type="http://schemas.openxmlformats.org/officeDocument/2006/relationships/image" Target="../media/image11.png"/><Relationship Id="rId4" Type="http://schemas.openxmlformats.org/officeDocument/2006/relationships/tags" Target="../tags/tag155.xml"/><Relationship Id="rId9" Type="http://schemas.openxmlformats.org/officeDocument/2006/relationships/tags" Target="../tags/tag160.xml"/><Relationship Id="rId13" Type="http://schemas.openxmlformats.org/officeDocument/2006/relationships/tags" Target="../tags/tag164.xml"/><Relationship Id="rId18" Type="http://schemas.openxmlformats.org/officeDocument/2006/relationships/tags" Target="../tags/tag169.xml"/><Relationship Id="rId39" Type="http://schemas.openxmlformats.org/officeDocument/2006/relationships/tags" Target="../tags/tag190.xml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tags" Target="../tags/tag224.xml"/><Relationship Id="rId18" Type="http://schemas.openxmlformats.org/officeDocument/2006/relationships/tags" Target="../tags/tag229.xml"/><Relationship Id="rId26" Type="http://schemas.openxmlformats.org/officeDocument/2006/relationships/tags" Target="../tags/tag237.xml"/><Relationship Id="rId39" Type="http://schemas.openxmlformats.org/officeDocument/2006/relationships/slide" Target="slide7.xml"/><Relationship Id="rId21" Type="http://schemas.openxmlformats.org/officeDocument/2006/relationships/tags" Target="../tags/tag232.xml"/><Relationship Id="rId34" Type="http://schemas.openxmlformats.org/officeDocument/2006/relationships/tags" Target="../tags/tag245.xml"/><Relationship Id="rId7" Type="http://schemas.openxmlformats.org/officeDocument/2006/relationships/tags" Target="../tags/tag218.xml"/><Relationship Id="rId12" Type="http://schemas.openxmlformats.org/officeDocument/2006/relationships/tags" Target="../tags/tag223.xml"/><Relationship Id="rId17" Type="http://schemas.openxmlformats.org/officeDocument/2006/relationships/tags" Target="../tags/tag228.xml"/><Relationship Id="rId25" Type="http://schemas.openxmlformats.org/officeDocument/2006/relationships/tags" Target="../tags/tag236.xml"/><Relationship Id="rId33" Type="http://schemas.openxmlformats.org/officeDocument/2006/relationships/tags" Target="../tags/tag244.xml"/><Relationship Id="rId38" Type="http://schemas.openxmlformats.org/officeDocument/2006/relationships/image" Target="../media/image5.png"/><Relationship Id="rId2" Type="http://schemas.openxmlformats.org/officeDocument/2006/relationships/tags" Target="../tags/tag213.xml"/><Relationship Id="rId16" Type="http://schemas.openxmlformats.org/officeDocument/2006/relationships/tags" Target="../tags/tag227.xml"/><Relationship Id="rId20" Type="http://schemas.openxmlformats.org/officeDocument/2006/relationships/tags" Target="../tags/tag231.xml"/><Relationship Id="rId29" Type="http://schemas.openxmlformats.org/officeDocument/2006/relationships/tags" Target="../tags/tag240.xml"/><Relationship Id="rId1" Type="http://schemas.openxmlformats.org/officeDocument/2006/relationships/tags" Target="../tags/tag212.xml"/><Relationship Id="rId6" Type="http://schemas.openxmlformats.org/officeDocument/2006/relationships/tags" Target="../tags/tag217.xml"/><Relationship Id="rId11" Type="http://schemas.openxmlformats.org/officeDocument/2006/relationships/tags" Target="../tags/tag222.xml"/><Relationship Id="rId24" Type="http://schemas.openxmlformats.org/officeDocument/2006/relationships/tags" Target="../tags/tag235.xml"/><Relationship Id="rId32" Type="http://schemas.openxmlformats.org/officeDocument/2006/relationships/tags" Target="../tags/tag243.xml"/><Relationship Id="rId37" Type="http://schemas.openxmlformats.org/officeDocument/2006/relationships/slide" Target="slide8.xml"/><Relationship Id="rId5" Type="http://schemas.openxmlformats.org/officeDocument/2006/relationships/tags" Target="../tags/tag216.xml"/><Relationship Id="rId15" Type="http://schemas.openxmlformats.org/officeDocument/2006/relationships/tags" Target="../tags/tag226.xml"/><Relationship Id="rId23" Type="http://schemas.openxmlformats.org/officeDocument/2006/relationships/tags" Target="../tags/tag234.xml"/><Relationship Id="rId28" Type="http://schemas.openxmlformats.org/officeDocument/2006/relationships/tags" Target="../tags/tag239.xml"/><Relationship Id="rId36" Type="http://schemas.openxmlformats.org/officeDocument/2006/relationships/image" Target="../media/image1.jpeg"/><Relationship Id="rId10" Type="http://schemas.openxmlformats.org/officeDocument/2006/relationships/tags" Target="../tags/tag221.xml"/><Relationship Id="rId19" Type="http://schemas.openxmlformats.org/officeDocument/2006/relationships/tags" Target="../tags/tag230.xml"/><Relationship Id="rId31" Type="http://schemas.openxmlformats.org/officeDocument/2006/relationships/tags" Target="../tags/tag242.xml"/><Relationship Id="rId4" Type="http://schemas.openxmlformats.org/officeDocument/2006/relationships/tags" Target="../tags/tag215.xml"/><Relationship Id="rId9" Type="http://schemas.openxmlformats.org/officeDocument/2006/relationships/tags" Target="../tags/tag220.xml"/><Relationship Id="rId14" Type="http://schemas.openxmlformats.org/officeDocument/2006/relationships/tags" Target="../tags/tag225.xml"/><Relationship Id="rId22" Type="http://schemas.openxmlformats.org/officeDocument/2006/relationships/tags" Target="../tags/tag233.xml"/><Relationship Id="rId27" Type="http://schemas.openxmlformats.org/officeDocument/2006/relationships/tags" Target="../tags/tag238.xml"/><Relationship Id="rId30" Type="http://schemas.openxmlformats.org/officeDocument/2006/relationships/tags" Target="../tags/tag241.xml"/><Relationship Id="rId35" Type="http://schemas.openxmlformats.org/officeDocument/2006/relationships/slideLayout" Target="../slideLayouts/slideLayout18.xml"/><Relationship Id="rId8" Type="http://schemas.openxmlformats.org/officeDocument/2006/relationships/tags" Target="../tags/tag219.xml"/><Relationship Id="rId3" Type="http://schemas.openxmlformats.org/officeDocument/2006/relationships/tags" Target="../tags/tag214.xml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tags" Target="../tags/tag258.xml"/><Relationship Id="rId18" Type="http://schemas.openxmlformats.org/officeDocument/2006/relationships/tags" Target="../tags/tag263.xml"/><Relationship Id="rId26" Type="http://schemas.openxmlformats.org/officeDocument/2006/relationships/tags" Target="../tags/tag271.xml"/><Relationship Id="rId21" Type="http://schemas.openxmlformats.org/officeDocument/2006/relationships/tags" Target="../tags/tag266.xml"/><Relationship Id="rId34" Type="http://schemas.openxmlformats.org/officeDocument/2006/relationships/image" Target="../media/image1.jpeg"/><Relationship Id="rId7" Type="http://schemas.openxmlformats.org/officeDocument/2006/relationships/tags" Target="../tags/tag252.xml"/><Relationship Id="rId12" Type="http://schemas.openxmlformats.org/officeDocument/2006/relationships/tags" Target="../tags/tag257.xml"/><Relationship Id="rId17" Type="http://schemas.openxmlformats.org/officeDocument/2006/relationships/tags" Target="../tags/tag262.xml"/><Relationship Id="rId25" Type="http://schemas.openxmlformats.org/officeDocument/2006/relationships/tags" Target="../tags/tag270.xml"/><Relationship Id="rId33" Type="http://schemas.microsoft.com/office/2007/relationships/hdphoto" Target="../media/hdphoto1.wdp"/><Relationship Id="rId2" Type="http://schemas.openxmlformats.org/officeDocument/2006/relationships/tags" Target="../tags/tag247.xml"/><Relationship Id="rId16" Type="http://schemas.openxmlformats.org/officeDocument/2006/relationships/tags" Target="../tags/tag261.xml"/><Relationship Id="rId20" Type="http://schemas.openxmlformats.org/officeDocument/2006/relationships/tags" Target="../tags/tag265.xml"/><Relationship Id="rId29" Type="http://schemas.openxmlformats.org/officeDocument/2006/relationships/tags" Target="../tags/tag274.xml"/><Relationship Id="rId1" Type="http://schemas.openxmlformats.org/officeDocument/2006/relationships/tags" Target="../tags/tag246.xml"/><Relationship Id="rId6" Type="http://schemas.openxmlformats.org/officeDocument/2006/relationships/tags" Target="../tags/tag251.xml"/><Relationship Id="rId11" Type="http://schemas.openxmlformats.org/officeDocument/2006/relationships/tags" Target="../tags/tag256.xml"/><Relationship Id="rId24" Type="http://schemas.openxmlformats.org/officeDocument/2006/relationships/tags" Target="../tags/tag269.xml"/><Relationship Id="rId32" Type="http://schemas.openxmlformats.org/officeDocument/2006/relationships/image" Target="../media/image14.png"/><Relationship Id="rId37" Type="http://schemas.openxmlformats.org/officeDocument/2006/relationships/image" Target="../media/image5.png"/><Relationship Id="rId5" Type="http://schemas.openxmlformats.org/officeDocument/2006/relationships/tags" Target="../tags/tag250.xml"/><Relationship Id="rId15" Type="http://schemas.openxmlformats.org/officeDocument/2006/relationships/tags" Target="../tags/tag260.xml"/><Relationship Id="rId23" Type="http://schemas.openxmlformats.org/officeDocument/2006/relationships/tags" Target="../tags/tag268.xml"/><Relationship Id="rId28" Type="http://schemas.openxmlformats.org/officeDocument/2006/relationships/tags" Target="../tags/tag273.xml"/><Relationship Id="rId36" Type="http://schemas.microsoft.com/office/2007/relationships/hdphoto" Target="../media/hdphoto2.wdp"/><Relationship Id="rId10" Type="http://schemas.openxmlformats.org/officeDocument/2006/relationships/tags" Target="../tags/tag255.xml"/><Relationship Id="rId19" Type="http://schemas.openxmlformats.org/officeDocument/2006/relationships/tags" Target="../tags/tag264.xml"/><Relationship Id="rId31" Type="http://schemas.openxmlformats.org/officeDocument/2006/relationships/slideLayout" Target="../slideLayouts/slideLayout18.xml"/><Relationship Id="rId4" Type="http://schemas.openxmlformats.org/officeDocument/2006/relationships/tags" Target="../tags/tag249.xml"/><Relationship Id="rId9" Type="http://schemas.openxmlformats.org/officeDocument/2006/relationships/tags" Target="../tags/tag254.xml"/><Relationship Id="rId14" Type="http://schemas.openxmlformats.org/officeDocument/2006/relationships/tags" Target="../tags/tag259.xml"/><Relationship Id="rId22" Type="http://schemas.openxmlformats.org/officeDocument/2006/relationships/tags" Target="../tags/tag267.xml"/><Relationship Id="rId27" Type="http://schemas.openxmlformats.org/officeDocument/2006/relationships/tags" Target="../tags/tag272.xml"/><Relationship Id="rId30" Type="http://schemas.openxmlformats.org/officeDocument/2006/relationships/tags" Target="../tags/tag275.xml"/><Relationship Id="rId35" Type="http://schemas.openxmlformats.org/officeDocument/2006/relationships/image" Target="../media/image15.png"/><Relationship Id="rId8" Type="http://schemas.openxmlformats.org/officeDocument/2006/relationships/tags" Target="../tags/tag253.xml"/><Relationship Id="rId3" Type="http://schemas.openxmlformats.org/officeDocument/2006/relationships/tags" Target="../tags/tag24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283.xml"/><Relationship Id="rId13" Type="http://schemas.openxmlformats.org/officeDocument/2006/relationships/tags" Target="../tags/tag288.xml"/><Relationship Id="rId18" Type="http://schemas.openxmlformats.org/officeDocument/2006/relationships/tags" Target="../tags/tag293.xml"/><Relationship Id="rId26" Type="http://schemas.openxmlformats.org/officeDocument/2006/relationships/tags" Target="../tags/tag301.xml"/><Relationship Id="rId3" Type="http://schemas.openxmlformats.org/officeDocument/2006/relationships/tags" Target="../tags/tag278.xml"/><Relationship Id="rId21" Type="http://schemas.openxmlformats.org/officeDocument/2006/relationships/tags" Target="../tags/tag296.xml"/><Relationship Id="rId7" Type="http://schemas.openxmlformats.org/officeDocument/2006/relationships/tags" Target="../tags/tag282.xml"/><Relationship Id="rId12" Type="http://schemas.openxmlformats.org/officeDocument/2006/relationships/tags" Target="../tags/tag287.xml"/><Relationship Id="rId17" Type="http://schemas.openxmlformats.org/officeDocument/2006/relationships/tags" Target="../tags/tag292.xml"/><Relationship Id="rId25" Type="http://schemas.openxmlformats.org/officeDocument/2006/relationships/tags" Target="../tags/tag300.xml"/><Relationship Id="rId2" Type="http://schemas.openxmlformats.org/officeDocument/2006/relationships/tags" Target="../tags/tag277.xml"/><Relationship Id="rId16" Type="http://schemas.openxmlformats.org/officeDocument/2006/relationships/tags" Target="../tags/tag291.xml"/><Relationship Id="rId20" Type="http://schemas.openxmlformats.org/officeDocument/2006/relationships/tags" Target="../tags/tag295.xml"/><Relationship Id="rId29" Type="http://schemas.openxmlformats.org/officeDocument/2006/relationships/tags" Target="../tags/tag304.xml"/><Relationship Id="rId1" Type="http://schemas.openxmlformats.org/officeDocument/2006/relationships/tags" Target="../tags/tag276.xml"/><Relationship Id="rId6" Type="http://schemas.openxmlformats.org/officeDocument/2006/relationships/tags" Target="../tags/tag281.xml"/><Relationship Id="rId11" Type="http://schemas.openxmlformats.org/officeDocument/2006/relationships/tags" Target="../tags/tag286.xml"/><Relationship Id="rId24" Type="http://schemas.openxmlformats.org/officeDocument/2006/relationships/tags" Target="../tags/tag299.xml"/><Relationship Id="rId32" Type="http://schemas.openxmlformats.org/officeDocument/2006/relationships/image" Target="../media/image5.png"/><Relationship Id="rId5" Type="http://schemas.openxmlformats.org/officeDocument/2006/relationships/tags" Target="../tags/tag280.xml"/><Relationship Id="rId15" Type="http://schemas.openxmlformats.org/officeDocument/2006/relationships/tags" Target="../tags/tag290.xml"/><Relationship Id="rId23" Type="http://schemas.openxmlformats.org/officeDocument/2006/relationships/tags" Target="../tags/tag298.xml"/><Relationship Id="rId28" Type="http://schemas.openxmlformats.org/officeDocument/2006/relationships/tags" Target="../tags/tag303.xml"/><Relationship Id="rId10" Type="http://schemas.openxmlformats.org/officeDocument/2006/relationships/tags" Target="../tags/tag285.xml"/><Relationship Id="rId19" Type="http://schemas.openxmlformats.org/officeDocument/2006/relationships/tags" Target="../tags/tag294.xml"/><Relationship Id="rId31" Type="http://schemas.openxmlformats.org/officeDocument/2006/relationships/image" Target="../media/image1.jpeg"/><Relationship Id="rId4" Type="http://schemas.openxmlformats.org/officeDocument/2006/relationships/tags" Target="../tags/tag279.xml"/><Relationship Id="rId9" Type="http://schemas.openxmlformats.org/officeDocument/2006/relationships/tags" Target="../tags/tag284.xml"/><Relationship Id="rId14" Type="http://schemas.openxmlformats.org/officeDocument/2006/relationships/tags" Target="../tags/tag289.xml"/><Relationship Id="rId22" Type="http://schemas.openxmlformats.org/officeDocument/2006/relationships/tags" Target="../tags/tag297.xml"/><Relationship Id="rId27" Type="http://schemas.openxmlformats.org/officeDocument/2006/relationships/tags" Target="../tags/tag302.xml"/><Relationship Id="rId30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PA-矩形 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92000" y="6524626"/>
            <a:ext cx="11808000" cy="333375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267" name="PA-燕尾形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739901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68" name="PA-燕尾形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046289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69" name="PA-燕尾形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838451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0" name="PA-燕尾形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125789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1" name="PA-燕尾形 6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971926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2" name="PA-燕尾形 7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4260851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3" name="PA-燕尾形 8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125375" y="6505575"/>
            <a:ext cx="377825" cy="331788"/>
          </a:xfrm>
          <a:prstGeom prst="chevron">
            <a:avLst>
              <a:gd name="adj" fmla="val 501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4" name="PA-燕尾形 9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430175" y="6505575"/>
            <a:ext cx="377825" cy="331788"/>
          </a:xfrm>
          <a:prstGeom prst="chevron">
            <a:avLst>
              <a:gd name="adj" fmla="val 501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5" name="PA-燕尾形 10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6293250" y="6505575"/>
            <a:ext cx="377825" cy="331788"/>
          </a:xfrm>
          <a:prstGeom prst="chevron">
            <a:avLst>
              <a:gd name="adj" fmla="val 501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6" name="PA-燕尾形 11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6582175" y="6505575"/>
            <a:ext cx="377825" cy="331788"/>
          </a:xfrm>
          <a:prstGeom prst="chevron">
            <a:avLst>
              <a:gd name="adj" fmla="val 501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7" name="PA-燕尾形 12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7518838" y="6505575"/>
            <a:ext cx="377825" cy="331788"/>
          </a:xfrm>
          <a:prstGeom prst="chevron">
            <a:avLst>
              <a:gd name="adj" fmla="val 501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8" name="PA-燕尾形 13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7806175" y="6505575"/>
            <a:ext cx="377825" cy="331788"/>
          </a:xfrm>
          <a:prstGeom prst="chevron">
            <a:avLst>
              <a:gd name="adj" fmla="val 501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9" name="PA-燕尾形 14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8723788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80" name="PA-燕尾形 15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9030175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81" name="PA-燕尾形 16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9984000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82" name="PA-燕尾形 17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10271337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85" name="PA-矩形 36"/>
          <p:cNvSpPr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192000" y="765000"/>
            <a:ext cx="11808000" cy="5616000"/>
          </a:xfrm>
          <a:prstGeom prst="rect">
            <a:avLst/>
          </a:prstGeom>
          <a:noFill/>
          <a:ln w="38100">
            <a:solidFill>
              <a:schemeClr val="bg1">
                <a:lumMod val="50000"/>
              </a:schemeClr>
            </a:solidFill>
            <a:prstDash val="dashDot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30" name="PA-直接连接符 29"/>
          <p:cNvCxnSpPr/>
          <p:nvPr>
            <p:custDataLst>
              <p:tags r:id="rId19"/>
            </p:custDataLst>
          </p:nvPr>
        </p:nvCxnSpPr>
        <p:spPr>
          <a:xfrm flipV="1">
            <a:off x="894175" y="621001"/>
            <a:ext cx="10782453" cy="27672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PA-任意多边形 6"/>
          <p:cNvSpPr>
            <a:spLocks noEditPoints="1"/>
          </p:cNvSpPr>
          <p:nvPr>
            <p:custDataLst>
              <p:tags r:id="rId20"/>
            </p:custDataLst>
          </p:nvPr>
        </p:nvSpPr>
        <p:spPr bwMode="auto">
          <a:xfrm>
            <a:off x="11676628" y="117000"/>
            <a:ext cx="477985" cy="493818"/>
          </a:xfrm>
          <a:custGeom>
            <a:avLst/>
            <a:gdLst>
              <a:gd name="T0" fmla="*/ 760 w 1905"/>
              <a:gd name="T1" fmla="*/ 1455 h 1912"/>
              <a:gd name="T2" fmla="*/ 448 w 1905"/>
              <a:gd name="T3" fmla="*/ 1143 h 1912"/>
              <a:gd name="T4" fmla="*/ 529 w 1905"/>
              <a:gd name="T5" fmla="*/ 1061 h 1912"/>
              <a:gd name="T6" fmla="*/ 841 w 1905"/>
              <a:gd name="T7" fmla="*/ 1374 h 1912"/>
              <a:gd name="T8" fmla="*/ 1802 w 1905"/>
              <a:gd name="T9" fmla="*/ 108 h 1912"/>
              <a:gd name="T10" fmla="*/ 748 w 1905"/>
              <a:gd name="T11" fmla="*/ 785 h 1912"/>
              <a:gd name="T12" fmla="*/ 55 w 1905"/>
              <a:gd name="T13" fmla="*/ 1737 h 1912"/>
              <a:gd name="T14" fmla="*/ 173 w 1905"/>
              <a:gd name="T15" fmla="*/ 1854 h 1912"/>
              <a:gd name="T16" fmla="*/ 1124 w 1905"/>
              <a:gd name="T17" fmla="*/ 1161 h 1912"/>
              <a:gd name="T18" fmla="*/ 1802 w 1905"/>
              <a:gd name="T19" fmla="*/ 108 h 1912"/>
              <a:gd name="T20" fmla="*/ 110 w 1905"/>
              <a:gd name="T21" fmla="*/ 1803 h 1912"/>
              <a:gd name="T22" fmla="*/ 0 w 1905"/>
              <a:gd name="T23" fmla="*/ 1912 h 1912"/>
              <a:gd name="T24" fmla="*/ 1758 w 1905"/>
              <a:gd name="T25" fmla="*/ 368 h 1912"/>
              <a:gd name="T26" fmla="*/ 1544 w 1905"/>
              <a:gd name="T27" fmla="*/ 153 h 1912"/>
              <a:gd name="T28" fmla="*/ 786 w 1905"/>
              <a:gd name="T29" fmla="*/ 513 h 1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05" h="1912">
                <a:moveTo>
                  <a:pt x="760" y="1455"/>
                </a:moveTo>
                <a:cubicBezTo>
                  <a:pt x="448" y="1143"/>
                  <a:pt x="448" y="1143"/>
                  <a:pt x="448" y="1143"/>
                </a:cubicBezTo>
                <a:moveTo>
                  <a:pt x="529" y="1061"/>
                </a:moveTo>
                <a:cubicBezTo>
                  <a:pt x="841" y="1374"/>
                  <a:pt x="841" y="1374"/>
                  <a:pt x="841" y="1374"/>
                </a:cubicBezTo>
                <a:moveTo>
                  <a:pt x="1802" y="108"/>
                </a:moveTo>
                <a:cubicBezTo>
                  <a:pt x="1698" y="4"/>
                  <a:pt x="1226" y="307"/>
                  <a:pt x="748" y="785"/>
                </a:cubicBezTo>
                <a:cubicBezTo>
                  <a:pt x="364" y="1169"/>
                  <a:pt x="94" y="1548"/>
                  <a:pt x="55" y="1737"/>
                </a:cubicBezTo>
                <a:cubicBezTo>
                  <a:pt x="173" y="1854"/>
                  <a:pt x="173" y="1854"/>
                  <a:pt x="173" y="1854"/>
                </a:cubicBezTo>
                <a:cubicBezTo>
                  <a:pt x="361" y="1815"/>
                  <a:pt x="740" y="1545"/>
                  <a:pt x="1124" y="1161"/>
                </a:cubicBezTo>
                <a:cubicBezTo>
                  <a:pt x="1602" y="683"/>
                  <a:pt x="1905" y="212"/>
                  <a:pt x="1802" y="108"/>
                </a:cubicBezTo>
                <a:close/>
                <a:moveTo>
                  <a:pt x="110" y="1803"/>
                </a:moveTo>
                <a:cubicBezTo>
                  <a:pt x="0" y="1912"/>
                  <a:pt x="0" y="1912"/>
                  <a:pt x="0" y="1912"/>
                </a:cubicBezTo>
                <a:moveTo>
                  <a:pt x="1758" y="368"/>
                </a:moveTo>
                <a:cubicBezTo>
                  <a:pt x="1758" y="368"/>
                  <a:pt x="1643" y="253"/>
                  <a:pt x="1544" y="153"/>
                </a:cubicBezTo>
                <a:cubicBezTo>
                  <a:pt x="1544" y="153"/>
                  <a:pt x="1319" y="0"/>
                  <a:pt x="786" y="513"/>
                </a:cubicBezTo>
              </a:path>
            </a:pathLst>
          </a:custGeom>
          <a:noFill/>
          <a:ln w="12700" cap="rnd">
            <a:solidFill>
              <a:schemeClr val="tx1">
                <a:lumMod val="65000"/>
                <a:lumOff val="35000"/>
              </a:schemeClr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03693" tIns="51846" rIns="103693" bIns="51846" numCol="1" anchor="t" anchorCtr="0" compatLnSpc="1"/>
          <a:lstStyle/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pic>
        <p:nvPicPr>
          <p:cNvPr id="32" name="PA-图片 31"/>
          <p:cNvPicPr>
            <a:picLocks noChangeAspect="1"/>
          </p:cNvPicPr>
          <p:nvPr>
            <p:custDataLst>
              <p:tags r:id="rId21"/>
            </p:custDataLst>
          </p:nvPr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4000" y="87531"/>
            <a:ext cx="575654" cy="561142"/>
          </a:xfrm>
          <a:prstGeom prst="rect">
            <a:avLst/>
          </a:prstGeom>
        </p:spPr>
      </p:pic>
      <p:sp>
        <p:nvSpPr>
          <p:cNvPr id="2" name="PA-矩形 1"/>
          <p:cNvSpPr/>
          <p:nvPr>
            <p:custDataLst>
              <p:tags r:id="rId22"/>
            </p:custDataLst>
          </p:nvPr>
        </p:nvSpPr>
        <p:spPr>
          <a:xfrm>
            <a:off x="839654" y="251668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b="1" dirty="0">
                <a:solidFill>
                  <a:srgbClr val="00B0F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兴仁市第六中学</a:t>
            </a:r>
            <a:endParaRPr lang="zh-CN" altLang="en-US" dirty="0">
              <a:solidFill>
                <a:srgbClr val="000000"/>
              </a:solidFill>
            </a:endParaRPr>
          </a:p>
        </p:txBody>
      </p:sp>
      <p:sp>
        <p:nvSpPr>
          <p:cNvPr id="24" name="PA-文本框 3"/>
          <p:cNvSpPr txBox="1"/>
          <p:nvPr>
            <p:custDataLst>
              <p:tags r:id="rId23"/>
            </p:custDataLst>
          </p:nvPr>
        </p:nvSpPr>
        <p:spPr>
          <a:xfrm>
            <a:off x="598955" y="1573856"/>
            <a:ext cx="6496935" cy="1915909"/>
          </a:xfrm>
          <a:prstGeom prst="rect">
            <a:avLst/>
          </a:prstGeom>
          <a:noFill/>
        </p:spPr>
        <p:txBody>
          <a:bodyPr wrap="square" lIns="68580" tIns="34290" rIns="68580" bIns="34290" rtlCol="0" anchor="ctr">
            <a:spAutoFit/>
          </a:bodyPr>
          <a:lstStyle/>
          <a:p>
            <a:pPr>
              <a:defRPr/>
            </a:pPr>
            <a:r>
              <a:rPr lang="zh-CN" altLang="en-US" sz="4000" b="1" spc="225" dirty="0" smtClean="0">
                <a:ln w="25400">
                  <a:solidFill>
                    <a:srgbClr val="6F6F6F">
                      <a:alpha val="30000"/>
                    </a:srgbClr>
                  </a:solidFill>
                </a:ln>
                <a:solidFill>
                  <a:srgbClr val="000000"/>
                </a:solidFill>
                <a:effectLst>
                  <a:outerShdw blurRad="12700" dist="25400" dir="2700000" algn="tl">
                    <a:srgbClr val="000000">
                      <a:alpha val="3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    生活不可能像你想象的那么好，但也不会像你想象的那么糟。</a:t>
            </a:r>
            <a:endParaRPr lang="zh-CN" altLang="en-US" sz="4000" b="1" spc="225" dirty="0">
              <a:ln w="25400">
                <a:solidFill>
                  <a:srgbClr val="6F6F6F">
                    <a:alpha val="30000"/>
                  </a:srgbClr>
                </a:solidFill>
              </a:ln>
              <a:solidFill>
                <a:srgbClr val="000000"/>
              </a:solidFill>
              <a:effectLst>
                <a:outerShdw blurRad="12700" dist="25400" dir="2700000" algn="tl">
                  <a:srgbClr val="000000">
                    <a:alpha val="30000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36" name="PA-矩形 35"/>
          <p:cNvSpPr/>
          <p:nvPr>
            <p:custDataLst>
              <p:tags r:id="rId24"/>
            </p:custDataLst>
          </p:nvPr>
        </p:nvSpPr>
        <p:spPr>
          <a:xfrm>
            <a:off x="4129266" y="4030855"/>
            <a:ext cx="2484074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——</a:t>
            </a:r>
            <a:r>
              <a:rPr lang="zh-CN" alt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法</a:t>
            </a:r>
            <a:r>
              <a:rPr lang="en-US" altLang="zh-CN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·</a:t>
            </a:r>
            <a:r>
              <a:rPr lang="zh-CN" alt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莫泊桑</a:t>
            </a:r>
            <a:endParaRPr lang="zh-CN" altLang="en-US" sz="24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33" name="PA-燕尾形 2"/>
          <p:cNvSpPr>
            <a:spLocks noChangeArrowheads="1"/>
          </p:cNvSpPr>
          <p:nvPr>
            <p:custDataLst>
              <p:tags r:id="rId25"/>
            </p:custDataLst>
          </p:nvPr>
        </p:nvSpPr>
        <p:spPr bwMode="auto">
          <a:xfrm>
            <a:off x="587787" y="6525000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5" name="PA-燕尾形 3"/>
          <p:cNvSpPr>
            <a:spLocks noChangeArrowheads="1"/>
          </p:cNvSpPr>
          <p:nvPr>
            <p:custDataLst>
              <p:tags r:id="rId26"/>
            </p:custDataLst>
          </p:nvPr>
        </p:nvSpPr>
        <p:spPr bwMode="auto">
          <a:xfrm>
            <a:off x="894175" y="6525000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8" name="PA-燕尾形 2"/>
          <p:cNvSpPr>
            <a:spLocks noChangeArrowheads="1"/>
          </p:cNvSpPr>
          <p:nvPr>
            <p:custDataLst>
              <p:tags r:id="rId27"/>
            </p:custDataLst>
          </p:nvPr>
        </p:nvSpPr>
        <p:spPr bwMode="auto">
          <a:xfrm>
            <a:off x="11027787" y="6525000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9" name="PA-燕尾形 3"/>
          <p:cNvSpPr>
            <a:spLocks noChangeArrowheads="1"/>
          </p:cNvSpPr>
          <p:nvPr>
            <p:custDataLst>
              <p:tags r:id="rId28"/>
            </p:custDataLst>
          </p:nvPr>
        </p:nvSpPr>
        <p:spPr bwMode="auto">
          <a:xfrm>
            <a:off x="11334175" y="6525000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7995086" y="1575812"/>
            <a:ext cx="2924913" cy="4157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6799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PA-文本框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548187" y="4757164"/>
            <a:ext cx="309562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5400" dirty="0">
                <a:solidFill>
                  <a:srgbClr val="00B0F0"/>
                </a:solidFill>
                <a:ea typeface="微软雅黑" panose="020B0503020204020204" charset="-122"/>
              </a:rPr>
              <a:t>谢谢</a:t>
            </a:r>
          </a:p>
        </p:txBody>
      </p:sp>
      <p:sp>
        <p:nvSpPr>
          <p:cNvPr id="13315" name="PA-文本框 6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605336" y="5724293"/>
            <a:ext cx="3095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3200" dirty="0">
                <a:solidFill>
                  <a:srgbClr val="3DA9EB"/>
                </a:solidFill>
                <a:latin typeface="Arial" panose="020B0604020202020204" pitchFamily="34" charset="0"/>
              </a:rPr>
              <a:t>Thank you</a:t>
            </a:r>
            <a:endParaRPr lang="zh-CN" altLang="en-US" sz="3200" dirty="0">
              <a:solidFill>
                <a:srgbClr val="3DA9EB"/>
              </a:solidFill>
              <a:ea typeface="微软雅黑" panose="020B0503020204020204" charset="-122"/>
            </a:endParaRPr>
          </a:p>
        </p:txBody>
      </p:sp>
      <p:sp>
        <p:nvSpPr>
          <p:cNvPr id="13316" name="PA-矩形 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038350" y="4256584"/>
            <a:ext cx="8115300" cy="241300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13318" name="图片 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3861" y="1530450"/>
            <a:ext cx="2663645" cy="2596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PA-矩形 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92000" y="6524626"/>
            <a:ext cx="11808000" cy="333375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267" name="PA-燕尾形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739901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68" name="PA-燕尾形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046289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69" name="PA-燕尾形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838451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0" name="PA-燕尾形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125789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1" name="PA-燕尾形 6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971926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2" name="PA-燕尾形 7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4260851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3" name="PA-燕尾形 8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125375" y="6505575"/>
            <a:ext cx="377825" cy="331788"/>
          </a:xfrm>
          <a:prstGeom prst="chevron">
            <a:avLst>
              <a:gd name="adj" fmla="val 501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4" name="PA-燕尾形 9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430175" y="6505575"/>
            <a:ext cx="377825" cy="331788"/>
          </a:xfrm>
          <a:prstGeom prst="chevron">
            <a:avLst>
              <a:gd name="adj" fmla="val 501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5" name="PA-燕尾形 10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6293250" y="6505575"/>
            <a:ext cx="377825" cy="331788"/>
          </a:xfrm>
          <a:prstGeom prst="chevron">
            <a:avLst>
              <a:gd name="adj" fmla="val 501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6" name="PA-燕尾形 11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6582175" y="6505575"/>
            <a:ext cx="377825" cy="331788"/>
          </a:xfrm>
          <a:prstGeom prst="chevron">
            <a:avLst>
              <a:gd name="adj" fmla="val 501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7" name="PA-燕尾形 12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7518838" y="6505575"/>
            <a:ext cx="377825" cy="331788"/>
          </a:xfrm>
          <a:prstGeom prst="chevron">
            <a:avLst>
              <a:gd name="adj" fmla="val 501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8" name="PA-燕尾形 13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7806175" y="6505575"/>
            <a:ext cx="377825" cy="331788"/>
          </a:xfrm>
          <a:prstGeom prst="chevron">
            <a:avLst>
              <a:gd name="adj" fmla="val 501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9" name="PA-燕尾形 14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8723788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80" name="PA-燕尾形 15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9030175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81" name="PA-燕尾形 16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9984000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82" name="PA-燕尾形 17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10271337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85" name="PA-矩形 36"/>
          <p:cNvSpPr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192000" y="765000"/>
            <a:ext cx="11808000" cy="5616000"/>
          </a:xfrm>
          <a:prstGeom prst="rect">
            <a:avLst/>
          </a:prstGeom>
          <a:noFill/>
          <a:ln w="38100">
            <a:solidFill>
              <a:schemeClr val="bg1">
                <a:lumMod val="50000"/>
              </a:schemeClr>
            </a:solidFill>
            <a:prstDash val="dashDot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30" name="PA-直接连接符 29"/>
          <p:cNvCxnSpPr/>
          <p:nvPr>
            <p:custDataLst>
              <p:tags r:id="rId19"/>
            </p:custDataLst>
          </p:nvPr>
        </p:nvCxnSpPr>
        <p:spPr>
          <a:xfrm flipV="1">
            <a:off x="894175" y="621001"/>
            <a:ext cx="10782453" cy="27672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PA-任意多边形 6"/>
          <p:cNvSpPr>
            <a:spLocks noEditPoints="1"/>
          </p:cNvSpPr>
          <p:nvPr>
            <p:custDataLst>
              <p:tags r:id="rId20"/>
            </p:custDataLst>
          </p:nvPr>
        </p:nvSpPr>
        <p:spPr bwMode="auto">
          <a:xfrm>
            <a:off x="11676628" y="117000"/>
            <a:ext cx="477985" cy="493818"/>
          </a:xfrm>
          <a:custGeom>
            <a:avLst/>
            <a:gdLst>
              <a:gd name="T0" fmla="*/ 760 w 1905"/>
              <a:gd name="T1" fmla="*/ 1455 h 1912"/>
              <a:gd name="T2" fmla="*/ 448 w 1905"/>
              <a:gd name="T3" fmla="*/ 1143 h 1912"/>
              <a:gd name="T4" fmla="*/ 529 w 1905"/>
              <a:gd name="T5" fmla="*/ 1061 h 1912"/>
              <a:gd name="T6" fmla="*/ 841 w 1905"/>
              <a:gd name="T7" fmla="*/ 1374 h 1912"/>
              <a:gd name="T8" fmla="*/ 1802 w 1905"/>
              <a:gd name="T9" fmla="*/ 108 h 1912"/>
              <a:gd name="T10" fmla="*/ 748 w 1905"/>
              <a:gd name="T11" fmla="*/ 785 h 1912"/>
              <a:gd name="T12" fmla="*/ 55 w 1905"/>
              <a:gd name="T13" fmla="*/ 1737 h 1912"/>
              <a:gd name="T14" fmla="*/ 173 w 1905"/>
              <a:gd name="T15" fmla="*/ 1854 h 1912"/>
              <a:gd name="T16" fmla="*/ 1124 w 1905"/>
              <a:gd name="T17" fmla="*/ 1161 h 1912"/>
              <a:gd name="T18" fmla="*/ 1802 w 1905"/>
              <a:gd name="T19" fmla="*/ 108 h 1912"/>
              <a:gd name="T20" fmla="*/ 110 w 1905"/>
              <a:gd name="T21" fmla="*/ 1803 h 1912"/>
              <a:gd name="T22" fmla="*/ 0 w 1905"/>
              <a:gd name="T23" fmla="*/ 1912 h 1912"/>
              <a:gd name="T24" fmla="*/ 1758 w 1905"/>
              <a:gd name="T25" fmla="*/ 368 h 1912"/>
              <a:gd name="T26" fmla="*/ 1544 w 1905"/>
              <a:gd name="T27" fmla="*/ 153 h 1912"/>
              <a:gd name="T28" fmla="*/ 786 w 1905"/>
              <a:gd name="T29" fmla="*/ 513 h 1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05" h="1912">
                <a:moveTo>
                  <a:pt x="760" y="1455"/>
                </a:moveTo>
                <a:cubicBezTo>
                  <a:pt x="448" y="1143"/>
                  <a:pt x="448" y="1143"/>
                  <a:pt x="448" y="1143"/>
                </a:cubicBezTo>
                <a:moveTo>
                  <a:pt x="529" y="1061"/>
                </a:moveTo>
                <a:cubicBezTo>
                  <a:pt x="841" y="1374"/>
                  <a:pt x="841" y="1374"/>
                  <a:pt x="841" y="1374"/>
                </a:cubicBezTo>
                <a:moveTo>
                  <a:pt x="1802" y="108"/>
                </a:moveTo>
                <a:cubicBezTo>
                  <a:pt x="1698" y="4"/>
                  <a:pt x="1226" y="307"/>
                  <a:pt x="748" y="785"/>
                </a:cubicBezTo>
                <a:cubicBezTo>
                  <a:pt x="364" y="1169"/>
                  <a:pt x="94" y="1548"/>
                  <a:pt x="55" y="1737"/>
                </a:cubicBezTo>
                <a:cubicBezTo>
                  <a:pt x="173" y="1854"/>
                  <a:pt x="173" y="1854"/>
                  <a:pt x="173" y="1854"/>
                </a:cubicBezTo>
                <a:cubicBezTo>
                  <a:pt x="361" y="1815"/>
                  <a:pt x="740" y="1545"/>
                  <a:pt x="1124" y="1161"/>
                </a:cubicBezTo>
                <a:cubicBezTo>
                  <a:pt x="1602" y="683"/>
                  <a:pt x="1905" y="212"/>
                  <a:pt x="1802" y="108"/>
                </a:cubicBezTo>
                <a:close/>
                <a:moveTo>
                  <a:pt x="110" y="1803"/>
                </a:moveTo>
                <a:cubicBezTo>
                  <a:pt x="0" y="1912"/>
                  <a:pt x="0" y="1912"/>
                  <a:pt x="0" y="1912"/>
                </a:cubicBezTo>
                <a:moveTo>
                  <a:pt x="1758" y="368"/>
                </a:moveTo>
                <a:cubicBezTo>
                  <a:pt x="1758" y="368"/>
                  <a:pt x="1643" y="253"/>
                  <a:pt x="1544" y="153"/>
                </a:cubicBezTo>
                <a:cubicBezTo>
                  <a:pt x="1544" y="153"/>
                  <a:pt x="1319" y="0"/>
                  <a:pt x="786" y="513"/>
                </a:cubicBezTo>
              </a:path>
            </a:pathLst>
          </a:custGeom>
          <a:noFill/>
          <a:ln w="12700" cap="rnd">
            <a:solidFill>
              <a:schemeClr val="tx1">
                <a:lumMod val="65000"/>
                <a:lumOff val="35000"/>
              </a:schemeClr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03693" tIns="51846" rIns="103693" bIns="51846" numCol="1" anchor="t" anchorCtr="0" compatLnSpc="1"/>
          <a:lstStyle/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pic>
        <p:nvPicPr>
          <p:cNvPr id="32" name="PA-图片 31"/>
          <p:cNvPicPr>
            <a:picLocks noChangeAspect="1"/>
          </p:cNvPicPr>
          <p:nvPr>
            <p:custDataLst>
              <p:tags r:id="rId21"/>
            </p:custDataLst>
          </p:nvPr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4000" y="87531"/>
            <a:ext cx="575654" cy="561142"/>
          </a:xfrm>
          <a:prstGeom prst="rect">
            <a:avLst/>
          </a:prstGeom>
        </p:spPr>
      </p:pic>
      <p:sp>
        <p:nvSpPr>
          <p:cNvPr id="2" name="PA-矩形 1"/>
          <p:cNvSpPr/>
          <p:nvPr>
            <p:custDataLst>
              <p:tags r:id="rId22"/>
            </p:custDataLst>
          </p:nvPr>
        </p:nvSpPr>
        <p:spPr>
          <a:xfrm>
            <a:off x="839654" y="251668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b="1" dirty="0">
                <a:solidFill>
                  <a:srgbClr val="00B0F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兴仁市第六中学</a:t>
            </a:r>
            <a:endParaRPr lang="zh-CN" altLang="en-US" dirty="0">
              <a:solidFill>
                <a:srgbClr val="000000"/>
              </a:solidFill>
            </a:endParaRPr>
          </a:p>
        </p:txBody>
      </p:sp>
      <p:sp>
        <p:nvSpPr>
          <p:cNvPr id="24" name="PA-文本框 3"/>
          <p:cNvSpPr txBox="1"/>
          <p:nvPr>
            <p:custDataLst>
              <p:tags r:id="rId23"/>
            </p:custDataLst>
          </p:nvPr>
        </p:nvSpPr>
        <p:spPr>
          <a:xfrm>
            <a:off x="4472576" y="1469796"/>
            <a:ext cx="5802630" cy="1176020"/>
          </a:xfrm>
          <a:prstGeom prst="rect">
            <a:avLst/>
          </a:prstGeom>
          <a:noFill/>
        </p:spPr>
        <p:txBody>
          <a:bodyPr wrap="none" lIns="68580" tIns="34290" rIns="68580" bIns="34290" rtlCol="0" anchor="ctr">
            <a:spAutoFit/>
          </a:bodyPr>
          <a:lstStyle/>
          <a:p>
            <a:pPr algn="ctr">
              <a:defRPr/>
            </a:pPr>
            <a:r>
              <a:rPr lang="zh-CN" altLang="en-US" sz="7200" b="1" spc="225" dirty="0">
                <a:ln w="25400">
                  <a:solidFill>
                    <a:srgbClr val="6F6F6F">
                      <a:alpha val="30000"/>
                    </a:srgbClr>
                  </a:solidFill>
                </a:ln>
                <a:solidFill>
                  <a:srgbClr val="000000"/>
                </a:solidFill>
                <a:effectLst>
                  <a:outerShdw blurRad="12700" dist="25400" dir="2700000" algn="tl">
                    <a:srgbClr val="000000">
                      <a:alpha val="30000"/>
                    </a:srgbClr>
                  </a:outerShdw>
                </a:effectLst>
                <a:latin typeface="华文隶书" panose="02010800040101010101" pitchFamily="2" charset="-122"/>
                <a:ea typeface="华文隶书" panose="02010800040101010101" pitchFamily="2" charset="-122"/>
                <a:cs typeface="+mn-ea"/>
                <a:sym typeface="+mn-lt"/>
              </a:rPr>
              <a:t>我的叔叔于勒</a:t>
            </a:r>
          </a:p>
        </p:txBody>
      </p:sp>
      <p:grpSp>
        <p:nvGrpSpPr>
          <p:cNvPr id="26" name="PA-组合 25"/>
          <p:cNvGrpSpPr/>
          <p:nvPr>
            <p:custDataLst>
              <p:tags r:id="rId24"/>
            </p:custDataLst>
          </p:nvPr>
        </p:nvGrpSpPr>
        <p:grpSpPr>
          <a:xfrm>
            <a:off x="7015163" y="3103106"/>
            <a:ext cx="3311525" cy="419688"/>
            <a:chOff x="4137836" y="4087528"/>
            <a:chExt cx="4587405" cy="559584"/>
          </a:xfrm>
        </p:grpSpPr>
        <p:cxnSp>
          <p:nvCxnSpPr>
            <p:cNvPr id="27" name="PA-直接连接符 26"/>
            <p:cNvCxnSpPr/>
            <p:nvPr>
              <p:custDataLst>
                <p:tags r:id="rId32"/>
              </p:custDataLst>
            </p:nvPr>
          </p:nvCxnSpPr>
          <p:spPr>
            <a:xfrm>
              <a:off x="4137836" y="4087528"/>
              <a:ext cx="4451058" cy="0"/>
            </a:xfrm>
            <a:prstGeom prst="line">
              <a:avLst/>
            </a:prstGeom>
            <a:ln w="25400">
              <a:solidFill>
                <a:srgbClr val="6F6F6F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PA-文本框 6"/>
            <p:cNvSpPr txBox="1"/>
            <p:nvPr>
              <p:custDataLst>
                <p:tags r:id="rId33"/>
              </p:custDataLst>
            </p:nvPr>
          </p:nvSpPr>
          <p:spPr>
            <a:xfrm>
              <a:off x="4333427" y="4120157"/>
              <a:ext cx="4391814" cy="4924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defRPr/>
              </a:pPr>
              <a:r>
                <a:rPr lang="zh-CN" altLang="en-US" spc="1350" dirty="0" smtClean="0">
                  <a:solidFill>
                    <a:srgbClr val="000000"/>
                  </a:solidFill>
                  <a:cs typeface="+mn-ea"/>
                  <a:sym typeface="+mn-lt"/>
                </a:rPr>
                <a:t>（法）莫泊桑</a:t>
              </a:r>
              <a:endParaRPr lang="zh-CN" altLang="en-US" spc="135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cxnSp>
          <p:nvCxnSpPr>
            <p:cNvPr id="29" name="PA-直接连接符 28"/>
            <p:cNvCxnSpPr/>
            <p:nvPr>
              <p:custDataLst>
                <p:tags r:id="rId34"/>
              </p:custDataLst>
            </p:nvPr>
          </p:nvCxnSpPr>
          <p:spPr>
            <a:xfrm>
              <a:off x="4137836" y="4647112"/>
              <a:ext cx="4451058" cy="0"/>
            </a:xfrm>
            <a:prstGeom prst="line">
              <a:avLst/>
            </a:prstGeom>
            <a:ln w="25400">
              <a:solidFill>
                <a:srgbClr val="6F6F6F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4" name="PA-图片 33" descr="C:\Users\Administrator\Desktop\QQ图片20200922103718.pngQQ图片20200922103718"/>
          <p:cNvPicPr>
            <a:picLocks noChangeAspect="1"/>
          </p:cNvPicPr>
          <p:nvPr>
            <p:custDataLst>
              <p:tags r:id="rId25"/>
            </p:custDataLst>
          </p:nvPr>
        </p:nvPicPr>
        <p:blipFill>
          <a:blip r:embed="rId37"/>
          <a:srcRect/>
          <a:stretch>
            <a:fillRect/>
          </a:stretch>
        </p:blipFill>
        <p:spPr>
          <a:xfrm rot="20627415" flipH="1">
            <a:off x="1000579" y="1363433"/>
            <a:ext cx="3512185" cy="4319990"/>
          </a:xfrm>
          <a:prstGeom prst="rect">
            <a:avLst/>
          </a:prstGeom>
        </p:spPr>
      </p:pic>
      <p:sp>
        <p:nvSpPr>
          <p:cNvPr id="36" name="PA-矩形 35"/>
          <p:cNvSpPr/>
          <p:nvPr>
            <p:custDataLst>
              <p:tags r:id="rId26"/>
            </p:custDataLst>
          </p:nvPr>
        </p:nvSpPr>
        <p:spPr>
          <a:xfrm>
            <a:off x="5546725" y="4503913"/>
            <a:ext cx="3716960" cy="4979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兴仁市第六中学：张文浩</a:t>
            </a:r>
          </a:p>
        </p:txBody>
      </p:sp>
      <p:sp>
        <p:nvSpPr>
          <p:cNvPr id="37" name="PA-矩形 36"/>
          <p:cNvSpPr/>
          <p:nvPr>
            <p:custDataLst>
              <p:tags r:id="rId27"/>
            </p:custDataLst>
          </p:nvPr>
        </p:nvSpPr>
        <p:spPr>
          <a:xfrm>
            <a:off x="6056350" y="5116535"/>
            <a:ext cx="2723111" cy="607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2020</a:t>
            </a:r>
            <a:r>
              <a:rPr lang="zh-CN" altLang="en-US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年</a:t>
            </a:r>
            <a:r>
              <a:rPr lang="en-US" altLang="zh-CN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9</a:t>
            </a:r>
            <a:r>
              <a:rPr lang="zh-CN" altLang="en-US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月</a:t>
            </a:r>
            <a:r>
              <a:rPr lang="en-US" altLang="zh-CN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22</a:t>
            </a:r>
            <a:r>
              <a:rPr lang="zh-CN" altLang="en-US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日</a:t>
            </a:r>
          </a:p>
        </p:txBody>
      </p:sp>
      <p:sp>
        <p:nvSpPr>
          <p:cNvPr id="33" name="PA-燕尾形 2"/>
          <p:cNvSpPr>
            <a:spLocks noChangeArrowheads="1"/>
          </p:cNvSpPr>
          <p:nvPr>
            <p:custDataLst>
              <p:tags r:id="rId28"/>
            </p:custDataLst>
          </p:nvPr>
        </p:nvSpPr>
        <p:spPr bwMode="auto">
          <a:xfrm>
            <a:off x="587787" y="6525000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5" name="PA-燕尾形 3"/>
          <p:cNvSpPr>
            <a:spLocks noChangeArrowheads="1"/>
          </p:cNvSpPr>
          <p:nvPr>
            <p:custDataLst>
              <p:tags r:id="rId29"/>
            </p:custDataLst>
          </p:nvPr>
        </p:nvSpPr>
        <p:spPr bwMode="auto">
          <a:xfrm>
            <a:off x="894175" y="6525000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8" name="PA-燕尾形 2"/>
          <p:cNvSpPr>
            <a:spLocks noChangeArrowheads="1"/>
          </p:cNvSpPr>
          <p:nvPr>
            <p:custDataLst>
              <p:tags r:id="rId30"/>
            </p:custDataLst>
          </p:nvPr>
        </p:nvSpPr>
        <p:spPr bwMode="auto">
          <a:xfrm>
            <a:off x="11027787" y="6525000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9" name="PA-燕尾形 3"/>
          <p:cNvSpPr>
            <a:spLocks noChangeArrowheads="1"/>
          </p:cNvSpPr>
          <p:nvPr>
            <p:custDataLst>
              <p:tags r:id="rId31"/>
            </p:custDataLst>
          </p:nvPr>
        </p:nvSpPr>
        <p:spPr bwMode="auto">
          <a:xfrm>
            <a:off x="11334175" y="6525000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3" presetClass="entr" presetSubtype="27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27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36" grpId="0"/>
      <p:bldP spid="3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PA-矩形 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92000" y="6524626"/>
            <a:ext cx="11808000" cy="333375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267" name="PA-燕尾形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739901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68" name="PA-燕尾形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046289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69" name="PA-燕尾形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838451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0" name="PA-燕尾形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125789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1" name="PA-燕尾形 6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971926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2" name="PA-燕尾形 7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4260851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3" name="PA-燕尾形 8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125375" y="6505575"/>
            <a:ext cx="377825" cy="331788"/>
          </a:xfrm>
          <a:prstGeom prst="chevron">
            <a:avLst>
              <a:gd name="adj" fmla="val 501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4" name="PA-燕尾形 9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430175" y="6505575"/>
            <a:ext cx="377825" cy="331788"/>
          </a:xfrm>
          <a:prstGeom prst="chevron">
            <a:avLst>
              <a:gd name="adj" fmla="val 501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5" name="PA-燕尾形 10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6293250" y="6505575"/>
            <a:ext cx="377825" cy="331788"/>
          </a:xfrm>
          <a:prstGeom prst="chevron">
            <a:avLst>
              <a:gd name="adj" fmla="val 501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6" name="PA-燕尾形 11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6582175" y="6505575"/>
            <a:ext cx="377825" cy="331788"/>
          </a:xfrm>
          <a:prstGeom prst="chevron">
            <a:avLst>
              <a:gd name="adj" fmla="val 501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7" name="PA-燕尾形 12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7518838" y="6505575"/>
            <a:ext cx="377825" cy="331788"/>
          </a:xfrm>
          <a:prstGeom prst="chevron">
            <a:avLst>
              <a:gd name="adj" fmla="val 501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8" name="PA-燕尾形 13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7806175" y="6505575"/>
            <a:ext cx="377825" cy="331788"/>
          </a:xfrm>
          <a:prstGeom prst="chevron">
            <a:avLst>
              <a:gd name="adj" fmla="val 501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9" name="PA-燕尾形 14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8723788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80" name="PA-燕尾形 15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9030175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81" name="PA-燕尾形 16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9984000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82" name="PA-燕尾形 17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10271337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85" name="PA-矩形 36"/>
          <p:cNvSpPr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192000" y="765000"/>
            <a:ext cx="11808000" cy="5616000"/>
          </a:xfrm>
          <a:prstGeom prst="rect">
            <a:avLst/>
          </a:prstGeom>
          <a:noFill/>
          <a:ln w="38100">
            <a:solidFill>
              <a:schemeClr val="bg1">
                <a:lumMod val="50000"/>
              </a:schemeClr>
            </a:solidFill>
            <a:prstDash val="dashDot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30" name="PA-直接连接符 29"/>
          <p:cNvCxnSpPr/>
          <p:nvPr>
            <p:custDataLst>
              <p:tags r:id="rId19"/>
            </p:custDataLst>
          </p:nvPr>
        </p:nvCxnSpPr>
        <p:spPr>
          <a:xfrm flipV="1">
            <a:off x="894175" y="621001"/>
            <a:ext cx="10782453" cy="27672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PA-任意多边形 6"/>
          <p:cNvSpPr>
            <a:spLocks noEditPoints="1"/>
          </p:cNvSpPr>
          <p:nvPr>
            <p:custDataLst>
              <p:tags r:id="rId20"/>
            </p:custDataLst>
          </p:nvPr>
        </p:nvSpPr>
        <p:spPr bwMode="auto">
          <a:xfrm>
            <a:off x="11676628" y="117000"/>
            <a:ext cx="477985" cy="493818"/>
          </a:xfrm>
          <a:custGeom>
            <a:avLst/>
            <a:gdLst>
              <a:gd name="T0" fmla="*/ 760 w 1905"/>
              <a:gd name="T1" fmla="*/ 1455 h 1912"/>
              <a:gd name="T2" fmla="*/ 448 w 1905"/>
              <a:gd name="T3" fmla="*/ 1143 h 1912"/>
              <a:gd name="T4" fmla="*/ 529 w 1905"/>
              <a:gd name="T5" fmla="*/ 1061 h 1912"/>
              <a:gd name="T6" fmla="*/ 841 w 1905"/>
              <a:gd name="T7" fmla="*/ 1374 h 1912"/>
              <a:gd name="T8" fmla="*/ 1802 w 1905"/>
              <a:gd name="T9" fmla="*/ 108 h 1912"/>
              <a:gd name="T10" fmla="*/ 748 w 1905"/>
              <a:gd name="T11" fmla="*/ 785 h 1912"/>
              <a:gd name="T12" fmla="*/ 55 w 1905"/>
              <a:gd name="T13" fmla="*/ 1737 h 1912"/>
              <a:gd name="T14" fmla="*/ 173 w 1905"/>
              <a:gd name="T15" fmla="*/ 1854 h 1912"/>
              <a:gd name="T16" fmla="*/ 1124 w 1905"/>
              <a:gd name="T17" fmla="*/ 1161 h 1912"/>
              <a:gd name="T18" fmla="*/ 1802 w 1905"/>
              <a:gd name="T19" fmla="*/ 108 h 1912"/>
              <a:gd name="T20" fmla="*/ 110 w 1905"/>
              <a:gd name="T21" fmla="*/ 1803 h 1912"/>
              <a:gd name="T22" fmla="*/ 0 w 1905"/>
              <a:gd name="T23" fmla="*/ 1912 h 1912"/>
              <a:gd name="T24" fmla="*/ 1758 w 1905"/>
              <a:gd name="T25" fmla="*/ 368 h 1912"/>
              <a:gd name="T26" fmla="*/ 1544 w 1905"/>
              <a:gd name="T27" fmla="*/ 153 h 1912"/>
              <a:gd name="T28" fmla="*/ 786 w 1905"/>
              <a:gd name="T29" fmla="*/ 513 h 1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05" h="1912">
                <a:moveTo>
                  <a:pt x="760" y="1455"/>
                </a:moveTo>
                <a:cubicBezTo>
                  <a:pt x="448" y="1143"/>
                  <a:pt x="448" y="1143"/>
                  <a:pt x="448" y="1143"/>
                </a:cubicBezTo>
                <a:moveTo>
                  <a:pt x="529" y="1061"/>
                </a:moveTo>
                <a:cubicBezTo>
                  <a:pt x="841" y="1374"/>
                  <a:pt x="841" y="1374"/>
                  <a:pt x="841" y="1374"/>
                </a:cubicBezTo>
                <a:moveTo>
                  <a:pt x="1802" y="108"/>
                </a:moveTo>
                <a:cubicBezTo>
                  <a:pt x="1698" y="4"/>
                  <a:pt x="1226" y="307"/>
                  <a:pt x="748" y="785"/>
                </a:cubicBezTo>
                <a:cubicBezTo>
                  <a:pt x="364" y="1169"/>
                  <a:pt x="94" y="1548"/>
                  <a:pt x="55" y="1737"/>
                </a:cubicBezTo>
                <a:cubicBezTo>
                  <a:pt x="173" y="1854"/>
                  <a:pt x="173" y="1854"/>
                  <a:pt x="173" y="1854"/>
                </a:cubicBezTo>
                <a:cubicBezTo>
                  <a:pt x="361" y="1815"/>
                  <a:pt x="740" y="1545"/>
                  <a:pt x="1124" y="1161"/>
                </a:cubicBezTo>
                <a:cubicBezTo>
                  <a:pt x="1602" y="683"/>
                  <a:pt x="1905" y="212"/>
                  <a:pt x="1802" y="108"/>
                </a:cubicBezTo>
                <a:close/>
                <a:moveTo>
                  <a:pt x="110" y="1803"/>
                </a:moveTo>
                <a:cubicBezTo>
                  <a:pt x="0" y="1912"/>
                  <a:pt x="0" y="1912"/>
                  <a:pt x="0" y="1912"/>
                </a:cubicBezTo>
                <a:moveTo>
                  <a:pt x="1758" y="368"/>
                </a:moveTo>
                <a:cubicBezTo>
                  <a:pt x="1758" y="368"/>
                  <a:pt x="1643" y="253"/>
                  <a:pt x="1544" y="153"/>
                </a:cubicBezTo>
                <a:cubicBezTo>
                  <a:pt x="1544" y="153"/>
                  <a:pt x="1319" y="0"/>
                  <a:pt x="786" y="513"/>
                </a:cubicBezTo>
              </a:path>
            </a:pathLst>
          </a:custGeom>
          <a:noFill/>
          <a:ln w="12700" cap="rnd">
            <a:solidFill>
              <a:schemeClr val="tx1">
                <a:lumMod val="65000"/>
                <a:lumOff val="35000"/>
              </a:schemeClr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03693" tIns="51846" rIns="103693" bIns="51846" numCol="1" anchor="t" anchorCtr="0" compatLnSpc="1"/>
          <a:lstStyle/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pic>
        <p:nvPicPr>
          <p:cNvPr id="32" name="PA-图片 31"/>
          <p:cNvPicPr>
            <a:picLocks noChangeAspect="1"/>
          </p:cNvPicPr>
          <p:nvPr>
            <p:custDataLst>
              <p:tags r:id="rId21"/>
            </p:custDataLst>
          </p:nvPr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4000" y="87531"/>
            <a:ext cx="575654" cy="561142"/>
          </a:xfrm>
          <a:prstGeom prst="rect">
            <a:avLst/>
          </a:prstGeom>
        </p:spPr>
      </p:pic>
      <p:sp>
        <p:nvSpPr>
          <p:cNvPr id="2" name="PA-矩形 1"/>
          <p:cNvSpPr/>
          <p:nvPr>
            <p:custDataLst>
              <p:tags r:id="rId22"/>
            </p:custDataLst>
          </p:nvPr>
        </p:nvSpPr>
        <p:spPr>
          <a:xfrm>
            <a:off x="839654" y="251668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b="1" dirty="0">
                <a:solidFill>
                  <a:srgbClr val="00B0F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兴仁市第六中学</a:t>
            </a:r>
            <a:endParaRPr lang="zh-CN" altLang="en-US" dirty="0">
              <a:solidFill>
                <a:srgbClr val="000000"/>
              </a:solidFill>
            </a:endParaRPr>
          </a:p>
        </p:txBody>
      </p:sp>
      <p:sp>
        <p:nvSpPr>
          <p:cNvPr id="33" name="PA-燕尾形 2"/>
          <p:cNvSpPr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587787" y="6525000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5" name="PA-燕尾形 3"/>
          <p:cNvSpPr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894175" y="6525000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8" name="PA-燕尾形 2"/>
          <p:cNvSpPr>
            <a:spLocks noChangeArrowheads="1"/>
          </p:cNvSpPr>
          <p:nvPr>
            <p:custDataLst>
              <p:tags r:id="rId25"/>
            </p:custDataLst>
          </p:nvPr>
        </p:nvSpPr>
        <p:spPr bwMode="auto">
          <a:xfrm>
            <a:off x="11027787" y="6525000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9" name="PA-燕尾形 3"/>
          <p:cNvSpPr>
            <a:spLocks noChangeArrowheads="1"/>
          </p:cNvSpPr>
          <p:nvPr>
            <p:custDataLst>
              <p:tags r:id="rId26"/>
            </p:custDataLst>
          </p:nvPr>
        </p:nvSpPr>
        <p:spPr bwMode="auto">
          <a:xfrm>
            <a:off x="11334175" y="6525000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7" name="横卷形 7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2496000" y="1989000"/>
            <a:ext cx="1073274" cy="1000980"/>
          </a:xfrm>
          <a:prstGeom prst="horizontalScroll">
            <a:avLst>
              <a:gd name="adj" fmla="val 12500"/>
            </a:avLst>
          </a:prstGeom>
          <a:solidFill>
            <a:schemeClr val="bg1">
              <a:lumMod val="50000"/>
            </a:schemeClr>
          </a:solidFill>
          <a:ln w="9525" algn="ctr">
            <a:solidFill>
              <a:schemeClr val="tx1"/>
            </a:solidFill>
            <a:round/>
          </a:ln>
        </p:spPr>
        <p:txBody>
          <a:bodyPr/>
          <a:lstStyle/>
          <a:p>
            <a:pPr marL="342900" indent="-342900">
              <a:defRPr/>
            </a:pPr>
            <a:r>
              <a:rPr lang="en-US" altLang="zh-CN" sz="3600" dirty="0">
                <a:solidFill>
                  <a:prstClr val="black"/>
                </a:solidFill>
              </a:rPr>
              <a:t> </a:t>
            </a:r>
            <a:r>
              <a:rPr lang="zh-CN" altLang="en-US" sz="4000" b="1" dirty="0">
                <a:solidFill>
                  <a:prstClr val="black"/>
                </a:solidFill>
                <a:latin typeface="幼圆" panose="02010509060101010101" charset="-122"/>
                <a:ea typeface="幼圆" panose="02010509060101010101" charset="-122"/>
              </a:rPr>
              <a:t>展</a:t>
            </a:r>
          </a:p>
        </p:txBody>
      </p:sp>
      <p:sp>
        <p:nvSpPr>
          <p:cNvPr id="11" name="横卷形 7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4512000" y="1989000"/>
            <a:ext cx="1073274" cy="1000980"/>
          </a:xfrm>
          <a:prstGeom prst="horizontalScroll">
            <a:avLst>
              <a:gd name="adj" fmla="val 12500"/>
            </a:avLst>
          </a:prstGeom>
          <a:solidFill>
            <a:schemeClr val="bg1">
              <a:lumMod val="50000"/>
            </a:schemeClr>
          </a:solidFill>
          <a:ln w="9525" algn="ctr">
            <a:solidFill>
              <a:schemeClr val="tx1"/>
            </a:solidFill>
            <a:round/>
          </a:ln>
        </p:spPr>
        <p:txBody>
          <a:bodyPr>
            <a:noAutofit/>
          </a:bodyPr>
          <a:lstStyle/>
          <a:p>
            <a:pPr marL="342900" lvl="0" indent="-342900" algn="l">
              <a:buClrTx/>
              <a:buSzTx/>
              <a:defRPr/>
            </a:pPr>
            <a:r>
              <a:rPr lang="en-US" altLang="zh-CN" sz="3600" dirty="0">
                <a:solidFill>
                  <a:prstClr val="black"/>
                </a:solidFill>
                <a:cs typeface="+mn-ea"/>
                <a:sym typeface="+mn-ea"/>
              </a:rPr>
              <a:t> </a:t>
            </a:r>
            <a:r>
              <a:rPr lang="zh-CN" altLang="en-US" sz="4000" b="1" dirty="0">
                <a:solidFill>
                  <a:prstClr val="black"/>
                </a:solidFill>
                <a:latin typeface="幼圆" panose="02010509060101010101" charset="-122"/>
                <a:ea typeface="幼圆" panose="02010509060101010101" charset="-122"/>
                <a:cs typeface="+mn-ea"/>
                <a:sym typeface="+mn-ea"/>
              </a:rPr>
              <a:t>示</a:t>
            </a:r>
            <a:endParaRPr lang="en-US" altLang="zh-CN" sz="3600" b="1" dirty="0">
              <a:solidFill>
                <a:prstClr val="black"/>
              </a:solidFill>
              <a:latin typeface="幼圆" panose="02010509060101010101" charset="-122"/>
              <a:ea typeface="幼圆" panose="02010509060101010101" charset="-122"/>
              <a:cs typeface="+mn-ea"/>
              <a:sym typeface="+mn-ea"/>
            </a:endParaRPr>
          </a:p>
        </p:txBody>
      </p:sp>
      <p:sp>
        <p:nvSpPr>
          <p:cNvPr id="12" name="横卷形 7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8622726" y="1989000"/>
            <a:ext cx="1073274" cy="1000980"/>
          </a:xfrm>
          <a:prstGeom prst="horizontalScroll">
            <a:avLst>
              <a:gd name="adj" fmla="val 12500"/>
            </a:avLst>
          </a:prstGeom>
          <a:solidFill>
            <a:schemeClr val="bg1">
              <a:lumMod val="50000"/>
            </a:schemeClr>
          </a:solidFill>
          <a:ln w="9525" algn="ctr">
            <a:solidFill>
              <a:schemeClr val="tx1"/>
            </a:solidFill>
            <a:round/>
          </a:ln>
        </p:spPr>
        <p:txBody>
          <a:bodyPr>
            <a:noAutofit/>
          </a:bodyPr>
          <a:lstStyle/>
          <a:p>
            <a:pPr marL="342900" lvl="0" indent="-342900" algn="l">
              <a:buClrTx/>
              <a:buSzTx/>
              <a:defRPr/>
            </a:pPr>
            <a:r>
              <a:rPr lang="en-US" altLang="zh-CN" sz="3600" dirty="0">
                <a:solidFill>
                  <a:prstClr val="black"/>
                </a:solidFill>
                <a:cs typeface="+mn-ea"/>
                <a:sym typeface="+mn-ea"/>
              </a:rPr>
              <a:t> </a:t>
            </a:r>
            <a:r>
              <a:rPr lang="zh-CN" altLang="en-US" sz="4000" b="1" dirty="0">
                <a:solidFill>
                  <a:prstClr val="black"/>
                </a:solidFill>
                <a:latin typeface="幼圆" panose="02010509060101010101" charset="-122"/>
                <a:ea typeface="幼圆" panose="02010509060101010101" charset="-122"/>
                <a:cs typeface="+mn-ea"/>
                <a:sym typeface="+mn-ea"/>
              </a:rPr>
              <a:t>刻</a:t>
            </a:r>
            <a:endParaRPr lang="en-US" altLang="zh-CN" sz="3600" dirty="0">
              <a:solidFill>
                <a:prstClr val="black"/>
              </a:solidFill>
              <a:cs typeface="+mn-ea"/>
              <a:sym typeface="+mn-ea"/>
            </a:endParaRPr>
          </a:p>
        </p:txBody>
      </p:sp>
      <p:sp>
        <p:nvSpPr>
          <p:cNvPr id="13" name="横卷形 7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6600000" y="1989000"/>
            <a:ext cx="1073274" cy="1000980"/>
          </a:xfrm>
          <a:prstGeom prst="horizontalScroll">
            <a:avLst>
              <a:gd name="adj" fmla="val 12500"/>
            </a:avLst>
          </a:prstGeom>
          <a:solidFill>
            <a:schemeClr val="bg1">
              <a:lumMod val="50000"/>
            </a:schemeClr>
          </a:solidFill>
          <a:ln w="9525" algn="ctr">
            <a:solidFill>
              <a:schemeClr val="tx1"/>
            </a:solidFill>
            <a:round/>
          </a:ln>
        </p:spPr>
        <p:txBody>
          <a:bodyPr>
            <a:noAutofit/>
          </a:bodyPr>
          <a:lstStyle/>
          <a:p>
            <a:pPr marL="342900" lvl="0" indent="-342900" algn="l">
              <a:buClrTx/>
              <a:buSzTx/>
              <a:defRPr/>
            </a:pPr>
            <a:r>
              <a:rPr lang="en-US" altLang="zh-CN" sz="3600" dirty="0">
                <a:solidFill>
                  <a:prstClr val="black"/>
                </a:solidFill>
                <a:cs typeface="+mn-ea"/>
                <a:sym typeface="+mn-ea"/>
              </a:rPr>
              <a:t> </a:t>
            </a:r>
            <a:r>
              <a:rPr lang="zh-CN" altLang="en-US" sz="4000" b="1" dirty="0">
                <a:solidFill>
                  <a:prstClr val="black"/>
                </a:solidFill>
                <a:latin typeface="幼圆" panose="02010509060101010101" charset="-122"/>
                <a:ea typeface="幼圆" panose="02010509060101010101" charset="-122"/>
                <a:cs typeface="+mn-ea"/>
                <a:sym typeface="+mn-ea"/>
              </a:rPr>
              <a:t>时</a:t>
            </a:r>
            <a:endParaRPr lang="en-US" altLang="zh-CN" sz="3600" dirty="0">
              <a:solidFill>
                <a:prstClr val="black"/>
              </a:solidFill>
              <a:cs typeface="+mn-ea"/>
              <a:sym typeface="+mn-ea"/>
            </a:endParaRPr>
          </a:p>
        </p:txBody>
      </p:sp>
      <p:sp>
        <p:nvSpPr>
          <p:cNvPr id="8" name="半闭框 7"/>
          <p:cNvSpPr/>
          <p:nvPr/>
        </p:nvSpPr>
        <p:spPr>
          <a:xfrm rot="5400000">
            <a:off x="6140798" y="855165"/>
            <a:ext cx="4950615" cy="5435600"/>
          </a:xfrm>
          <a:prstGeom prst="halfFrame">
            <a:avLst>
              <a:gd name="adj1" fmla="val 1010"/>
              <a:gd name="adj2" fmla="val 1266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86" y="3403409"/>
            <a:ext cx="2782659" cy="2912635"/>
          </a:xfrm>
          <a:prstGeom prst="rect">
            <a:avLst/>
          </a:prstGeom>
        </p:spPr>
      </p:pic>
      <p:sp>
        <p:nvSpPr>
          <p:cNvPr id="15" name="PA-矩形 2"/>
          <p:cNvSpPr txBox="1">
            <a:spLocks noChangeArrowheads="1"/>
          </p:cNvSpPr>
          <p:nvPr>
            <p:custDataLst>
              <p:tags r:id="rId27"/>
            </p:custDataLst>
          </p:nvPr>
        </p:nvSpPr>
        <p:spPr>
          <a:xfrm>
            <a:off x="839262" y="859450"/>
            <a:ext cx="3132616" cy="7240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b="1" u="sng" dirty="0">
                <a:solidFill>
                  <a:schemeClr val="tx1">
                    <a:lumMod val="50000"/>
                    <a:lumOff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预习我最棒 </a:t>
            </a:r>
          </a:p>
        </p:txBody>
      </p:sp>
      <p:pic>
        <p:nvPicPr>
          <p:cNvPr id="16" name="PA-图片 5"/>
          <p:cNvPicPr>
            <a:picLocks noChangeAspect="1"/>
          </p:cNvPicPr>
          <p:nvPr>
            <p:custDataLst>
              <p:tags r:id="rId28"/>
            </p:custDataLst>
          </p:nvPr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44" y="859143"/>
            <a:ext cx="374423" cy="484734"/>
          </a:xfrm>
          <a:prstGeom prst="rect">
            <a:avLst/>
          </a:prstGeom>
        </p:spPr>
      </p:pic>
      <p:sp>
        <p:nvSpPr>
          <p:cNvPr id="5" name="PA-文本框 4">
            <a:hlinkClick r:id="" action="ppaction://noaction"/>
          </p:cNvPr>
          <p:cNvSpPr txBox="1"/>
          <p:nvPr>
            <p:custDataLst>
              <p:tags r:id="rId29"/>
            </p:custDataLst>
          </p:nvPr>
        </p:nvSpPr>
        <p:spPr>
          <a:xfrm>
            <a:off x="7529195" y="252730"/>
            <a:ext cx="4020185" cy="368300"/>
          </a:xfrm>
          <a:prstGeom prst="rect">
            <a:avLst/>
          </a:prstGeom>
          <a:noFill/>
          <a:ln w="9525">
            <a:noFill/>
          </a:ln>
          <a:effectLst>
            <a:outerShdw dist="35921" dir="2699999" algn="ctr" rotWithShape="0">
              <a:srgbClr val="FFFF00"/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rPr>
              <a:t>部编版九年级语文</a:t>
            </a:r>
            <a:r>
              <a:rPr lang="en-US" altLang="zh-CN" b="1" dirty="0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rPr>
              <a:t>《</a:t>
            </a: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rPr>
              <a:t>我的叔叔于勒</a:t>
            </a:r>
            <a:r>
              <a:rPr lang="en-US" altLang="zh-CN" b="1" dirty="0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rPr>
              <a:t>》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6139" y="3976609"/>
            <a:ext cx="1744763" cy="1554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组合 5"/>
          <p:cNvGrpSpPr/>
          <p:nvPr/>
        </p:nvGrpSpPr>
        <p:grpSpPr>
          <a:xfrm>
            <a:off x="3216275" y="3773805"/>
            <a:ext cx="6830060" cy="2493010"/>
            <a:chOff x="5065" y="5943"/>
            <a:chExt cx="10756" cy="3926"/>
          </a:xfrm>
        </p:grpSpPr>
        <p:sp>
          <p:nvSpPr>
            <p:cNvPr id="3" name="对角圆角矩形 2"/>
            <p:cNvSpPr/>
            <p:nvPr/>
          </p:nvSpPr>
          <p:spPr>
            <a:xfrm>
              <a:off x="5065" y="5943"/>
              <a:ext cx="10756" cy="3926"/>
            </a:xfrm>
            <a:prstGeom prst="round2Diag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5809" y="6453"/>
              <a:ext cx="9460" cy="29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4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幼圆" panose="02010509060101010101" charset="-122"/>
                  <a:ea typeface="幼圆" panose="02010509060101010101" charset="-122"/>
                  <a:cs typeface="幼圆" panose="02010509060101010101" charset="-122"/>
                </a:rPr>
                <a:t>1.</a:t>
              </a:r>
              <a:r>
                <a:rPr lang="zh-CN" altLang="en-US" sz="24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幼圆" panose="02010509060101010101" charset="-122"/>
                  <a:ea typeface="幼圆" panose="02010509060101010101" charset="-122"/>
                  <a:cs typeface="幼圆" panose="02010509060101010101" charset="-122"/>
                </a:rPr>
                <a:t>快速说出你在预习时的收获。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24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幼圆" panose="02010509060101010101" charset="-122"/>
                  <a:ea typeface="幼圆" panose="02010509060101010101" charset="-122"/>
                  <a:cs typeface="幼圆" panose="02010509060101010101" charset="-122"/>
                </a:rPr>
                <a:t>2.</a:t>
              </a:r>
              <a:r>
                <a:rPr lang="zh-CN" altLang="en-US" sz="24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幼圆" panose="02010509060101010101" charset="-122"/>
                  <a:ea typeface="幼圆" panose="02010509060101010101" charset="-122"/>
                  <a:cs typeface="幼圆" panose="02010509060101010101" charset="-122"/>
                </a:rPr>
                <a:t>其余同学可以补充。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24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幼圆" panose="02010509060101010101" charset="-122"/>
                  <a:ea typeface="幼圆" panose="02010509060101010101" charset="-122"/>
                  <a:cs typeface="幼圆" panose="02010509060101010101" charset="-122"/>
                </a:rPr>
                <a:t>3.</a:t>
              </a:r>
              <a:r>
                <a:rPr lang="zh-CN" altLang="en-US" sz="24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幼圆" panose="02010509060101010101" charset="-122"/>
                  <a:ea typeface="幼圆" panose="02010509060101010101" charset="-122"/>
                  <a:cs typeface="幼圆" panose="02010509060101010101" charset="-122"/>
                </a:rPr>
                <a:t>提醒自己回答问题时应该注意问题。</a:t>
              </a:r>
              <a:r>
                <a:rPr lang="zh-CN" altLang="en-US" sz="2800" b="1" u="sng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幼圆" panose="02010509060101010101" charset="-122"/>
                  <a:ea typeface="幼圆" panose="02010509060101010101" charset="-122"/>
                  <a:cs typeface="幼圆" panose="02010509060101010101" charset="-122"/>
                </a:rPr>
                <a:t>   </a:t>
              </a:r>
              <a:endParaRPr lang="en-US" altLang="zh-CN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5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7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1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1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11" grpId="0" bldLvl="0" animBg="1"/>
      <p:bldP spid="12" grpId="0" bldLvl="0" animBg="1"/>
      <p:bldP spid="13" grpId="0" bldLvl="0" animBg="1"/>
      <p:bldP spid="5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PA-矩形 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92000" y="6524626"/>
            <a:ext cx="11808000" cy="333375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267" name="PA-燕尾形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739901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68" name="PA-燕尾形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046289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69" name="PA-燕尾形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838451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0" name="PA-燕尾形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125789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1" name="PA-燕尾形 6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971926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2" name="PA-燕尾形 7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4260851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3" name="PA-燕尾形 8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125375" y="6505575"/>
            <a:ext cx="377825" cy="331788"/>
          </a:xfrm>
          <a:prstGeom prst="chevron">
            <a:avLst>
              <a:gd name="adj" fmla="val 501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4" name="PA-燕尾形 9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430175" y="6505575"/>
            <a:ext cx="377825" cy="331788"/>
          </a:xfrm>
          <a:prstGeom prst="chevron">
            <a:avLst>
              <a:gd name="adj" fmla="val 501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5" name="PA-燕尾形 10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6293250" y="6505575"/>
            <a:ext cx="377825" cy="331788"/>
          </a:xfrm>
          <a:prstGeom prst="chevron">
            <a:avLst>
              <a:gd name="adj" fmla="val 501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6" name="PA-燕尾形 11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6582175" y="6505575"/>
            <a:ext cx="377825" cy="331788"/>
          </a:xfrm>
          <a:prstGeom prst="chevron">
            <a:avLst>
              <a:gd name="adj" fmla="val 501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7" name="PA-燕尾形 12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7518838" y="6505575"/>
            <a:ext cx="377825" cy="331788"/>
          </a:xfrm>
          <a:prstGeom prst="chevron">
            <a:avLst>
              <a:gd name="adj" fmla="val 501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8" name="PA-燕尾形 13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7806175" y="6505575"/>
            <a:ext cx="377825" cy="331788"/>
          </a:xfrm>
          <a:prstGeom prst="chevron">
            <a:avLst>
              <a:gd name="adj" fmla="val 501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9" name="PA-燕尾形 14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8723788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80" name="PA-燕尾形 15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9030175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81" name="PA-燕尾形 16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9984000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82" name="PA-燕尾形 17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10271337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85" name="PA-矩形 36"/>
          <p:cNvSpPr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192000" y="765000"/>
            <a:ext cx="11808000" cy="5616000"/>
          </a:xfrm>
          <a:prstGeom prst="rect">
            <a:avLst/>
          </a:prstGeom>
          <a:noFill/>
          <a:ln w="38100">
            <a:solidFill>
              <a:schemeClr val="bg1">
                <a:lumMod val="50000"/>
              </a:schemeClr>
            </a:solidFill>
            <a:prstDash val="dashDot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30" name="PA-直接连接符 29"/>
          <p:cNvCxnSpPr/>
          <p:nvPr>
            <p:custDataLst>
              <p:tags r:id="rId19"/>
            </p:custDataLst>
          </p:nvPr>
        </p:nvCxnSpPr>
        <p:spPr>
          <a:xfrm flipV="1">
            <a:off x="894175" y="621001"/>
            <a:ext cx="10782453" cy="27672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PA-任意多边形 6"/>
          <p:cNvSpPr>
            <a:spLocks noEditPoints="1"/>
          </p:cNvSpPr>
          <p:nvPr>
            <p:custDataLst>
              <p:tags r:id="rId20"/>
            </p:custDataLst>
          </p:nvPr>
        </p:nvSpPr>
        <p:spPr bwMode="auto">
          <a:xfrm>
            <a:off x="11676628" y="117000"/>
            <a:ext cx="477985" cy="493818"/>
          </a:xfrm>
          <a:custGeom>
            <a:avLst/>
            <a:gdLst>
              <a:gd name="T0" fmla="*/ 760 w 1905"/>
              <a:gd name="T1" fmla="*/ 1455 h 1912"/>
              <a:gd name="T2" fmla="*/ 448 w 1905"/>
              <a:gd name="T3" fmla="*/ 1143 h 1912"/>
              <a:gd name="T4" fmla="*/ 529 w 1905"/>
              <a:gd name="T5" fmla="*/ 1061 h 1912"/>
              <a:gd name="T6" fmla="*/ 841 w 1905"/>
              <a:gd name="T7" fmla="*/ 1374 h 1912"/>
              <a:gd name="T8" fmla="*/ 1802 w 1905"/>
              <a:gd name="T9" fmla="*/ 108 h 1912"/>
              <a:gd name="T10" fmla="*/ 748 w 1905"/>
              <a:gd name="T11" fmla="*/ 785 h 1912"/>
              <a:gd name="T12" fmla="*/ 55 w 1905"/>
              <a:gd name="T13" fmla="*/ 1737 h 1912"/>
              <a:gd name="T14" fmla="*/ 173 w 1905"/>
              <a:gd name="T15" fmla="*/ 1854 h 1912"/>
              <a:gd name="T16" fmla="*/ 1124 w 1905"/>
              <a:gd name="T17" fmla="*/ 1161 h 1912"/>
              <a:gd name="T18" fmla="*/ 1802 w 1905"/>
              <a:gd name="T19" fmla="*/ 108 h 1912"/>
              <a:gd name="T20" fmla="*/ 110 w 1905"/>
              <a:gd name="T21" fmla="*/ 1803 h 1912"/>
              <a:gd name="T22" fmla="*/ 0 w 1905"/>
              <a:gd name="T23" fmla="*/ 1912 h 1912"/>
              <a:gd name="T24" fmla="*/ 1758 w 1905"/>
              <a:gd name="T25" fmla="*/ 368 h 1912"/>
              <a:gd name="T26" fmla="*/ 1544 w 1905"/>
              <a:gd name="T27" fmla="*/ 153 h 1912"/>
              <a:gd name="T28" fmla="*/ 786 w 1905"/>
              <a:gd name="T29" fmla="*/ 513 h 1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05" h="1912">
                <a:moveTo>
                  <a:pt x="760" y="1455"/>
                </a:moveTo>
                <a:cubicBezTo>
                  <a:pt x="448" y="1143"/>
                  <a:pt x="448" y="1143"/>
                  <a:pt x="448" y="1143"/>
                </a:cubicBezTo>
                <a:moveTo>
                  <a:pt x="529" y="1061"/>
                </a:moveTo>
                <a:cubicBezTo>
                  <a:pt x="841" y="1374"/>
                  <a:pt x="841" y="1374"/>
                  <a:pt x="841" y="1374"/>
                </a:cubicBezTo>
                <a:moveTo>
                  <a:pt x="1802" y="108"/>
                </a:moveTo>
                <a:cubicBezTo>
                  <a:pt x="1698" y="4"/>
                  <a:pt x="1226" y="307"/>
                  <a:pt x="748" y="785"/>
                </a:cubicBezTo>
                <a:cubicBezTo>
                  <a:pt x="364" y="1169"/>
                  <a:pt x="94" y="1548"/>
                  <a:pt x="55" y="1737"/>
                </a:cubicBezTo>
                <a:cubicBezTo>
                  <a:pt x="173" y="1854"/>
                  <a:pt x="173" y="1854"/>
                  <a:pt x="173" y="1854"/>
                </a:cubicBezTo>
                <a:cubicBezTo>
                  <a:pt x="361" y="1815"/>
                  <a:pt x="740" y="1545"/>
                  <a:pt x="1124" y="1161"/>
                </a:cubicBezTo>
                <a:cubicBezTo>
                  <a:pt x="1602" y="683"/>
                  <a:pt x="1905" y="212"/>
                  <a:pt x="1802" y="108"/>
                </a:cubicBezTo>
                <a:close/>
                <a:moveTo>
                  <a:pt x="110" y="1803"/>
                </a:moveTo>
                <a:cubicBezTo>
                  <a:pt x="0" y="1912"/>
                  <a:pt x="0" y="1912"/>
                  <a:pt x="0" y="1912"/>
                </a:cubicBezTo>
                <a:moveTo>
                  <a:pt x="1758" y="368"/>
                </a:moveTo>
                <a:cubicBezTo>
                  <a:pt x="1758" y="368"/>
                  <a:pt x="1643" y="253"/>
                  <a:pt x="1544" y="153"/>
                </a:cubicBezTo>
                <a:cubicBezTo>
                  <a:pt x="1544" y="153"/>
                  <a:pt x="1319" y="0"/>
                  <a:pt x="786" y="513"/>
                </a:cubicBezTo>
              </a:path>
            </a:pathLst>
          </a:custGeom>
          <a:noFill/>
          <a:ln w="12700" cap="rnd">
            <a:solidFill>
              <a:schemeClr val="tx1">
                <a:lumMod val="65000"/>
                <a:lumOff val="35000"/>
              </a:schemeClr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03693" tIns="51846" rIns="103693" bIns="51846" numCol="1" anchor="t" anchorCtr="0" compatLnSpc="1"/>
          <a:lstStyle/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pic>
        <p:nvPicPr>
          <p:cNvPr id="32" name="PA-图片 31"/>
          <p:cNvPicPr>
            <a:picLocks noChangeAspect="1"/>
          </p:cNvPicPr>
          <p:nvPr>
            <p:custDataLst>
              <p:tags r:id="rId21"/>
            </p:custDataLst>
          </p:nvPr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4000" y="87531"/>
            <a:ext cx="575654" cy="561142"/>
          </a:xfrm>
          <a:prstGeom prst="rect">
            <a:avLst/>
          </a:prstGeom>
        </p:spPr>
      </p:pic>
      <p:sp>
        <p:nvSpPr>
          <p:cNvPr id="2" name="PA-矩形 1"/>
          <p:cNvSpPr/>
          <p:nvPr>
            <p:custDataLst>
              <p:tags r:id="rId22"/>
            </p:custDataLst>
          </p:nvPr>
        </p:nvSpPr>
        <p:spPr>
          <a:xfrm>
            <a:off x="839654" y="251668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b="1" dirty="0">
                <a:solidFill>
                  <a:srgbClr val="00B0F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兴仁市第六中学</a:t>
            </a:r>
            <a:endParaRPr lang="zh-CN" altLang="en-US" dirty="0">
              <a:solidFill>
                <a:srgbClr val="000000"/>
              </a:solidFill>
            </a:endParaRPr>
          </a:p>
        </p:txBody>
      </p:sp>
      <p:sp>
        <p:nvSpPr>
          <p:cNvPr id="33" name="PA-燕尾形 2"/>
          <p:cNvSpPr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587787" y="6525000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5" name="PA-燕尾形 3"/>
          <p:cNvSpPr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894175" y="6525000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8" name="PA-燕尾形 2"/>
          <p:cNvSpPr>
            <a:spLocks noChangeArrowheads="1"/>
          </p:cNvSpPr>
          <p:nvPr>
            <p:custDataLst>
              <p:tags r:id="rId25"/>
            </p:custDataLst>
          </p:nvPr>
        </p:nvSpPr>
        <p:spPr bwMode="auto">
          <a:xfrm>
            <a:off x="11027787" y="6525000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9" name="PA-燕尾形 3"/>
          <p:cNvSpPr>
            <a:spLocks noChangeArrowheads="1"/>
          </p:cNvSpPr>
          <p:nvPr>
            <p:custDataLst>
              <p:tags r:id="rId26"/>
            </p:custDataLst>
          </p:nvPr>
        </p:nvSpPr>
        <p:spPr bwMode="auto">
          <a:xfrm>
            <a:off x="11334175" y="6525000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cxnSp>
        <p:nvCxnSpPr>
          <p:cNvPr id="4" name="PA-直接连接符 3"/>
          <p:cNvCxnSpPr/>
          <p:nvPr>
            <p:custDataLst>
              <p:tags r:id="rId27"/>
            </p:custDataLst>
          </p:nvPr>
        </p:nvCxnSpPr>
        <p:spPr>
          <a:xfrm>
            <a:off x="2136000" y="5863520"/>
            <a:ext cx="7920000" cy="0"/>
          </a:xfrm>
          <a:prstGeom prst="line">
            <a:avLst/>
          </a:prstGeom>
          <a:ln w="63500" cap="rnd">
            <a:solidFill>
              <a:schemeClr val="bg1">
                <a:lumMod val="50000"/>
                <a:alpha val="9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A-矩形 5"/>
          <p:cNvSpPr/>
          <p:nvPr>
            <p:custDataLst>
              <p:tags r:id="rId28"/>
            </p:custDataLst>
          </p:nvPr>
        </p:nvSpPr>
        <p:spPr>
          <a:xfrm>
            <a:off x="1038220" y="1780420"/>
            <a:ext cx="10295999" cy="3297555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indent="812800">
              <a:lnSpc>
                <a:spcPts val="5000"/>
              </a:lnSpc>
              <a:defRPr/>
            </a:pP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我能根据文章体裁特点，梳理课文内容。</a:t>
            </a:r>
          </a:p>
          <a:p>
            <a:pPr indent="812800">
              <a:lnSpc>
                <a:spcPts val="5000"/>
              </a:lnSpc>
              <a:defRPr/>
            </a:pP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我会在老师引导下、通过自主、合作等学习方式，感知人物形象，理解文章主题。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812800">
              <a:lnSpc>
                <a:spcPts val="5000"/>
              </a:lnSpc>
              <a:defRPr/>
            </a:pPr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学习本文后，我会结合生活实际辩证看待问题，对人生充满希望。</a:t>
            </a:r>
          </a:p>
        </p:txBody>
      </p:sp>
      <p:sp>
        <p:nvSpPr>
          <p:cNvPr id="5" name="PA-文本框 4">
            <a:hlinkClick r:id="" action="ppaction://noaction"/>
          </p:cNvPr>
          <p:cNvSpPr txBox="1"/>
          <p:nvPr>
            <p:custDataLst>
              <p:tags r:id="rId29"/>
            </p:custDataLst>
          </p:nvPr>
        </p:nvSpPr>
        <p:spPr>
          <a:xfrm>
            <a:off x="7529195" y="242570"/>
            <a:ext cx="4020185" cy="368300"/>
          </a:xfrm>
          <a:prstGeom prst="rect">
            <a:avLst/>
          </a:prstGeom>
          <a:noFill/>
          <a:ln w="9525">
            <a:noFill/>
          </a:ln>
          <a:effectLst>
            <a:outerShdw dist="35921" dir="2699999" algn="ctr" rotWithShape="0">
              <a:srgbClr val="FFFF00"/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rPr>
              <a:t>部编版九年级语文</a:t>
            </a:r>
            <a:r>
              <a:rPr lang="en-US" altLang="zh-CN" b="1" dirty="0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rPr>
              <a:t>《</a:t>
            </a: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rPr>
              <a:t>我的叔叔于勒</a:t>
            </a:r>
            <a:r>
              <a:rPr lang="en-US" altLang="zh-CN" b="1" dirty="0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rPr>
              <a:t>》</a:t>
            </a:r>
          </a:p>
        </p:txBody>
      </p:sp>
      <p:sp>
        <p:nvSpPr>
          <p:cNvPr id="15" name="PA-矩形 2"/>
          <p:cNvSpPr txBox="1">
            <a:spLocks noChangeArrowheads="1"/>
          </p:cNvSpPr>
          <p:nvPr>
            <p:custDataLst>
              <p:tags r:id="rId30"/>
            </p:custDataLst>
          </p:nvPr>
        </p:nvSpPr>
        <p:spPr>
          <a:xfrm>
            <a:off x="839262" y="859450"/>
            <a:ext cx="3132616" cy="7240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b="1" u="sng" dirty="0">
                <a:solidFill>
                  <a:schemeClr val="tx1">
                    <a:lumMod val="50000"/>
                    <a:lumOff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我的学习目标 </a:t>
            </a:r>
          </a:p>
        </p:txBody>
      </p:sp>
      <p:pic>
        <p:nvPicPr>
          <p:cNvPr id="16" name="PA-图片 5"/>
          <p:cNvPicPr>
            <a:picLocks noChangeAspect="1"/>
          </p:cNvPicPr>
          <p:nvPr>
            <p:custDataLst>
              <p:tags r:id="rId31"/>
            </p:custDataLst>
          </p:nvPr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44" y="859143"/>
            <a:ext cx="374423" cy="48473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PA-矩形 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92000" y="6524626"/>
            <a:ext cx="11808000" cy="333375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267" name="PA-燕尾形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739901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68" name="PA-燕尾形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046289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69" name="PA-燕尾形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838451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0" name="PA-燕尾形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125789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1" name="PA-燕尾形 6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971926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2" name="PA-燕尾形 7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4260851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3" name="PA-燕尾形 8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125375" y="6505575"/>
            <a:ext cx="377825" cy="331788"/>
          </a:xfrm>
          <a:prstGeom prst="chevron">
            <a:avLst>
              <a:gd name="adj" fmla="val 501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4" name="PA-燕尾形 9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430175" y="6505575"/>
            <a:ext cx="377825" cy="331788"/>
          </a:xfrm>
          <a:prstGeom prst="chevron">
            <a:avLst>
              <a:gd name="adj" fmla="val 501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5" name="PA-燕尾形 10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6293250" y="6505575"/>
            <a:ext cx="377825" cy="331788"/>
          </a:xfrm>
          <a:prstGeom prst="chevron">
            <a:avLst>
              <a:gd name="adj" fmla="val 501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6" name="PA-燕尾形 11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6582175" y="6505575"/>
            <a:ext cx="377825" cy="331788"/>
          </a:xfrm>
          <a:prstGeom prst="chevron">
            <a:avLst>
              <a:gd name="adj" fmla="val 501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7" name="PA-燕尾形 12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7518838" y="6505575"/>
            <a:ext cx="377825" cy="331788"/>
          </a:xfrm>
          <a:prstGeom prst="chevron">
            <a:avLst>
              <a:gd name="adj" fmla="val 501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8" name="PA-燕尾形 13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7806175" y="6505575"/>
            <a:ext cx="377825" cy="331788"/>
          </a:xfrm>
          <a:prstGeom prst="chevron">
            <a:avLst>
              <a:gd name="adj" fmla="val 501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9" name="PA-燕尾形 14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8723788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80" name="PA-燕尾形 15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9030175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81" name="PA-燕尾形 16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9984000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82" name="PA-燕尾形 17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10271337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85" name="PA-矩形 36"/>
          <p:cNvSpPr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192000" y="765000"/>
            <a:ext cx="11808000" cy="5616000"/>
          </a:xfrm>
          <a:prstGeom prst="rect">
            <a:avLst/>
          </a:prstGeom>
          <a:noFill/>
          <a:ln w="38100">
            <a:solidFill>
              <a:schemeClr val="bg1">
                <a:lumMod val="50000"/>
              </a:schemeClr>
            </a:solidFill>
            <a:prstDash val="dashDot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30" name="PA-直接连接符 29"/>
          <p:cNvCxnSpPr/>
          <p:nvPr>
            <p:custDataLst>
              <p:tags r:id="rId19"/>
            </p:custDataLst>
          </p:nvPr>
        </p:nvCxnSpPr>
        <p:spPr>
          <a:xfrm flipV="1">
            <a:off x="894175" y="621001"/>
            <a:ext cx="10782453" cy="27672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PA-任意多边形 6"/>
          <p:cNvSpPr>
            <a:spLocks noEditPoints="1"/>
          </p:cNvSpPr>
          <p:nvPr>
            <p:custDataLst>
              <p:tags r:id="rId20"/>
            </p:custDataLst>
          </p:nvPr>
        </p:nvSpPr>
        <p:spPr bwMode="auto">
          <a:xfrm>
            <a:off x="11676628" y="117000"/>
            <a:ext cx="477985" cy="493818"/>
          </a:xfrm>
          <a:custGeom>
            <a:avLst/>
            <a:gdLst>
              <a:gd name="T0" fmla="*/ 760 w 1905"/>
              <a:gd name="T1" fmla="*/ 1455 h 1912"/>
              <a:gd name="T2" fmla="*/ 448 w 1905"/>
              <a:gd name="T3" fmla="*/ 1143 h 1912"/>
              <a:gd name="T4" fmla="*/ 529 w 1905"/>
              <a:gd name="T5" fmla="*/ 1061 h 1912"/>
              <a:gd name="T6" fmla="*/ 841 w 1905"/>
              <a:gd name="T7" fmla="*/ 1374 h 1912"/>
              <a:gd name="T8" fmla="*/ 1802 w 1905"/>
              <a:gd name="T9" fmla="*/ 108 h 1912"/>
              <a:gd name="T10" fmla="*/ 748 w 1905"/>
              <a:gd name="T11" fmla="*/ 785 h 1912"/>
              <a:gd name="T12" fmla="*/ 55 w 1905"/>
              <a:gd name="T13" fmla="*/ 1737 h 1912"/>
              <a:gd name="T14" fmla="*/ 173 w 1905"/>
              <a:gd name="T15" fmla="*/ 1854 h 1912"/>
              <a:gd name="T16" fmla="*/ 1124 w 1905"/>
              <a:gd name="T17" fmla="*/ 1161 h 1912"/>
              <a:gd name="T18" fmla="*/ 1802 w 1905"/>
              <a:gd name="T19" fmla="*/ 108 h 1912"/>
              <a:gd name="T20" fmla="*/ 110 w 1905"/>
              <a:gd name="T21" fmla="*/ 1803 h 1912"/>
              <a:gd name="T22" fmla="*/ 0 w 1905"/>
              <a:gd name="T23" fmla="*/ 1912 h 1912"/>
              <a:gd name="T24" fmla="*/ 1758 w 1905"/>
              <a:gd name="T25" fmla="*/ 368 h 1912"/>
              <a:gd name="T26" fmla="*/ 1544 w 1905"/>
              <a:gd name="T27" fmla="*/ 153 h 1912"/>
              <a:gd name="T28" fmla="*/ 786 w 1905"/>
              <a:gd name="T29" fmla="*/ 513 h 1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05" h="1912">
                <a:moveTo>
                  <a:pt x="760" y="1455"/>
                </a:moveTo>
                <a:cubicBezTo>
                  <a:pt x="448" y="1143"/>
                  <a:pt x="448" y="1143"/>
                  <a:pt x="448" y="1143"/>
                </a:cubicBezTo>
                <a:moveTo>
                  <a:pt x="529" y="1061"/>
                </a:moveTo>
                <a:cubicBezTo>
                  <a:pt x="841" y="1374"/>
                  <a:pt x="841" y="1374"/>
                  <a:pt x="841" y="1374"/>
                </a:cubicBezTo>
                <a:moveTo>
                  <a:pt x="1802" y="108"/>
                </a:moveTo>
                <a:cubicBezTo>
                  <a:pt x="1698" y="4"/>
                  <a:pt x="1226" y="307"/>
                  <a:pt x="748" y="785"/>
                </a:cubicBezTo>
                <a:cubicBezTo>
                  <a:pt x="364" y="1169"/>
                  <a:pt x="94" y="1548"/>
                  <a:pt x="55" y="1737"/>
                </a:cubicBezTo>
                <a:cubicBezTo>
                  <a:pt x="173" y="1854"/>
                  <a:pt x="173" y="1854"/>
                  <a:pt x="173" y="1854"/>
                </a:cubicBezTo>
                <a:cubicBezTo>
                  <a:pt x="361" y="1815"/>
                  <a:pt x="740" y="1545"/>
                  <a:pt x="1124" y="1161"/>
                </a:cubicBezTo>
                <a:cubicBezTo>
                  <a:pt x="1602" y="683"/>
                  <a:pt x="1905" y="212"/>
                  <a:pt x="1802" y="108"/>
                </a:cubicBezTo>
                <a:close/>
                <a:moveTo>
                  <a:pt x="110" y="1803"/>
                </a:moveTo>
                <a:cubicBezTo>
                  <a:pt x="0" y="1912"/>
                  <a:pt x="0" y="1912"/>
                  <a:pt x="0" y="1912"/>
                </a:cubicBezTo>
                <a:moveTo>
                  <a:pt x="1758" y="368"/>
                </a:moveTo>
                <a:cubicBezTo>
                  <a:pt x="1758" y="368"/>
                  <a:pt x="1643" y="253"/>
                  <a:pt x="1544" y="153"/>
                </a:cubicBezTo>
                <a:cubicBezTo>
                  <a:pt x="1544" y="153"/>
                  <a:pt x="1319" y="0"/>
                  <a:pt x="786" y="513"/>
                </a:cubicBezTo>
              </a:path>
            </a:pathLst>
          </a:custGeom>
          <a:noFill/>
          <a:ln w="12700" cap="rnd">
            <a:solidFill>
              <a:schemeClr val="tx1">
                <a:lumMod val="65000"/>
                <a:lumOff val="35000"/>
              </a:schemeClr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03693" tIns="51846" rIns="103693" bIns="51846" numCol="1" anchor="t" anchorCtr="0" compatLnSpc="1"/>
          <a:lstStyle/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pic>
        <p:nvPicPr>
          <p:cNvPr id="32" name="PA-图片 31"/>
          <p:cNvPicPr>
            <a:picLocks noChangeAspect="1"/>
          </p:cNvPicPr>
          <p:nvPr>
            <p:custDataLst>
              <p:tags r:id="rId21"/>
            </p:custDataLst>
          </p:nvPr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4000" y="87531"/>
            <a:ext cx="575654" cy="561142"/>
          </a:xfrm>
          <a:prstGeom prst="rect">
            <a:avLst/>
          </a:prstGeom>
        </p:spPr>
      </p:pic>
      <p:sp>
        <p:nvSpPr>
          <p:cNvPr id="2" name="PA-矩形 1"/>
          <p:cNvSpPr/>
          <p:nvPr>
            <p:custDataLst>
              <p:tags r:id="rId22"/>
            </p:custDataLst>
          </p:nvPr>
        </p:nvSpPr>
        <p:spPr>
          <a:xfrm>
            <a:off x="839654" y="251668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b="1" dirty="0">
                <a:solidFill>
                  <a:srgbClr val="00B0F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兴仁市第六中学</a:t>
            </a:r>
            <a:endParaRPr lang="zh-CN" altLang="en-US" dirty="0">
              <a:solidFill>
                <a:srgbClr val="000000"/>
              </a:solidFill>
            </a:endParaRPr>
          </a:p>
        </p:txBody>
      </p:sp>
      <p:sp>
        <p:nvSpPr>
          <p:cNvPr id="33" name="PA-燕尾形 2"/>
          <p:cNvSpPr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587787" y="6525000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5" name="PA-燕尾形 3"/>
          <p:cNvSpPr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894175" y="6525000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8" name="PA-燕尾形 2"/>
          <p:cNvSpPr>
            <a:spLocks noChangeArrowheads="1"/>
          </p:cNvSpPr>
          <p:nvPr>
            <p:custDataLst>
              <p:tags r:id="rId25"/>
            </p:custDataLst>
          </p:nvPr>
        </p:nvSpPr>
        <p:spPr bwMode="auto">
          <a:xfrm>
            <a:off x="11027787" y="6525000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9" name="PA-燕尾形 3"/>
          <p:cNvSpPr>
            <a:spLocks noChangeArrowheads="1"/>
          </p:cNvSpPr>
          <p:nvPr>
            <p:custDataLst>
              <p:tags r:id="rId26"/>
            </p:custDataLst>
          </p:nvPr>
        </p:nvSpPr>
        <p:spPr bwMode="auto">
          <a:xfrm>
            <a:off x="11334175" y="6525000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5" name="PA-文本框 4">
            <a:hlinkClick r:id="rId32" action="ppaction://hlinksldjump"/>
          </p:cNvPr>
          <p:cNvSpPr txBox="1"/>
          <p:nvPr>
            <p:custDataLst>
              <p:tags r:id="rId27"/>
            </p:custDataLst>
          </p:nvPr>
        </p:nvSpPr>
        <p:spPr>
          <a:xfrm>
            <a:off x="7529195" y="242570"/>
            <a:ext cx="4020185" cy="368300"/>
          </a:xfrm>
          <a:prstGeom prst="rect">
            <a:avLst/>
          </a:prstGeom>
          <a:noFill/>
          <a:ln w="9525">
            <a:noFill/>
          </a:ln>
          <a:effectLst>
            <a:outerShdw dist="35921" dir="2699999" algn="ctr" rotWithShape="0">
              <a:srgbClr val="FFFF00"/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rPr>
              <a:t>部编版九年级语文</a:t>
            </a:r>
            <a:r>
              <a:rPr lang="en-US" altLang="zh-CN" b="1" dirty="0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rPr>
              <a:t>《</a:t>
            </a: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rPr>
              <a:t>我的叔叔于勒</a:t>
            </a:r>
            <a:r>
              <a:rPr lang="en-US" altLang="zh-CN" b="1" dirty="0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rPr>
              <a:t>》</a:t>
            </a:r>
          </a:p>
        </p:txBody>
      </p:sp>
      <p:sp>
        <p:nvSpPr>
          <p:cNvPr id="3" name="PA-矩形 2"/>
          <p:cNvSpPr txBox="1">
            <a:spLocks noChangeArrowheads="1"/>
          </p:cNvSpPr>
          <p:nvPr>
            <p:custDataLst>
              <p:tags r:id="rId28"/>
            </p:custDataLst>
          </p:nvPr>
        </p:nvSpPr>
        <p:spPr>
          <a:xfrm>
            <a:off x="839470" y="859155"/>
            <a:ext cx="2448530" cy="48450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立足文本 解决问题</a:t>
            </a:r>
            <a:endParaRPr lang="zh-CN" altLang="en-US" sz="2000" b="1" u="sng" dirty="0">
              <a:solidFill>
                <a:schemeClr val="tx1">
                  <a:lumMod val="50000"/>
                  <a:lumOff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pic>
        <p:nvPicPr>
          <p:cNvPr id="4" name="PA-图片 5"/>
          <p:cNvPicPr>
            <a:picLocks noChangeAspect="1"/>
          </p:cNvPicPr>
          <p:nvPr>
            <p:custDataLst>
              <p:tags r:id="rId29"/>
            </p:custDataLst>
          </p:nvPr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44" y="859143"/>
            <a:ext cx="374423" cy="484734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4919980" y="1781175"/>
            <a:ext cx="6207760" cy="706755"/>
            <a:chOff x="5347607" y="1795767"/>
            <a:chExt cx="5868638" cy="799598"/>
          </a:xfrm>
        </p:grpSpPr>
        <p:sp>
          <p:nvSpPr>
            <p:cNvPr id="8" name="矩形 7"/>
            <p:cNvSpPr/>
            <p:nvPr/>
          </p:nvSpPr>
          <p:spPr>
            <a:xfrm>
              <a:off x="5347607" y="1861143"/>
              <a:ext cx="533400" cy="733953"/>
            </a:xfrm>
            <a:prstGeom prst="rect">
              <a:avLst/>
            </a:prstGeom>
            <a:solidFill>
              <a:srgbClr val="EEECE1">
                <a:lumMod val="50000"/>
              </a:srgbClr>
            </a:solidFill>
            <a:ln w="12700" cap="flat" cmpd="sng" algn="ctr">
              <a:solidFill>
                <a:srgbClr val="FE808E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/>
              <a:r>
                <a:rPr lang="en-US" altLang="zh-CN" sz="3000" b="1" dirty="0">
                  <a:solidFill>
                    <a:srgbClr val="0E2324"/>
                  </a:solidFill>
                  <a:latin typeface="微软雅黑" panose="020B0503020204020204" charset="-122"/>
                  <a:ea typeface="微软雅黑" panose="020B0503020204020204" charset="-122"/>
                </a:rPr>
                <a:t>1</a:t>
              </a:r>
              <a:endParaRPr lang="zh-CN" altLang="en-US" sz="3000" b="1" dirty="0">
                <a:solidFill>
                  <a:srgbClr val="0E2324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5991741" y="1795767"/>
              <a:ext cx="4996386" cy="7995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 dirty="0">
                  <a:solidFill>
                    <a:srgbClr val="948A54"/>
                  </a:solidFill>
                  <a:latin typeface="微软雅黑 Light" panose="020B0502040204020203" charset="-122"/>
                  <a:ea typeface="微软雅黑 Light" panose="020B0502040204020203" charset="-122"/>
                </a:rPr>
                <a:t>提出问题：</a:t>
              </a:r>
              <a:r>
                <a:rPr lang="zh-CN" altLang="en-US" sz="2000" dirty="0">
                  <a:solidFill>
                    <a:srgbClr val="948A54"/>
                  </a:solidFill>
                  <a:latin typeface="微软雅黑 Light" panose="020B0502040204020203" charset="-122"/>
                  <a:ea typeface="微软雅黑 Light" panose="020B0502040204020203" charset="-122"/>
                </a:rPr>
                <a:t>围绕学习目标，再读课文，每个提出一个最关注的问题。</a:t>
              </a:r>
            </a:p>
          </p:txBody>
        </p:sp>
        <p:cxnSp>
          <p:nvCxnSpPr>
            <p:cNvPr id="10" name="直接连接符 9"/>
            <p:cNvCxnSpPr/>
            <p:nvPr/>
          </p:nvCxnSpPr>
          <p:spPr>
            <a:xfrm>
              <a:off x="5897880" y="2579749"/>
              <a:ext cx="5090160" cy="15347"/>
            </a:xfrm>
            <a:prstGeom prst="line">
              <a:avLst/>
            </a:prstGeom>
            <a:noFill/>
            <a:ln w="19050" cap="flat" cmpd="sng" algn="ctr">
              <a:solidFill>
                <a:srgbClr val="FE808E"/>
              </a:solidFill>
              <a:prstDash val="sysDot"/>
            </a:ln>
            <a:effectLst/>
          </p:spPr>
        </p:cxnSp>
        <p:sp>
          <p:nvSpPr>
            <p:cNvPr id="11" name="矩形 10"/>
            <p:cNvSpPr/>
            <p:nvPr/>
          </p:nvSpPr>
          <p:spPr>
            <a:xfrm>
              <a:off x="10990614" y="2369465"/>
              <a:ext cx="225631" cy="225631"/>
            </a:xfrm>
            <a:prstGeom prst="rect">
              <a:avLst/>
            </a:prstGeom>
            <a:blipFill>
              <a:blip r:embed="rId34"/>
              <a:stretch>
                <a:fillRect/>
              </a:stretch>
            </a:blipFill>
            <a:ln w="12700" cap="flat" cmpd="sng" algn="ctr">
              <a:solidFill>
                <a:srgbClr val="FE808E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/>
              <a:endParaRPr lang="zh-CN" altLang="en-US" sz="300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928235" y="3075304"/>
            <a:ext cx="6200140" cy="706755"/>
            <a:chOff x="5347607" y="2785659"/>
            <a:chExt cx="5868638" cy="922984"/>
          </a:xfrm>
        </p:grpSpPr>
        <p:sp>
          <p:nvSpPr>
            <p:cNvPr id="13" name="矩形 12"/>
            <p:cNvSpPr/>
            <p:nvPr/>
          </p:nvSpPr>
          <p:spPr>
            <a:xfrm>
              <a:off x="5347607" y="2894295"/>
              <a:ext cx="533400" cy="733954"/>
            </a:xfrm>
            <a:prstGeom prst="rect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rgbClr val="FFCA74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/>
              <a:r>
                <a:rPr lang="en-US" altLang="zh-CN" sz="3000" b="1" dirty="0">
                  <a:solidFill>
                    <a:srgbClr val="0E2324"/>
                  </a:solidFill>
                  <a:latin typeface="微软雅黑" panose="020B0503020204020204" charset="-122"/>
                  <a:ea typeface="微软雅黑" panose="020B0503020204020204" charset="-122"/>
                </a:rPr>
                <a:t>2</a:t>
              </a:r>
              <a:endParaRPr lang="zh-CN" altLang="en-US" sz="3000" b="1" dirty="0">
                <a:solidFill>
                  <a:srgbClr val="0E2324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5994335" y="2785659"/>
              <a:ext cx="4996517" cy="9229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 dirty="0">
                  <a:solidFill>
                    <a:srgbClr val="7F7F7F"/>
                  </a:solidFill>
                  <a:latin typeface="微软雅黑 Light" panose="020B0502040204020203" charset="-122"/>
                  <a:ea typeface="微软雅黑 Light" panose="020B0502040204020203" charset="-122"/>
                </a:rPr>
                <a:t>讨论问题：</a:t>
              </a:r>
              <a:r>
                <a:rPr lang="zh-CN" altLang="en-US" sz="2000" dirty="0">
                  <a:solidFill>
                    <a:srgbClr val="7F7F7F"/>
                  </a:solidFill>
                  <a:latin typeface="微软雅黑 Light" panose="020B0502040204020203" charset="-122"/>
                  <a:ea typeface="微软雅黑 Light" panose="020B0502040204020203" charset="-122"/>
                </a:rPr>
                <a:t>小组交流，选出最具代表性的三个问题，教师审核，再进行集体讨论。</a:t>
              </a:r>
            </a:p>
          </p:txBody>
        </p:sp>
        <p:cxnSp>
          <p:nvCxnSpPr>
            <p:cNvPr id="15" name="直接连接符 14"/>
            <p:cNvCxnSpPr/>
            <p:nvPr/>
          </p:nvCxnSpPr>
          <p:spPr>
            <a:xfrm>
              <a:off x="5897880" y="3612902"/>
              <a:ext cx="5090160" cy="15347"/>
            </a:xfrm>
            <a:prstGeom prst="line">
              <a:avLst/>
            </a:prstGeom>
            <a:noFill/>
            <a:ln w="19050" cap="flat" cmpd="sng" algn="ctr">
              <a:solidFill>
                <a:srgbClr val="FFCA74"/>
              </a:solidFill>
              <a:prstDash val="sysDot"/>
            </a:ln>
            <a:effectLst/>
          </p:spPr>
        </p:cxnSp>
        <p:sp>
          <p:nvSpPr>
            <p:cNvPr id="16" name="矩形 15"/>
            <p:cNvSpPr/>
            <p:nvPr/>
          </p:nvSpPr>
          <p:spPr>
            <a:xfrm>
              <a:off x="10990614" y="3402618"/>
              <a:ext cx="225631" cy="225631"/>
            </a:xfrm>
            <a:prstGeom prst="rect">
              <a:avLst/>
            </a:prstGeom>
            <a:blipFill>
              <a:blip r:embed="rId35"/>
              <a:stretch>
                <a:fillRect/>
              </a:stretch>
            </a:blipFill>
            <a:ln w="25400" cap="flat" cmpd="sng" algn="ctr">
              <a:solidFill>
                <a:srgbClr val="FFCA74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933315" y="4452929"/>
            <a:ext cx="6195060" cy="720137"/>
            <a:chOff x="5347607" y="3866357"/>
            <a:chExt cx="5868638" cy="818797"/>
          </a:xfrm>
        </p:grpSpPr>
        <p:sp>
          <p:nvSpPr>
            <p:cNvPr id="18" name="矩形 17"/>
            <p:cNvSpPr/>
            <p:nvPr/>
          </p:nvSpPr>
          <p:spPr>
            <a:xfrm>
              <a:off x="5347607" y="3951201"/>
              <a:ext cx="533400" cy="733953"/>
            </a:xfrm>
            <a:prstGeom prst="rect">
              <a:avLst/>
            </a:prstGeom>
            <a:solidFill>
              <a:srgbClr val="B35C14"/>
            </a:solidFill>
            <a:ln w="12700" cap="flat" cmpd="sng" algn="ctr">
              <a:solidFill>
                <a:srgbClr val="69BDFD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/>
              <a:r>
                <a:rPr lang="en-US" altLang="zh-CN" sz="3000" b="1" dirty="0">
                  <a:solidFill>
                    <a:srgbClr val="0E2324"/>
                  </a:solidFill>
                  <a:latin typeface="微软雅黑" panose="020B0503020204020204" charset="-122"/>
                  <a:ea typeface="微软雅黑" panose="020B0503020204020204" charset="-122"/>
                </a:rPr>
                <a:t>3</a:t>
              </a:r>
              <a:endParaRPr lang="zh-CN" altLang="en-US" sz="3000" b="1" dirty="0">
                <a:solidFill>
                  <a:srgbClr val="0E2324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6033871" y="3866357"/>
              <a:ext cx="4818742" cy="8035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dirty="0">
                  <a:solidFill>
                    <a:srgbClr val="B35C14"/>
                  </a:solidFill>
                  <a:latin typeface="微软雅黑 Light" panose="020B0502040204020203" charset="-122"/>
                  <a:ea typeface="微软雅黑 Light" panose="020B0502040204020203" charset="-122"/>
                </a:rPr>
                <a:t>解决问题：多方式进行反馈，教师小结，解决问题，完成学习目标。</a:t>
              </a:r>
            </a:p>
          </p:txBody>
        </p:sp>
        <p:cxnSp>
          <p:nvCxnSpPr>
            <p:cNvPr id="21" name="直接连接符 20"/>
            <p:cNvCxnSpPr/>
            <p:nvPr/>
          </p:nvCxnSpPr>
          <p:spPr>
            <a:xfrm>
              <a:off x="5897880" y="4669807"/>
              <a:ext cx="5090160" cy="15347"/>
            </a:xfrm>
            <a:prstGeom prst="line">
              <a:avLst/>
            </a:prstGeom>
            <a:noFill/>
            <a:ln w="19050" cap="flat" cmpd="sng" algn="ctr">
              <a:solidFill>
                <a:srgbClr val="69BDFD"/>
              </a:solidFill>
              <a:prstDash val="sysDot"/>
            </a:ln>
            <a:effectLst/>
          </p:spPr>
        </p:cxnSp>
        <p:sp>
          <p:nvSpPr>
            <p:cNvPr id="41" name="矩形 40"/>
            <p:cNvSpPr/>
            <p:nvPr/>
          </p:nvSpPr>
          <p:spPr>
            <a:xfrm>
              <a:off x="10990614" y="4459523"/>
              <a:ext cx="225631" cy="225631"/>
            </a:xfrm>
            <a:prstGeom prst="rect">
              <a:avLst/>
            </a:prstGeom>
            <a:blipFill>
              <a:blip r:embed="rId36"/>
              <a:stretch>
                <a:fillRect/>
              </a:stretch>
            </a:blipFill>
            <a:ln w="25400" cap="flat" cmpd="sng" algn="ctr">
              <a:solidFill>
                <a:srgbClr val="69BDFD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45" name="D"/>
          <p:cNvSpPr/>
          <p:nvPr/>
        </p:nvSpPr>
        <p:spPr>
          <a:xfrm>
            <a:off x="13755474" y="7967244"/>
            <a:ext cx="83612" cy="84022"/>
          </a:xfrm>
          <a:prstGeom prst="rect">
            <a:avLst/>
          </a:prstGeom>
          <a:solidFill>
            <a:sysClr val="windowText" lastClr="000000">
              <a:lumMod val="95000"/>
              <a:lumOff val="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9" name="图片 48"/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>
            <a:off x="1039495" y="2288540"/>
            <a:ext cx="3714750" cy="4085590"/>
          </a:xfrm>
          <a:prstGeom prst="rect">
            <a:avLst/>
          </a:prstGeom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PA-矩形 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92000" y="6524626"/>
            <a:ext cx="11808000" cy="333375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267" name="PA-燕尾形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739901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68" name="PA-燕尾形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046289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69" name="PA-燕尾形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838451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0" name="PA-燕尾形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125789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1" name="PA-燕尾形 6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971926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2" name="PA-燕尾形 7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4260851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3" name="PA-燕尾形 8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125375" y="6505575"/>
            <a:ext cx="377825" cy="331788"/>
          </a:xfrm>
          <a:prstGeom prst="chevron">
            <a:avLst>
              <a:gd name="adj" fmla="val 501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4" name="PA-燕尾形 9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430175" y="6505575"/>
            <a:ext cx="377825" cy="331788"/>
          </a:xfrm>
          <a:prstGeom prst="chevron">
            <a:avLst>
              <a:gd name="adj" fmla="val 501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5" name="PA-燕尾形 10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6293250" y="6505575"/>
            <a:ext cx="377825" cy="331788"/>
          </a:xfrm>
          <a:prstGeom prst="chevron">
            <a:avLst>
              <a:gd name="adj" fmla="val 501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6" name="PA-燕尾形 11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6582175" y="6505575"/>
            <a:ext cx="377825" cy="331788"/>
          </a:xfrm>
          <a:prstGeom prst="chevron">
            <a:avLst>
              <a:gd name="adj" fmla="val 501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7" name="PA-燕尾形 12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7518838" y="6505575"/>
            <a:ext cx="377825" cy="331788"/>
          </a:xfrm>
          <a:prstGeom prst="chevron">
            <a:avLst>
              <a:gd name="adj" fmla="val 501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8" name="PA-燕尾形 13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7806175" y="6505575"/>
            <a:ext cx="377825" cy="331788"/>
          </a:xfrm>
          <a:prstGeom prst="chevron">
            <a:avLst>
              <a:gd name="adj" fmla="val 501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9" name="PA-燕尾形 14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8723788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80" name="PA-燕尾形 15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9030175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81" name="PA-燕尾形 16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9984000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82" name="PA-燕尾形 17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10271337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85" name="PA-矩形 36"/>
          <p:cNvSpPr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192000" y="765000"/>
            <a:ext cx="11808000" cy="5616000"/>
          </a:xfrm>
          <a:prstGeom prst="rect">
            <a:avLst/>
          </a:prstGeom>
          <a:noFill/>
          <a:ln w="38100">
            <a:solidFill>
              <a:schemeClr val="bg1">
                <a:lumMod val="50000"/>
              </a:schemeClr>
            </a:solidFill>
            <a:prstDash val="dashDot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30" name="PA-直接连接符 29"/>
          <p:cNvCxnSpPr/>
          <p:nvPr>
            <p:custDataLst>
              <p:tags r:id="rId19"/>
            </p:custDataLst>
          </p:nvPr>
        </p:nvCxnSpPr>
        <p:spPr>
          <a:xfrm flipV="1">
            <a:off x="894175" y="621001"/>
            <a:ext cx="10782453" cy="27672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PA-任意多边形 6"/>
          <p:cNvSpPr>
            <a:spLocks noEditPoints="1"/>
          </p:cNvSpPr>
          <p:nvPr>
            <p:custDataLst>
              <p:tags r:id="rId20"/>
            </p:custDataLst>
          </p:nvPr>
        </p:nvSpPr>
        <p:spPr bwMode="auto">
          <a:xfrm>
            <a:off x="11676628" y="117000"/>
            <a:ext cx="477985" cy="493818"/>
          </a:xfrm>
          <a:custGeom>
            <a:avLst/>
            <a:gdLst>
              <a:gd name="T0" fmla="*/ 760 w 1905"/>
              <a:gd name="T1" fmla="*/ 1455 h 1912"/>
              <a:gd name="T2" fmla="*/ 448 w 1905"/>
              <a:gd name="T3" fmla="*/ 1143 h 1912"/>
              <a:gd name="T4" fmla="*/ 529 w 1905"/>
              <a:gd name="T5" fmla="*/ 1061 h 1912"/>
              <a:gd name="T6" fmla="*/ 841 w 1905"/>
              <a:gd name="T7" fmla="*/ 1374 h 1912"/>
              <a:gd name="T8" fmla="*/ 1802 w 1905"/>
              <a:gd name="T9" fmla="*/ 108 h 1912"/>
              <a:gd name="T10" fmla="*/ 748 w 1905"/>
              <a:gd name="T11" fmla="*/ 785 h 1912"/>
              <a:gd name="T12" fmla="*/ 55 w 1905"/>
              <a:gd name="T13" fmla="*/ 1737 h 1912"/>
              <a:gd name="T14" fmla="*/ 173 w 1905"/>
              <a:gd name="T15" fmla="*/ 1854 h 1912"/>
              <a:gd name="T16" fmla="*/ 1124 w 1905"/>
              <a:gd name="T17" fmla="*/ 1161 h 1912"/>
              <a:gd name="T18" fmla="*/ 1802 w 1905"/>
              <a:gd name="T19" fmla="*/ 108 h 1912"/>
              <a:gd name="T20" fmla="*/ 110 w 1905"/>
              <a:gd name="T21" fmla="*/ 1803 h 1912"/>
              <a:gd name="T22" fmla="*/ 0 w 1905"/>
              <a:gd name="T23" fmla="*/ 1912 h 1912"/>
              <a:gd name="T24" fmla="*/ 1758 w 1905"/>
              <a:gd name="T25" fmla="*/ 368 h 1912"/>
              <a:gd name="T26" fmla="*/ 1544 w 1905"/>
              <a:gd name="T27" fmla="*/ 153 h 1912"/>
              <a:gd name="T28" fmla="*/ 786 w 1905"/>
              <a:gd name="T29" fmla="*/ 513 h 1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05" h="1912">
                <a:moveTo>
                  <a:pt x="760" y="1455"/>
                </a:moveTo>
                <a:cubicBezTo>
                  <a:pt x="448" y="1143"/>
                  <a:pt x="448" y="1143"/>
                  <a:pt x="448" y="1143"/>
                </a:cubicBezTo>
                <a:moveTo>
                  <a:pt x="529" y="1061"/>
                </a:moveTo>
                <a:cubicBezTo>
                  <a:pt x="841" y="1374"/>
                  <a:pt x="841" y="1374"/>
                  <a:pt x="841" y="1374"/>
                </a:cubicBezTo>
                <a:moveTo>
                  <a:pt x="1802" y="108"/>
                </a:moveTo>
                <a:cubicBezTo>
                  <a:pt x="1698" y="4"/>
                  <a:pt x="1226" y="307"/>
                  <a:pt x="748" y="785"/>
                </a:cubicBezTo>
                <a:cubicBezTo>
                  <a:pt x="364" y="1169"/>
                  <a:pt x="94" y="1548"/>
                  <a:pt x="55" y="1737"/>
                </a:cubicBezTo>
                <a:cubicBezTo>
                  <a:pt x="173" y="1854"/>
                  <a:pt x="173" y="1854"/>
                  <a:pt x="173" y="1854"/>
                </a:cubicBezTo>
                <a:cubicBezTo>
                  <a:pt x="361" y="1815"/>
                  <a:pt x="740" y="1545"/>
                  <a:pt x="1124" y="1161"/>
                </a:cubicBezTo>
                <a:cubicBezTo>
                  <a:pt x="1602" y="683"/>
                  <a:pt x="1905" y="212"/>
                  <a:pt x="1802" y="108"/>
                </a:cubicBezTo>
                <a:close/>
                <a:moveTo>
                  <a:pt x="110" y="1803"/>
                </a:moveTo>
                <a:cubicBezTo>
                  <a:pt x="0" y="1912"/>
                  <a:pt x="0" y="1912"/>
                  <a:pt x="0" y="1912"/>
                </a:cubicBezTo>
                <a:moveTo>
                  <a:pt x="1758" y="368"/>
                </a:moveTo>
                <a:cubicBezTo>
                  <a:pt x="1758" y="368"/>
                  <a:pt x="1643" y="253"/>
                  <a:pt x="1544" y="153"/>
                </a:cubicBezTo>
                <a:cubicBezTo>
                  <a:pt x="1544" y="153"/>
                  <a:pt x="1319" y="0"/>
                  <a:pt x="786" y="513"/>
                </a:cubicBezTo>
              </a:path>
            </a:pathLst>
          </a:custGeom>
          <a:noFill/>
          <a:ln w="12700" cap="rnd">
            <a:solidFill>
              <a:schemeClr val="tx1">
                <a:lumMod val="65000"/>
                <a:lumOff val="35000"/>
              </a:schemeClr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03693" tIns="51846" rIns="103693" bIns="51846" numCol="1" anchor="t" anchorCtr="0" compatLnSpc="1"/>
          <a:lstStyle/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pic>
        <p:nvPicPr>
          <p:cNvPr id="32" name="PA-图片 31"/>
          <p:cNvPicPr>
            <a:picLocks noChangeAspect="1"/>
          </p:cNvPicPr>
          <p:nvPr>
            <p:custDataLst>
              <p:tags r:id="rId21"/>
            </p:custDataLst>
          </p:nvPr>
        </p:nvPicPr>
        <p:blipFill>
          <a:blip r:embed="rId6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4000" y="87531"/>
            <a:ext cx="575654" cy="561142"/>
          </a:xfrm>
          <a:prstGeom prst="rect">
            <a:avLst/>
          </a:prstGeom>
        </p:spPr>
      </p:pic>
      <p:sp>
        <p:nvSpPr>
          <p:cNvPr id="2" name="PA-矩形 1"/>
          <p:cNvSpPr/>
          <p:nvPr>
            <p:custDataLst>
              <p:tags r:id="rId22"/>
            </p:custDataLst>
          </p:nvPr>
        </p:nvSpPr>
        <p:spPr>
          <a:xfrm>
            <a:off x="839654" y="251668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b="1" dirty="0">
                <a:solidFill>
                  <a:srgbClr val="00B0F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兴仁市第六中学</a:t>
            </a:r>
            <a:endParaRPr lang="zh-CN" altLang="en-US" dirty="0">
              <a:solidFill>
                <a:srgbClr val="000000"/>
              </a:solidFill>
            </a:endParaRPr>
          </a:p>
        </p:txBody>
      </p:sp>
      <p:sp>
        <p:nvSpPr>
          <p:cNvPr id="33" name="PA-燕尾形 2"/>
          <p:cNvSpPr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587787" y="6525000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5" name="PA-燕尾形 3"/>
          <p:cNvSpPr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894175" y="6525000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8" name="PA-燕尾形 2"/>
          <p:cNvSpPr>
            <a:spLocks noChangeArrowheads="1"/>
          </p:cNvSpPr>
          <p:nvPr>
            <p:custDataLst>
              <p:tags r:id="rId25"/>
            </p:custDataLst>
          </p:nvPr>
        </p:nvSpPr>
        <p:spPr bwMode="auto">
          <a:xfrm>
            <a:off x="11027787" y="6525000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9" name="PA-燕尾形 3"/>
          <p:cNvSpPr>
            <a:spLocks noChangeArrowheads="1"/>
          </p:cNvSpPr>
          <p:nvPr>
            <p:custDataLst>
              <p:tags r:id="rId26"/>
            </p:custDataLst>
          </p:nvPr>
        </p:nvSpPr>
        <p:spPr bwMode="auto">
          <a:xfrm>
            <a:off x="11334175" y="6525000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5" name="PA-文本框 4">
            <a:hlinkClick r:id="rId63" action="ppaction://hlinksldjump"/>
          </p:cNvPr>
          <p:cNvSpPr txBox="1"/>
          <p:nvPr>
            <p:custDataLst>
              <p:tags r:id="rId27"/>
            </p:custDataLst>
          </p:nvPr>
        </p:nvSpPr>
        <p:spPr>
          <a:xfrm>
            <a:off x="7529195" y="242570"/>
            <a:ext cx="4020185" cy="368300"/>
          </a:xfrm>
          <a:prstGeom prst="rect">
            <a:avLst/>
          </a:prstGeom>
          <a:noFill/>
          <a:ln w="9525">
            <a:noFill/>
          </a:ln>
          <a:effectLst>
            <a:outerShdw dist="35921" dir="2699999" algn="ctr" rotWithShape="0">
              <a:srgbClr val="FFFF00"/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rPr>
              <a:t>部编版九年级语文</a:t>
            </a:r>
            <a:r>
              <a:rPr lang="en-US" altLang="zh-CN" b="1" dirty="0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rPr>
              <a:t>《</a:t>
            </a: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rPr>
              <a:t>我的叔叔于勒</a:t>
            </a:r>
            <a:r>
              <a:rPr lang="en-US" altLang="zh-CN" b="1" dirty="0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rPr>
              <a:t>》</a:t>
            </a:r>
          </a:p>
        </p:txBody>
      </p:sp>
      <p:sp>
        <p:nvSpPr>
          <p:cNvPr id="15" name="PA-矩形 2"/>
          <p:cNvSpPr txBox="1">
            <a:spLocks noChangeArrowheads="1"/>
          </p:cNvSpPr>
          <p:nvPr>
            <p:custDataLst>
              <p:tags r:id="rId28"/>
            </p:custDataLst>
          </p:nvPr>
        </p:nvSpPr>
        <p:spPr>
          <a:xfrm>
            <a:off x="839470" y="859155"/>
            <a:ext cx="3132455" cy="48450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b="1" u="sng" dirty="0">
                <a:solidFill>
                  <a:schemeClr val="tx1">
                    <a:lumMod val="50000"/>
                    <a:lumOff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穿越时空，寻找朋友 </a:t>
            </a:r>
          </a:p>
        </p:txBody>
      </p:sp>
      <p:pic>
        <p:nvPicPr>
          <p:cNvPr id="16" name="PA-图片 5"/>
          <p:cNvPicPr>
            <a:picLocks noChangeAspect="1"/>
          </p:cNvPicPr>
          <p:nvPr>
            <p:custDataLst>
              <p:tags r:id="rId29"/>
            </p:custDataLst>
          </p:nvPr>
        </p:nvPicPr>
        <p:blipFill>
          <a:blip r:embed="rId6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44" y="859143"/>
            <a:ext cx="374423" cy="484734"/>
          </a:xfrm>
          <a:prstGeom prst="rect">
            <a:avLst/>
          </a:prstGeom>
        </p:spPr>
      </p:pic>
      <p:grpSp>
        <p:nvGrpSpPr>
          <p:cNvPr id="19" name="组合 18"/>
          <p:cNvGrpSpPr/>
          <p:nvPr/>
        </p:nvGrpSpPr>
        <p:grpSpPr>
          <a:xfrm>
            <a:off x="5095240" y="2249170"/>
            <a:ext cx="1939290" cy="2259965"/>
            <a:chOff x="8024" y="3542"/>
            <a:chExt cx="3054" cy="3559"/>
          </a:xfrm>
        </p:grpSpPr>
        <p:grpSp>
          <p:nvGrpSpPr>
            <p:cNvPr id="3338" name="PA-776-776212-Student-489962"/>
            <p:cNvGrpSpPr/>
            <p:nvPr>
              <p:custDataLst>
                <p:tags r:id="rId32"/>
              </p:custDataLst>
            </p:nvPr>
          </p:nvGrpSpPr>
          <p:grpSpPr>
            <a:xfrm>
              <a:off x="8024" y="3542"/>
              <a:ext cx="3054" cy="2897"/>
              <a:chOff x="16764000" y="13811250"/>
              <a:chExt cx="1524000" cy="1524000"/>
            </a:xfrm>
          </p:grpSpPr>
          <p:sp>
            <p:nvSpPr>
              <p:cNvPr id="3339" name="PA-任意多边形 3338"/>
              <p:cNvSpPr/>
              <p:nvPr>
                <p:custDataLst>
                  <p:tags r:id="rId33"/>
                </p:custDataLst>
              </p:nvPr>
            </p:nvSpPr>
            <p:spPr>
              <a:xfrm>
                <a:off x="17347655" y="14191755"/>
                <a:ext cx="101203" cy="101203"/>
              </a:xfrm>
              <a:custGeom>
                <a:avLst/>
                <a:gdLst>
                  <a:gd name="connsiteX0" fmla="*/ 102282 w 101203"/>
                  <a:gd name="connsiteY0" fmla="*/ 51490 h 101203"/>
                  <a:gd name="connsiteX1" fmla="*/ 51490 w 101203"/>
                  <a:gd name="connsiteY1" fmla="*/ 102282 h 101203"/>
                  <a:gd name="connsiteX2" fmla="*/ 698 w 101203"/>
                  <a:gd name="connsiteY2" fmla="*/ 51490 h 101203"/>
                  <a:gd name="connsiteX3" fmla="*/ 51490 w 101203"/>
                  <a:gd name="connsiteY3" fmla="*/ 698 h 101203"/>
                  <a:gd name="connsiteX4" fmla="*/ 102282 w 101203"/>
                  <a:gd name="connsiteY4" fmla="*/ 51490 h 101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203" h="101203">
                    <a:moveTo>
                      <a:pt x="102282" y="51490"/>
                    </a:moveTo>
                    <a:cubicBezTo>
                      <a:pt x="102282" y="79541"/>
                      <a:pt x="79541" y="102282"/>
                      <a:pt x="51490" y="102282"/>
                    </a:cubicBezTo>
                    <a:cubicBezTo>
                      <a:pt x="23438" y="102282"/>
                      <a:pt x="698" y="79541"/>
                      <a:pt x="698" y="51490"/>
                    </a:cubicBezTo>
                    <a:cubicBezTo>
                      <a:pt x="698" y="23438"/>
                      <a:pt x="23438" y="698"/>
                      <a:pt x="51490" y="698"/>
                    </a:cubicBezTo>
                    <a:cubicBezTo>
                      <a:pt x="79541" y="698"/>
                      <a:pt x="102282" y="23438"/>
                      <a:pt x="102282" y="51490"/>
                    </a:cubicBezTo>
                    <a:close/>
                  </a:path>
                </a:pathLst>
              </a:custGeom>
              <a:solidFill>
                <a:srgbClr val="000000"/>
              </a:solidFill>
              <a:ln w="2977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ln>
                    <a:solidFill>
                      <a:schemeClr val="bg1">
                        <a:lumMod val="50000"/>
                      </a:schemeClr>
                    </a:solidFill>
                  </a:ln>
                </a:endParaRPr>
              </a:p>
            </p:txBody>
          </p:sp>
          <p:sp>
            <p:nvSpPr>
              <p:cNvPr id="3340" name="PA-任意多边形 3339"/>
              <p:cNvSpPr/>
              <p:nvPr>
                <p:custDataLst>
                  <p:tags r:id="rId34"/>
                </p:custDataLst>
              </p:nvPr>
            </p:nvSpPr>
            <p:spPr>
              <a:xfrm>
                <a:off x="17601613" y="14191755"/>
                <a:ext cx="101203" cy="101203"/>
              </a:xfrm>
              <a:custGeom>
                <a:avLst/>
                <a:gdLst>
                  <a:gd name="connsiteX0" fmla="*/ 102282 w 101203"/>
                  <a:gd name="connsiteY0" fmla="*/ 51490 h 101203"/>
                  <a:gd name="connsiteX1" fmla="*/ 51490 w 101203"/>
                  <a:gd name="connsiteY1" fmla="*/ 102282 h 101203"/>
                  <a:gd name="connsiteX2" fmla="*/ 698 w 101203"/>
                  <a:gd name="connsiteY2" fmla="*/ 51490 h 101203"/>
                  <a:gd name="connsiteX3" fmla="*/ 51490 w 101203"/>
                  <a:gd name="connsiteY3" fmla="*/ 698 h 101203"/>
                  <a:gd name="connsiteX4" fmla="*/ 102282 w 101203"/>
                  <a:gd name="connsiteY4" fmla="*/ 51490 h 101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203" h="101203">
                    <a:moveTo>
                      <a:pt x="102282" y="51490"/>
                    </a:moveTo>
                    <a:cubicBezTo>
                      <a:pt x="102282" y="79541"/>
                      <a:pt x="79541" y="102282"/>
                      <a:pt x="51490" y="102282"/>
                    </a:cubicBezTo>
                    <a:cubicBezTo>
                      <a:pt x="23438" y="102282"/>
                      <a:pt x="698" y="79541"/>
                      <a:pt x="698" y="51490"/>
                    </a:cubicBezTo>
                    <a:cubicBezTo>
                      <a:pt x="698" y="23438"/>
                      <a:pt x="23438" y="698"/>
                      <a:pt x="51490" y="698"/>
                    </a:cubicBezTo>
                    <a:cubicBezTo>
                      <a:pt x="79541" y="698"/>
                      <a:pt x="102282" y="23438"/>
                      <a:pt x="102282" y="51490"/>
                    </a:cubicBezTo>
                    <a:close/>
                  </a:path>
                </a:pathLst>
              </a:custGeom>
              <a:solidFill>
                <a:srgbClr val="000000"/>
              </a:solidFill>
              <a:ln w="2977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ln>
                    <a:solidFill>
                      <a:schemeClr val="bg1">
                        <a:lumMod val="50000"/>
                      </a:schemeClr>
                    </a:solidFill>
                  </a:ln>
                </a:endParaRPr>
              </a:p>
            </p:txBody>
          </p:sp>
          <p:sp>
            <p:nvSpPr>
              <p:cNvPr id="3341" name="PA-任意多边形 3340"/>
              <p:cNvSpPr/>
              <p:nvPr>
                <p:custDataLst>
                  <p:tags r:id="rId35"/>
                </p:custDataLst>
              </p:nvPr>
            </p:nvSpPr>
            <p:spPr>
              <a:xfrm>
                <a:off x="17435047" y="14348396"/>
                <a:ext cx="181570" cy="68461"/>
              </a:xfrm>
              <a:custGeom>
                <a:avLst/>
                <a:gdLst>
                  <a:gd name="connsiteX0" fmla="*/ 90977 w 181570"/>
                  <a:gd name="connsiteY0" fmla="*/ 70382 h 68460"/>
                  <a:gd name="connsiteX1" fmla="*/ 181259 w 181570"/>
                  <a:gd name="connsiteY1" fmla="*/ 42956 h 68460"/>
                  <a:gd name="connsiteX2" fmla="*/ 153071 w 181570"/>
                  <a:gd name="connsiteY2" fmla="*/ 698 h 68460"/>
                  <a:gd name="connsiteX3" fmla="*/ 28886 w 181570"/>
                  <a:gd name="connsiteY3" fmla="*/ 698 h 68460"/>
                  <a:gd name="connsiteX4" fmla="*/ 698 w 181570"/>
                  <a:gd name="connsiteY4" fmla="*/ 42956 h 68460"/>
                  <a:gd name="connsiteX5" fmla="*/ 90977 w 181570"/>
                  <a:gd name="connsiteY5" fmla="*/ 70382 h 68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1570" h="68460">
                    <a:moveTo>
                      <a:pt x="90977" y="70382"/>
                    </a:moveTo>
                    <a:cubicBezTo>
                      <a:pt x="123127" y="70355"/>
                      <a:pt x="154541" y="60833"/>
                      <a:pt x="181259" y="42956"/>
                    </a:cubicBezTo>
                    <a:lnTo>
                      <a:pt x="153071" y="698"/>
                    </a:lnTo>
                    <a:cubicBezTo>
                      <a:pt x="115486" y="25814"/>
                      <a:pt x="66471" y="25814"/>
                      <a:pt x="28886" y="698"/>
                    </a:cubicBezTo>
                    <a:lnTo>
                      <a:pt x="698" y="42956"/>
                    </a:lnTo>
                    <a:cubicBezTo>
                      <a:pt x="27409" y="60833"/>
                      <a:pt x="58824" y="70382"/>
                      <a:pt x="90977" y="70382"/>
                    </a:cubicBezTo>
                    <a:close/>
                  </a:path>
                </a:pathLst>
              </a:custGeom>
              <a:solidFill>
                <a:srgbClr val="000000"/>
              </a:solidFill>
              <a:ln w="2977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ln>
                    <a:solidFill>
                      <a:schemeClr val="bg1">
                        <a:lumMod val="50000"/>
                      </a:schemeClr>
                    </a:solidFill>
                  </a:ln>
                </a:endParaRPr>
              </a:p>
            </p:txBody>
          </p:sp>
          <p:sp>
            <p:nvSpPr>
              <p:cNvPr id="3342" name="PA-任意多边形 3341"/>
              <p:cNvSpPr/>
              <p:nvPr>
                <p:custDataLst>
                  <p:tags r:id="rId36"/>
                </p:custDataLst>
              </p:nvPr>
            </p:nvSpPr>
            <p:spPr>
              <a:xfrm>
                <a:off x="16763422" y="13810553"/>
                <a:ext cx="1524000" cy="1524000"/>
              </a:xfrm>
              <a:custGeom>
                <a:avLst/>
                <a:gdLst>
                  <a:gd name="connsiteX0" fmla="*/ 1311403 w 1524000"/>
                  <a:gd name="connsiteY0" fmla="*/ 871785 h 1524000"/>
                  <a:gd name="connsiteX1" fmla="*/ 1160678 w 1524000"/>
                  <a:gd name="connsiteY1" fmla="*/ 788233 h 1524000"/>
                  <a:gd name="connsiteX2" fmla="*/ 1140997 w 1524000"/>
                  <a:gd name="connsiteY2" fmla="*/ 788233 h 1524000"/>
                  <a:gd name="connsiteX3" fmla="*/ 1016559 w 1524000"/>
                  <a:gd name="connsiteY3" fmla="*/ 686649 h 1524000"/>
                  <a:gd name="connsiteX4" fmla="*/ 914317 w 1524000"/>
                  <a:gd name="connsiteY4" fmla="*/ 686649 h 1524000"/>
                  <a:gd name="connsiteX5" fmla="*/ 1011481 w 1524000"/>
                  <a:gd name="connsiteY5" fmla="*/ 534276 h 1524000"/>
                  <a:gd name="connsiteX6" fmla="*/ 1016559 w 1524000"/>
                  <a:gd name="connsiteY6" fmla="*/ 534276 h 1524000"/>
                  <a:gd name="connsiteX7" fmla="*/ 1117786 w 1524000"/>
                  <a:gd name="connsiteY7" fmla="*/ 432338 h 1524000"/>
                  <a:gd name="connsiteX8" fmla="*/ 1037967 w 1524000"/>
                  <a:gd name="connsiteY8" fmla="*/ 333471 h 1524000"/>
                  <a:gd name="connsiteX9" fmla="*/ 798865 w 1524000"/>
                  <a:gd name="connsiteY9" fmla="*/ 4290 h 1524000"/>
                  <a:gd name="connsiteX10" fmla="*/ 469687 w 1524000"/>
                  <a:gd name="connsiteY10" fmla="*/ 243391 h 1524000"/>
                  <a:gd name="connsiteX11" fmla="*/ 470550 w 1524000"/>
                  <a:gd name="connsiteY11" fmla="*/ 338549 h 1524000"/>
                  <a:gd name="connsiteX12" fmla="*/ 414579 w 1524000"/>
                  <a:gd name="connsiteY12" fmla="*/ 470860 h 1524000"/>
                  <a:gd name="connsiteX13" fmla="*/ 508644 w 1524000"/>
                  <a:gd name="connsiteY13" fmla="*/ 534273 h 1524000"/>
                  <a:gd name="connsiteX14" fmla="*/ 513722 w 1524000"/>
                  <a:gd name="connsiteY14" fmla="*/ 534273 h 1524000"/>
                  <a:gd name="connsiteX15" fmla="*/ 610836 w 1524000"/>
                  <a:gd name="connsiteY15" fmla="*/ 686646 h 1524000"/>
                  <a:gd name="connsiteX16" fmla="*/ 508644 w 1524000"/>
                  <a:gd name="connsiteY16" fmla="*/ 686646 h 1524000"/>
                  <a:gd name="connsiteX17" fmla="*/ 384206 w 1524000"/>
                  <a:gd name="connsiteY17" fmla="*/ 788230 h 1524000"/>
                  <a:gd name="connsiteX18" fmla="*/ 364498 w 1524000"/>
                  <a:gd name="connsiteY18" fmla="*/ 788230 h 1524000"/>
                  <a:gd name="connsiteX19" fmla="*/ 213774 w 1524000"/>
                  <a:gd name="connsiteY19" fmla="*/ 871782 h 1524000"/>
                  <a:gd name="connsiteX20" fmla="*/ 31612 w 1524000"/>
                  <a:gd name="connsiteY20" fmla="*/ 1163301 h 1524000"/>
                  <a:gd name="connsiteX21" fmla="*/ 96093 w 1524000"/>
                  <a:gd name="connsiteY21" fmla="*/ 1443035 h 1524000"/>
                  <a:gd name="connsiteX22" fmla="*/ 203746 w 1524000"/>
                  <a:gd name="connsiteY22" fmla="*/ 1473917 h 1524000"/>
                  <a:gd name="connsiteX23" fmla="*/ 381670 w 1524000"/>
                  <a:gd name="connsiteY23" fmla="*/ 1473917 h 1524000"/>
                  <a:gd name="connsiteX24" fmla="*/ 381670 w 1524000"/>
                  <a:gd name="connsiteY24" fmla="*/ 1524709 h 1524000"/>
                  <a:gd name="connsiteX25" fmla="*/ 432462 w 1524000"/>
                  <a:gd name="connsiteY25" fmla="*/ 1524709 h 1524000"/>
                  <a:gd name="connsiteX26" fmla="*/ 432462 w 1524000"/>
                  <a:gd name="connsiteY26" fmla="*/ 1473917 h 1524000"/>
                  <a:gd name="connsiteX27" fmla="*/ 508650 w 1524000"/>
                  <a:gd name="connsiteY27" fmla="*/ 1473917 h 1524000"/>
                  <a:gd name="connsiteX28" fmla="*/ 508650 w 1524000"/>
                  <a:gd name="connsiteY28" fmla="*/ 1524709 h 1524000"/>
                  <a:gd name="connsiteX29" fmla="*/ 559443 w 1524000"/>
                  <a:gd name="connsiteY29" fmla="*/ 1524709 h 1524000"/>
                  <a:gd name="connsiteX30" fmla="*/ 559443 w 1524000"/>
                  <a:gd name="connsiteY30" fmla="*/ 1473917 h 1524000"/>
                  <a:gd name="connsiteX31" fmla="*/ 584839 w 1524000"/>
                  <a:gd name="connsiteY31" fmla="*/ 1473917 h 1524000"/>
                  <a:gd name="connsiteX32" fmla="*/ 610235 w 1524000"/>
                  <a:gd name="connsiteY32" fmla="*/ 1448521 h 1524000"/>
                  <a:gd name="connsiteX33" fmla="*/ 610235 w 1524000"/>
                  <a:gd name="connsiteY33" fmla="*/ 1270752 h 1524000"/>
                  <a:gd name="connsiteX34" fmla="*/ 584839 w 1524000"/>
                  <a:gd name="connsiteY34" fmla="*/ 1245356 h 1524000"/>
                  <a:gd name="connsiteX35" fmla="*/ 559443 w 1524000"/>
                  <a:gd name="connsiteY35" fmla="*/ 1245356 h 1524000"/>
                  <a:gd name="connsiteX36" fmla="*/ 559443 w 1524000"/>
                  <a:gd name="connsiteY36" fmla="*/ 839022 h 1524000"/>
                  <a:gd name="connsiteX37" fmla="*/ 586869 w 1524000"/>
                  <a:gd name="connsiteY37" fmla="*/ 839022 h 1524000"/>
                  <a:gd name="connsiteX38" fmla="*/ 787852 w 1524000"/>
                  <a:gd name="connsiteY38" fmla="*/ 989517 h 1524000"/>
                  <a:gd name="connsiteX39" fmla="*/ 938347 w 1524000"/>
                  <a:gd name="connsiteY39" fmla="*/ 839022 h 1524000"/>
                  <a:gd name="connsiteX40" fmla="*/ 965773 w 1524000"/>
                  <a:gd name="connsiteY40" fmla="*/ 839022 h 1524000"/>
                  <a:gd name="connsiteX41" fmla="*/ 965773 w 1524000"/>
                  <a:gd name="connsiteY41" fmla="*/ 1245356 h 1524000"/>
                  <a:gd name="connsiteX42" fmla="*/ 940377 w 1524000"/>
                  <a:gd name="connsiteY42" fmla="*/ 1245356 h 1524000"/>
                  <a:gd name="connsiteX43" fmla="*/ 914981 w 1524000"/>
                  <a:gd name="connsiteY43" fmla="*/ 1270752 h 1524000"/>
                  <a:gd name="connsiteX44" fmla="*/ 914981 w 1524000"/>
                  <a:gd name="connsiteY44" fmla="*/ 1448521 h 1524000"/>
                  <a:gd name="connsiteX45" fmla="*/ 940377 w 1524000"/>
                  <a:gd name="connsiteY45" fmla="*/ 1473917 h 1524000"/>
                  <a:gd name="connsiteX46" fmla="*/ 965773 w 1524000"/>
                  <a:gd name="connsiteY46" fmla="*/ 1473917 h 1524000"/>
                  <a:gd name="connsiteX47" fmla="*/ 965773 w 1524000"/>
                  <a:gd name="connsiteY47" fmla="*/ 1524709 h 1524000"/>
                  <a:gd name="connsiteX48" fmla="*/ 1016565 w 1524000"/>
                  <a:gd name="connsiteY48" fmla="*/ 1524709 h 1524000"/>
                  <a:gd name="connsiteX49" fmla="*/ 1016565 w 1524000"/>
                  <a:gd name="connsiteY49" fmla="*/ 1473917 h 1524000"/>
                  <a:gd name="connsiteX50" fmla="*/ 1092753 w 1524000"/>
                  <a:gd name="connsiteY50" fmla="*/ 1473917 h 1524000"/>
                  <a:gd name="connsiteX51" fmla="*/ 1092753 w 1524000"/>
                  <a:gd name="connsiteY51" fmla="*/ 1524709 h 1524000"/>
                  <a:gd name="connsiteX52" fmla="*/ 1143545 w 1524000"/>
                  <a:gd name="connsiteY52" fmla="*/ 1524709 h 1524000"/>
                  <a:gd name="connsiteX53" fmla="*/ 1143545 w 1524000"/>
                  <a:gd name="connsiteY53" fmla="*/ 1473917 h 1524000"/>
                  <a:gd name="connsiteX54" fmla="*/ 1321469 w 1524000"/>
                  <a:gd name="connsiteY54" fmla="*/ 1473917 h 1524000"/>
                  <a:gd name="connsiteX55" fmla="*/ 1524483 w 1524000"/>
                  <a:gd name="connsiteY55" fmla="*/ 1270954 h 1524000"/>
                  <a:gd name="connsiteX56" fmla="*/ 1493601 w 1524000"/>
                  <a:gd name="connsiteY56" fmla="*/ 1163301 h 1524000"/>
                  <a:gd name="connsiteX57" fmla="*/ 1311403 w 1524000"/>
                  <a:gd name="connsiteY57" fmla="*/ 871785 h 1524000"/>
                  <a:gd name="connsiteX58" fmla="*/ 1208702 w 1524000"/>
                  <a:gd name="connsiteY58" fmla="*/ 1245356 h 1524000"/>
                  <a:gd name="connsiteX59" fmla="*/ 1143536 w 1524000"/>
                  <a:gd name="connsiteY59" fmla="*/ 1136738 h 1524000"/>
                  <a:gd name="connsiteX60" fmla="*/ 1143536 w 1524000"/>
                  <a:gd name="connsiteY60" fmla="*/ 1049808 h 1524000"/>
                  <a:gd name="connsiteX61" fmla="*/ 1273868 w 1524000"/>
                  <a:gd name="connsiteY61" fmla="*/ 1245356 h 1524000"/>
                  <a:gd name="connsiteX62" fmla="*/ 1208702 w 1524000"/>
                  <a:gd name="connsiteY62" fmla="*/ 1245356 h 1524000"/>
                  <a:gd name="connsiteX63" fmla="*/ 1208702 w 1524000"/>
                  <a:gd name="connsiteY63" fmla="*/ 1245356 h 1524000"/>
                  <a:gd name="connsiteX64" fmla="*/ 1088074 w 1524000"/>
                  <a:gd name="connsiteY64" fmla="*/ 788233 h 1524000"/>
                  <a:gd name="connsiteX65" fmla="*/ 914975 w 1524000"/>
                  <a:gd name="connsiteY65" fmla="*/ 788233 h 1524000"/>
                  <a:gd name="connsiteX66" fmla="*/ 889579 w 1524000"/>
                  <a:gd name="connsiteY66" fmla="*/ 762837 h 1524000"/>
                  <a:gd name="connsiteX67" fmla="*/ 889579 w 1524000"/>
                  <a:gd name="connsiteY67" fmla="*/ 737441 h 1524000"/>
                  <a:gd name="connsiteX68" fmla="*/ 1016559 w 1524000"/>
                  <a:gd name="connsiteY68" fmla="*/ 737441 h 1524000"/>
                  <a:gd name="connsiteX69" fmla="*/ 1088074 w 1524000"/>
                  <a:gd name="connsiteY69" fmla="*/ 788233 h 1524000"/>
                  <a:gd name="connsiteX70" fmla="*/ 1067351 w 1524000"/>
                  <a:gd name="connsiteY70" fmla="*/ 432692 h 1524000"/>
                  <a:gd name="connsiteX71" fmla="*/ 1016559 w 1524000"/>
                  <a:gd name="connsiteY71" fmla="*/ 483484 h 1524000"/>
                  <a:gd name="connsiteX72" fmla="*/ 1016559 w 1524000"/>
                  <a:gd name="connsiteY72" fmla="*/ 381900 h 1524000"/>
                  <a:gd name="connsiteX73" fmla="*/ 1067351 w 1524000"/>
                  <a:gd name="connsiteY73" fmla="*/ 432692 h 1524000"/>
                  <a:gd name="connsiteX74" fmla="*/ 939481 w 1524000"/>
                  <a:gd name="connsiteY74" fmla="*/ 141301 h 1524000"/>
                  <a:gd name="connsiteX75" fmla="*/ 989181 w 1524000"/>
                  <a:gd name="connsiteY75" fmla="*/ 318794 h 1524000"/>
                  <a:gd name="connsiteX76" fmla="*/ 889579 w 1524000"/>
                  <a:gd name="connsiteY76" fmla="*/ 200576 h 1524000"/>
                  <a:gd name="connsiteX77" fmla="*/ 889579 w 1524000"/>
                  <a:gd name="connsiteY77" fmla="*/ 94751 h 1524000"/>
                  <a:gd name="connsiteX78" fmla="*/ 939481 w 1524000"/>
                  <a:gd name="connsiteY78" fmla="*/ 141301 h 1524000"/>
                  <a:gd name="connsiteX79" fmla="*/ 568170 w 1524000"/>
                  <a:gd name="connsiteY79" fmla="*/ 141301 h 1524000"/>
                  <a:gd name="connsiteX80" fmla="*/ 838787 w 1524000"/>
                  <a:gd name="connsiteY80" fmla="*/ 67652 h 1524000"/>
                  <a:gd name="connsiteX81" fmla="*/ 838787 w 1524000"/>
                  <a:gd name="connsiteY81" fmla="*/ 194427 h 1524000"/>
                  <a:gd name="connsiteX82" fmla="*/ 519842 w 1524000"/>
                  <a:gd name="connsiteY82" fmla="*/ 328339 h 1524000"/>
                  <a:gd name="connsiteX83" fmla="*/ 568170 w 1524000"/>
                  <a:gd name="connsiteY83" fmla="*/ 141301 h 1524000"/>
                  <a:gd name="connsiteX84" fmla="*/ 568170 w 1524000"/>
                  <a:gd name="connsiteY84" fmla="*/ 141301 h 1524000"/>
                  <a:gd name="connsiteX85" fmla="*/ 457852 w 1524000"/>
                  <a:gd name="connsiteY85" fmla="*/ 432692 h 1524000"/>
                  <a:gd name="connsiteX86" fmla="*/ 508644 w 1524000"/>
                  <a:gd name="connsiteY86" fmla="*/ 381900 h 1524000"/>
                  <a:gd name="connsiteX87" fmla="*/ 508644 w 1524000"/>
                  <a:gd name="connsiteY87" fmla="*/ 483484 h 1524000"/>
                  <a:gd name="connsiteX88" fmla="*/ 457852 w 1524000"/>
                  <a:gd name="connsiteY88" fmla="*/ 432692 h 1524000"/>
                  <a:gd name="connsiteX89" fmla="*/ 559434 w 1524000"/>
                  <a:gd name="connsiteY89" fmla="*/ 483484 h 1524000"/>
                  <a:gd name="connsiteX90" fmla="*/ 559434 w 1524000"/>
                  <a:gd name="connsiteY90" fmla="*/ 373443 h 1524000"/>
                  <a:gd name="connsiteX91" fmla="*/ 855575 w 1524000"/>
                  <a:gd name="connsiteY91" fmla="*/ 250071 h 1524000"/>
                  <a:gd name="connsiteX92" fmla="*/ 965767 w 1524000"/>
                  <a:gd name="connsiteY92" fmla="*/ 363716 h 1524000"/>
                  <a:gd name="connsiteX93" fmla="*/ 965767 w 1524000"/>
                  <a:gd name="connsiteY93" fmla="*/ 483481 h 1524000"/>
                  <a:gd name="connsiteX94" fmla="*/ 762602 w 1524000"/>
                  <a:gd name="connsiteY94" fmla="*/ 686646 h 1524000"/>
                  <a:gd name="connsiteX95" fmla="*/ 559434 w 1524000"/>
                  <a:gd name="connsiteY95" fmla="*/ 483484 h 1524000"/>
                  <a:gd name="connsiteX96" fmla="*/ 508641 w 1524000"/>
                  <a:gd name="connsiteY96" fmla="*/ 737441 h 1524000"/>
                  <a:gd name="connsiteX97" fmla="*/ 635622 w 1524000"/>
                  <a:gd name="connsiteY97" fmla="*/ 737441 h 1524000"/>
                  <a:gd name="connsiteX98" fmla="*/ 635622 w 1524000"/>
                  <a:gd name="connsiteY98" fmla="*/ 762837 h 1524000"/>
                  <a:gd name="connsiteX99" fmla="*/ 610226 w 1524000"/>
                  <a:gd name="connsiteY99" fmla="*/ 788233 h 1524000"/>
                  <a:gd name="connsiteX100" fmla="*/ 437127 w 1524000"/>
                  <a:gd name="connsiteY100" fmla="*/ 788233 h 1524000"/>
                  <a:gd name="connsiteX101" fmla="*/ 508641 w 1524000"/>
                  <a:gd name="connsiteY101" fmla="*/ 737441 h 1524000"/>
                  <a:gd name="connsiteX102" fmla="*/ 316498 w 1524000"/>
                  <a:gd name="connsiteY102" fmla="*/ 1245356 h 1524000"/>
                  <a:gd name="connsiteX103" fmla="*/ 251333 w 1524000"/>
                  <a:gd name="connsiteY103" fmla="*/ 1245356 h 1524000"/>
                  <a:gd name="connsiteX104" fmla="*/ 381664 w 1524000"/>
                  <a:gd name="connsiteY104" fmla="*/ 1049808 h 1524000"/>
                  <a:gd name="connsiteX105" fmla="*/ 381664 w 1524000"/>
                  <a:gd name="connsiteY105" fmla="*/ 1136661 h 1524000"/>
                  <a:gd name="connsiteX106" fmla="*/ 316498 w 1524000"/>
                  <a:gd name="connsiteY106" fmla="*/ 1245356 h 1524000"/>
                  <a:gd name="connsiteX107" fmla="*/ 51519 w 1524000"/>
                  <a:gd name="connsiteY107" fmla="*/ 1270904 h 1524000"/>
                  <a:gd name="connsiteX108" fmla="*/ 74656 w 1524000"/>
                  <a:gd name="connsiteY108" fmla="*/ 1190221 h 1524000"/>
                  <a:gd name="connsiteX109" fmla="*/ 256845 w 1524000"/>
                  <a:gd name="connsiteY109" fmla="*/ 898729 h 1524000"/>
                  <a:gd name="connsiteX110" fmla="*/ 364522 w 1524000"/>
                  <a:gd name="connsiteY110" fmla="*/ 839022 h 1524000"/>
                  <a:gd name="connsiteX111" fmla="*/ 381664 w 1524000"/>
                  <a:gd name="connsiteY111" fmla="*/ 839022 h 1524000"/>
                  <a:gd name="connsiteX112" fmla="*/ 381664 w 1524000"/>
                  <a:gd name="connsiteY112" fmla="*/ 958383 h 1524000"/>
                  <a:gd name="connsiteX113" fmla="*/ 182764 w 1524000"/>
                  <a:gd name="connsiteY113" fmla="*/ 1256658 h 1524000"/>
                  <a:gd name="connsiteX114" fmla="*/ 189798 w 1524000"/>
                  <a:gd name="connsiteY114" fmla="*/ 1291883 h 1524000"/>
                  <a:gd name="connsiteX115" fmla="*/ 203892 w 1524000"/>
                  <a:gd name="connsiteY115" fmla="*/ 1296148 h 1524000"/>
                  <a:gd name="connsiteX116" fmla="*/ 305476 w 1524000"/>
                  <a:gd name="connsiteY116" fmla="*/ 1296148 h 1524000"/>
                  <a:gd name="connsiteX117" fmla="*/ 305476 w 1524000"/>
                  <a:gd name="connsiteY117" fmla="*/ 1423128 h 1524000"/>
                  <a:gd name="connsiteX118" fmla="*/ 203740 w 1524000"/>
                  <a:gd name="connsiteY118" fmla="*/ 1423128 h 1524000"/>
                  <a:gd name="connsiteX119" fmla="*/ 51519 w 1524000"/>
                  <a:gd name="connsiteY119" fmla="*/ 1270904 h 1524000"/>
                  <a:gd name="connsiteX120" fmla="*/ 559434 w 1524000"/>
                  <a:gd name="connsiteY120" fmla="*/ 1423125 h 1524000"/>
                  <a:gd name="connsiteX121" fmla="*/ 356268 w 1524000"/>
                  <a:gd name="connsiteY121" fmla="*/ 1423125 h 1524000"/>
                  <a:gd name="connsiteX122" fmla="*/ 356268 w 1524000"/>
                  <a:gd name="connsiteY122" fmla="*/ 1277786 h 1524000"/>
                  <a:gd name="connsiteX123" fmla="*/ 381664 w 1524000"/>
                  <a:gd name="connsiteY123" fmla="*/ 1235450 h 1524000"/>
                  <a:gd name="connsiteX124" fmla="*/ 381664 w 1524000"/>
                  <a:gd name="connsiteY124" fmla="*/ 1270749 h 1524000"/>
                  <a:gd name="connsiteX125" fmla="*/ 407060 w 1524000"/>
                  <a:gd name="connsiteY125" fmla="*/ 1296145 h 1524000"/>
                  <a:gd name="connsiteX126" fmla="*/ 559434 w 1524000"/>
                  <a:gd name="connsiteY126" fmla="*/ 1296145 h 1524000"/>
                  <a:gd name="connsiteX127" fmla="*/ 559434 w 1524000"/>
                  <a:gd name="connsiteY127" fmla="*/ 1423125 h 1524000"/>
                  <a:gd name="connsiteX128" fmla="*/ 508641 w 1524000"/>
                  <a:gd name="connsiteY128" fmla="*/ 1245356 h 1524000"/>
                  <a:gd name="connsiteX129" fmla="*/ 432453 w 1524000"/>
                  <a:gd name="connsiteY129" fmla="*/ 1245356 h 1524000"/>
                  <a:gd name="connsiteX130" fmla="*/ 432453 w 1524000"/>
                  <a:gd name="connsiteY130" fmla="*/ 839022 h 1524000"/>
                  <a:gd name="connsiteX131" fmla="*/ 508641 w 1524000"/>
                  <a:gd name="connsiteY131" fmla="*/ 839022 h 1524000"/>
                  <a:gd name="connsiteX132" fmla="*/ 508641 w 1524000"/>
                  <a:gd name="connsiteY132" fmla="*/ 1245356 h 1524000"/>
                  <a:gd name="connsiteX133" fmla="*/ 762602 w 1524000"/>
                  <a:gd name="connsiteY133" fmla="*/ 940606 h 1524000"/>
                  <a:gd name="connsiteX134" fmla="*/ 637655 w 1524000"/>
                  <a:gd name="connsiteY134" fmla="*/ 833715 h 1524000"/>
                  <a:gd name="connsiteX135" fmla="*/ 686414 w 1524000"/>
                  <a:gd name="connsiteY135" fmla="*/ 762834 h 1524000"/>
                  <a:gd name="connsiteX136" fmla="*/ 686414 w 1524000"/>
                  <a:gd name="connsiteY136" fmla="*/ 725731 h 1524000"/>
                  <a:gd name="connsiteX137" fmla="*/ 838787 w 1524000"/>
                  <a:gd name="connsiteY137" fmla="*/ 725731 h 1524000"/>
                  <a:gd name="connsiteX138" fmla="*/ 838787 w 1524000"/>
                  <a:gd name="connsiteY138" fmla="*/ 762834 h 1524000"/>
                  <a:gd name="connsiteX139" fmla="*/ 887546 w 1524000"/>
                  <a:gd name="connsiteY139" fmla="*/ 833715 h 1524000"/>
                  <a:gd name="connsiteX140" fmla="*/ 762602 w 1524000"/>
                  <a:gd name="connsiteY140" fmla="*/ 940606 h 1524000"/>
                  <a:gd name="connsiteX141" fmla="*/ 1016559 w 1524000"/>
                  <a:gd name="connsiteY141" fmla="*/ 839022 h 1524000"/>
                  <a:gd name="connsiteX142" fmla="*/ 1092747 w 1524000"/>
                  <a:gd name="connsiteY142" fmla="*/ 839022 h 1524000"/>
                  <a:gd name="connsiteX143" fmla="*/ 1092747 w 1524000"/>
                  <a:gd name="connsiteY143" fmla="*/ 1245356 h 1524000"/>
                  <a:gd name="connsiteX144" fmla="*/ 1016559 w 1524000"/>
                  <a:gd name="connsiteY144" fmla="*/ 1245356 h 1524000"/>
                  <a:gd name="connsiteX145" fmla="*/ 1016559 w 1524000"/>
                  <a:gd name="connsiteY145" fmla="*/ 839022 h 1524000"/>
                  <a:gd name="connsiteX146" fmla="*/ 965767 w 1524000"/>
                  <a:gd name="connsiteY146" fmla="*/ 1296148 h 1524000"/>
                  <a:gd name="connsiteX147" fmla="*/ 1118140 w 1524000"/>
                  <a:gd name="connsiteY147" fmla="*/ 1296148 h 1524000"/>
                  <a:gd name="connsiteX148" fmla="*/ 1143536 w 1524000"/>
                  <a:gd name="connsiteY148" fmla="*/ 1270752 h 1524000"/>
                  <a:gd name="connsiteX149" fmla="*/ 1143536 w 1524000"/>
                  <a:gd name="connsiteY149" fmla="*/ 1235453 h 1524000"/>
                  <a:gd name="connsiteX150" fmla="*/ 1168932 w 1524000"/>
                  <a:gd name="connsiteY150" fmla="*/ 1277789 h 1524000"/>
                  <a:gd name="connsiteX151" fmla="*/ 1168932 w 1524000"/>
                  <a:gd name="connsiteY151" fmla="*/ 1423128 h 1524000"/>
                  <a:gd name="connsiteX152" fmla="*/ 965767 w 1524000"/>
                  <a:gd name="connsiteY152" fmla="*/ 1423128 h 1524000"/>
                  <a:gd name="connsiteX153" fmla="*/ 965767 w 1524000"/>
                  <a:gd name="connsiteY153" fmla="*/ 1296148 h 1524000"/>
                  <a:gd name="connsiteX154" fmla="*/ 1321460 w 1524000"/>
                  <a:gd name="connsiteY154" fmla="*/ 1423125 h 1524000"/>
                  <a:gd name="connsiteX155" fmla="*/ 1219724 w 1524000"/>
                  <a:gd name="connsiteY155" fmla="*/ 1423125 h 1524000"/>
                  <a:gd name="connsiteX156" fmla="*/ 1219724 w 1524000"/>
                  <a:gd name="connsiteY156" fmla="*/ 1296145 h 1524000"/>
                  <a:gd name="connsiteX157" fmla="*/ 1321309 w 1524000"/>
                  <a:gd name="connsiteY157" fmla="*/ 1296145 h 1524000"/>
                  <a:gd name="connsiteX158" fmla="*/ 1346705 w 1524000"/>
                  <a:gd name="connsiteY158" fmla="*/ 1270749 h 1524000"/>
                  <a:gd name="connsiteX159" fmla="*/ 1342439 w 1524000"/>
                  <a:gd name="connsiteY159" fmla="*/ 1256655 h 1524000"/>
                  <a:gd name="connsiteX160" fmla="*/ 1143539 w 1524000"/>
                  <a:gd name="connsiteY160" fmla="*/ 958383 h 1524000"/>
                  <a:gd name="connsiteX161" fmla="*/ 1143539 w 1524000"/>
                  <a:gd name="connsiteY161" fmla="*/ 839022 h 1524000"/>
                  <a:gd name="connsiteX162" fmla="*/ 1160681 w 1524000"/>
                  <a:gd name="connsiteY162" fmla="*/ 839022 h 1524000"/>
                  <a:gd name="connsiteX163" fmla="*/ 1268358 w 1524000"/>
                  <a:gd name="connsiteY163" fmla="*/ 898729 h 1524000"/>
                  <a:gd name="connsiteX164" fmla="*/ 1450548 w 1524000"/>
                  <a:gd name="connsiteY164" fmla="*/ 1190221 h 1524000"/>
                  <a:gd name="connsiteX165" fmla="*/ 1402143 w 1524000"/>
                  <a:gd name="connsiteY165" fmla="*/ 1399991 h 1524000"/>
                  <a:gd name="connsiteX166" fmla="*/ 1321460 w 1524000"/>
                  <a:gd name="connsiteY166" fmla="*/ 1423125 h 152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</a:cxnLst>
                <a:rect l="l" t="t" r="r" b="b"/>
                <a:pathLst>
                  <a:path w="1524000" h="1524000">
                    <a:moveTo>
                      <a:pt x="1311403" y="871785"/>
                    </a:moveTo>
                    <a:cubicBezTo>
                      <a:pt x="1279074" y="819675"/>
                      <a:pt x="1222010" y="788031"/>
                      <a:pt x="1160678" y="788233"/>
                    </a:cubicBezTo>
                    <a:lnTo>
                      <a:pt x="1140997" y="788233"/>
                    </a:lnTo>
                    <a:cubicBezTo>
                      <a:pt x="1128859" y="729163"/>
                      <a:pt x="1076873" y="686727"/>
                      <a:pt x="1016559" y="686649"/>
                    </a:cubicBezTo>
                    <a:lnTo>
                      <a:pt x="914317" y="686649"/>
                    </a:lnTo>
                    <a:cubicBezTo>
                      <a:pt x="964297" y="649469"/>
                      <a:pt x="998861" y="595251"/>
                      <a:pt x="1011481" y="534276"/>
                    </a:cubicBezTo>
                    <a:lnTo>
                      <a:pt x="1016559" y="534276"/>
                    </a:lnTo>
                    <a:cubicBezTo>
                      <a:pt x="1072658" y="534074"/>
                      <a:pt x="1117989" y="488437"/>
                      <a:pt x="1117786" y="432338"/>
                    </a:cubicBezTo>
                    <a:cubicBezTo>
                      <a:pt x="1117607" y="384772"/>
                      <a:pt x="1084443" y="343681"/>
                      <a:pt x="1037967" y="333471"/>
                    </a:cubicBezTo>
                    <a:cubicBezTo>
                      <a:pt x="1062854" y="176550"/>
                      <a:pt x="955810" y="29177"/>
                      <a:pt x="798865" y="4290"/>
                    </a:cubicBezTo>
                    <a:cubicBezTo>
                      <a:pt x="641920" y="-20597"/>
                      <a:pt x="494574" y="86470"/>
                      <a:pt x="469687" y="243391"/>
                    </a:cubicBezTo>
                    <a:cubicBezTo>
                      <a:pt x="464684" y="274934"/>
                      <a:pt x="464963" y="307111"/>
                      <a:pt x="470550" y="338549"/>
                    </a:cubicBezTo>
                    <a:cubicBezTo>
                      <a:pt x="418565" y="359626"/>
                      <a:pt x="393499" y="418851"/>
                      <a:pt x="414579" y="470860"/>
                    </a:cubicBezTo>
                    <a:cubicBezTo>
                      <a:pt x="430123" y="509184"/>
                      <a:pt x="467300" y="534249"/>
                      <a:pt x="508644" y="534273"/>
                    </a:cubicBezTo>
                    <a:lnTo>
                      <a:pt x="513722" y="534273"/>
                    </a:lnTo>
                    <a:cubicBezTo>
                      <a:pt x="526319" y="595248"/>
                      <a:pt x="560883" y="649469"/>
                      <a:pt x="610836" y="686646"/>
                    </a:cubicBezTo>
                    <a:lnTo>
                      <a:pt x="508644" y="686646"/>
                    </a:lnTo>
                    <a:cubicBezTo>
                      <a:pt x="448330" y="686724"/>
                      <a:pt x="396345" y="729157"/>
                      <a:pt x="384206" y="788230"/>
                    </a:cubicBezTo>
                    <a:lnTo>
                      <a:pt x="364498" y="788230"/>
                    </a:lnTo>
                    <a:cubicBezTo>
                      <a:pt x="303166" y="788028"/>
                      <a:pt x="246103" y="819672"/>
                      <a:pt x="213774" y="871782"/>
                    </a:cubicBezTo>
                    <a:lnTo>
                      <a:pt x="31612" y="1163301"/>
                    </a:lnTo>
                    <a:cubicBezTo>
                      <a:pt x="-27839" y="1258358"/>
                      <a:pt x="1036" y="1383585"/>
                      <a:pt x="96093" y="1443035"/>
                    </a:cubicBezTo>
                    <a:cubicBezTo>
                      <a:pt x="128371" y="1463225"/>
                      <a:pt x="165676" y="1473941"/>
                      <a:pt x="203746" y="1473917"/>
                    </a:cubicBezTo>
                    <a:lnTo>
                      <a:pt x="381670" y="1473917"/>
                    </a:lnTo>
                    <a:lnTo>
                      <a:pt x="381670" y="1524709"/>
                    </a:lnTo>
                    <a:lnTo>
                      <a:pt x="432462" y="1524709"/>
                    </a:lnTo>
                    <a:lnTo>
                      <a:pt x="432462" y="1473917"/>
                    </a:lnTo>
                    <a:lnTo>
                      <a:pt x="508650" y="1473917"/>
                    </a:lnTo>
                    <a:lnTo>
                      <a:pt x="508650" y="1524709"/>
                    </a:lnTo>
                    <a:lnTo>
                      <a:pt x="559443" y="1524709"/>
                    </a:lnTo>
                    <a:lnTo>
                      <a:pt x="559443" y="1473917"/>
                    </a:lnTo>
                    <a:lnTo>
                      <a:pt x="584839" y="1473917"/>
                    </a:lnTo>
                    <a:cubicBezTo>
                      <a:pt x="598858" y="1473917"/>
                      <a:pt x="610235" y="1462541"/>
                      <a:pt x="610235" y="1448521"/>
                    </a:cubicBezTo>
                    <a:lnTo>
                      <a:pt x="610235" y="1270752"/>
                    </a:lnTo>
                    <a:cubicBezTo>
                      <a:pt x="610235" y="1256732"/>
                      <a:pt x="598858" y="1245356"/>
                      <a:pt x="584839" y="1245356"/>
                    </a:cubicBezTo>
                    <a:lnTo>
                      <a:pt x="559443" y="1245356"/>
                    </a:lnTo>
                    <a:lnTo>
                      <a:pt x="559443" y="839022"/>
                    </a:lnTo>
                    <a:lnTo>
                      <a:pt x="586869" y="839022"/>
                    </a:lnTo>
                    <a:cubicBezTo>
                      <a:pt x="600811" y="936085"/>
                      <a:pt x="690789" y="1003460"/>
                      <a:pt x="787852" y="989517"/>
                    </a:cubicBezTo>
                    <a:cubicBezTo>
                      <a:pt x="865868" y="978317"/>
                      <a:pt x="927149" y="917038"/>
                      <a:pt x="938347" y="839022"/>
                    </a:cubicBezTo>
                    <a:lnTo>
                      <a:pt x="965773" y="839022"/>
                    </a:lnTo>
                    <a:lnTo>
                      <a:pt x="965773" y="1245356"/>
                    </a:lnTo>
                    <a:lnTo>
                      <a:pt x="940377" y="1245356"/>
                    </a:lnTo>
                    <a:cubicBezTo>
                      <a:pt x="926357" y="1245356"/>
                      <a:pt x="914981" y="1256732"/>
                      <a:pt x="914981" y="1270752"/>
                    </a:cubicBezTo>
                    <a:lnTo>
                      <a:pt x="914981" y="1448521"/>
                    </a:lnTo>
                    <a:cubicBezTo>
                      <a:pt x="914981" y="1462541"/>
                      <a:pt x="926357" y="1473917"/>
                      <a:pt x="940377" y="1473917"/>
                    </a:cubicBezTo>
                    <a:lnTo>
                      <a:pt x="965773" y="1473917"/>
                    </a:lnTo>
                    <a:lnTo>
                      <a:pt x="965773" y="1524709"/>
                    </a:lnTo>
                    <a:lnTo>
                      <a:pt x="1016565" y="1524709"/>
                    </a:lnTo>
                    <a:lnTo>
                      <a:pt x="1016565" y="1473917"/>
                    </a:lnTo>
                    <a:lnTo>
                      <a:pt x="1092753" y="1473917"/>
                    </a:lnTo>
                    <a:lnTo>
                      <a:pt x="1092753" y="1524709"/>
                    </a:lnTo>
                    <a:lnTo>
                      <a:pt x="1143545" y="1524709"/>
                    </a:lnTo>
                    <a:lnTo>
                      <a:pt x="1143545" y="1473917"/>
                    </a:lnTo>
                    <a:lnTo>
                      <a:pt x="1321469" y="1473917"/>
                    </a:lnTo>
                    <a:cubicBezTo>
                      <a:pt x="1433567" y="1473944"/>
                      <a:pt x="1524459" y="1383052"/>
                      <a:pt x="1524483" y="1270954"/>
                    </a:cubicBezTo>
                    <a:cubicBezTo>
                      <a:pt x="1524483" y="1232887"/>
                      <a:pt x="1513791" y="1195579"/>
                      <a:pt x="1493601" y="1163301"/>
                    </a:cubicBezTo>
                    <a:lnTo>
                      <a:pt x="1311403" y="871785"/>
                    </a:lnTo>
                    <a:close/>
                    <a:moveTo>
                      <a:pt x="1208702" y="1245356"/>
                    </a:moveTo>
                    <a:lnTo>
                      <a:pt x="1143536" y="1136738"/>
                    </a:lnTo>
                    <a:lnTo>
                      <a:pt x="1143536" y="1049808"/>
                    </a:lnTo>
                    <a:lnTo>
                      <a:pt x="1273868" y="1245356"/>
                    </a:lnTo>
                    <a:lnTo>
                      <a:pt x="1208702" y="1245356"/>
                    </a:lnTo>
                    <a:lnTo>
                      <a:pt x="1208702" y="1245356"/>
                    </a:lnTo>
                    <a:close/>
                    <a:moveTo>
                      <a:pt x="1088074" y="788233"/>
                    </a:moveTo>
                    <a:lnTo>
                      <a:pt x="914975" y="788233"/>
                    </a:lnTo>
                    <a:cubicBezTo>
                      <a:pt x="900955" y="788233"/>
                      <a:pt x="889579" y="776857"/>
                      <a:pt x="889579" y="762837"/>
                    </a:cubicBezTo>
                    <a:lnTo>
                      <a:pt x="889579" y="737441"/>
                    </a:lnTo>
                    <a:lnTo>
                      <a:pt x="1016559" y="737441"/>
                    </a:lnTo>
                    <a:cubicBezTo>
                      <a:pt x="1048736" y="737593"/>
                      <a:pt x="1077332" y="757908"/>
                      <a:pt x="1088074" y="788233"/>
                    </a:cubicBezTo>
                    <a:close/>
                    <a:moveTo>
                      <a:pt x="1067351" y="432692"/>
                    </a:moveTo>
                    <a:cubicBezTo>
                      <a:pt x="1067351" y="460755"/>
                      <a:pt x="1044622" y="483484"/>
                      <a:pt x="1016559" y="483484"/>
                    </a:cubicBezTo>
                    <a:lnTo>
                      <a:pt x="1016559" y="381900"/>
                    </a:lnTo>
                    <a:cubicBezTo>
                      <a:pt x="1044595" y="381900"/>
                      <a:pt x="1067351" y="404656"/>
                      <a:pt x="1067351" y="432692"/>
                    </a:cubicBezTo>
                    <a:close/>
                    <a:moveTo>
                      <a:pt x="939481" y="141301"/>
                    </a:moveTo>
                    <a:cubicBezTo>
                      <a:pt x="979453" y="191281"/>
                      <a:pt x="997384" y="255327"/>
                      <a:pt x="989181" y="318794"/>
                    </a:cubicBezTo>
                    <a:cubicBezTo>
                      <a:pt x="942708" y="292814"/>
                      <a:pt x="907281" y="250785"/>
                      <a:pt x="889579" y="200576"/>
                    </a:cubicBezTo>
                    <a:lnTo>
                      <a:pt x="889579" y="94751"/>
                    </a:lnTo>
                    <a:cubicBezTo>
                      <a:pt x="908346" y="107803"/>
                      <a:pt x="925158" y="123472"/>
                      <a:pt x="939481" y="141301"/>
                    </a:cubicBezTo>
                    <a:close/>
                    <a:moveTo>
                      <a:pt x="568170" y="141301"/>
                    </a:moveTo>
                    <a:cubicBezTo>
                      <a:pt x="632547" y="60187"/>
                      <a:pt x="742183" y="30347"/>
                      <a:pt x="838787" y="67652"/>
                    </a:cubicBezTo>
                    <a:lnTo>
                      <a:pt x="838787" y="194427"/>
                    </a:lnTo>
                    <a:cubicBezTo>
                      <a:pt x="758944" y="285852"/>
                      <a:pt x="582291" y="319246"/>
                      <a:pt x="519842" y="328339"/>
                    </a:cubicBezTo>
                    <a:cubicBezTo>
                      <a:pt x="508516" y="261956"/>
                      <a:pt x="526090" y="193894"/>
                      <a:pt x="568170" y="141301"/>
                    </a:cubicBezTo>
                    <a:lnTo>
                      <a:pt x="568170" y="141301"/>
                    </a:lnTo>
                    <a:close/>
                    <a:moveTo>
                      <a:pt x="457852" y="432692"/>
                    </a:moveTo>
                    <a:cubicBezTo>
                      <a:pt x="457852" y="404629"/>
                      <a:pt x="480581" y="381900"/>
                      <a:pt x="508644" y="381900"/>
                    </a:cubicBezTo>
                    <a:lnTo>
                      <a:pt x="508644" y="483484"/>
                    </a:lnTo>
                    <a:cubicBezTo>
                      <a:pt x="480581" y="483484"/>
                      <a:pt x="457852" y="460755"/>
                      <a:pt x="457852" y="432692"/>
                    </a:cubicBezTo>
                    <a:close/>
                    <a:moveTo>
                      <a:pt x="559434" y="483484"/>
                    </a:moveTo>
                    <a:lnTo>
                      <a:pt x="559434" y="373443"/>
                    </a:lnTo>
                    <a:cubicBezTo>
                      <a:pt x="636026" y="359781"/>
                      <a:pt x="771665" y="326080"/>
                      <a:pt x="855575" y="250071"/>
                    </a:cubicBezTo>
                    <a:cubicBezTo>
                      <a:pt x="880590" y="297788"/>
                      <a:pt x="918836" y="337254"/>
                      <a:pt x="965767" y="363716"/>
                    </a:cubicBezTo>
                    <a:lnTo>
                      <a:pt x="965767" y="483481"/>
                    </a:lnTo>
                    <a:cubicBezTo>
                      <a:pt x="965767" y="595679"/>
                      <a:pt x="874800" y="686646"/>
                      <a:pt x="762602" y="686646"/>
                    </a:cubicBezTo>
                    <a:cubicBezTo>
                      <a:pt x="650403" y="686646"/>
                      <a:pt x="559434" y="595706"/>
                      <a:pt x="559434" y="483484"/>
                    </a:cubicBezTo>
                    <a:close/>
                    <a:moveTo>
                      <a:pt x="508641" y="737441"/>
                    </a:moveTo>
                    <a:lnTo>
                      <a:pt x="635622" y="737441"/>
                    </a:lnTo>
                    <a:lnTo>
                      <a:pt x="635622" y="762837"/>
                    </a:lnTo>
                    <a:cubicBezTo>
                      <a:pt x="635622" y="776857"/>
                      <a:pt x="624245" y="788233"/>
                      <a:pt x="610226" y="788233"/>
                    </a:cubicBezTo>
                    <a:lnTo>
                      <a:pt x="437127" y="788233"/>
                    </a:lnTo>
                    <a:cubicBezTo>
                      <a:pt x="447845" y="757908"/>
                      <a:pt x="476468" y="737593"/>
                      <a:pt x="508641" y="737441"/>
                    </a:cubicBezTo>
                    <a:close/>
                    <a:moveTo>
                      <a:pt x="316498" y="1245356"/>
                    </a:moveTo>
                    <a:lnTo>
                      <a:pt x="251333" y="1245356"/>
                    </a:lnTo>
                    <a:lnTo>
                      <a:pt x="381664" y="1049808"/>
                    </a:lnTo>
                    <a:lnTo>
                      <a:pt x="381664" y="1136661"/>
                    </a:lnTo>
                    <a:lnTo>
                      <a:pt x="316498" y="1245356"/>
                    </a:lnTo>
                    <a:close/>
                    <a:moveTo>
                      <a:pt x="51519" y="1270904"/>
                    </a:moveTo>
                    <a:cubicBezTo>
                      <a:pt x="51519" y="1242359"/>
                      <a:pt x="59520" y="1214423"/>
                      <a:pt x="74656" y="1190221"/>
                    </a:cubicBezTo>
                    <a:lnTo>
                      <a:pt x="256845" y="898729"/>
                    </a:lnTo>
                    <a:cubicBezTo>
                      <a:pt x="279955" y="861498"/>
                      <a:pt x="320689" y="838897"/>
                      <a:pt x="364522" y="839022"/>
                    </a:cubicBezTo>
                    <a:lnTo>
                      <a:pt x="381664" y="839022"/>
                    </a:lnTo>
                    <a:lnTo>
                      <a:pt x="381664" y="958383"/>
                    </a:lnTo>
                    <a:lnTo>
                      <a:pt x="182764" y="1256658"/>
                    </a:lnTo>
                    <a:cubicBezTo>
                      <a:pt x="174969" y="1268314"/>
                      <a:pt x="178118" y="1284084"/>
                      <a:pt x="189798" y="1291883"/>
                    </a:cubicBezTo>
                    <a:cubicBezTo>
                      <a:pt x="193962" y="1294678"/>
                      <a:pt x="198888" y="1296148"/>
                      <a:pt x="203892" y="1296148"/>
                    </a:cubicBezTo>
                    <a:lnTo>
                      <a:pt x="305476" y="1296148"/>
                    </a:lnTo>
                    <a:lnTo>
                      <a:pt x="305476" y="1423128"/>
                    </a:lnTo>
                    <a:lnTo>
                      <a:pt x="203740" y="1423128"/>
                    </a:lnTo>
                    <a:cubicBezTo>
                      <a:pt x="119706" y="1423051"/>
                      <a:pt x="51596" y="1354938"/>
                      <a:pt x="51519" y="1270904"/>
                    </a:cubicBezTo>
                    <a:close/>
                    <a:moveTo>
                      <a:pt x="559434" y="1423125"/>
                    </a:moveTo>
                    <a:lnTo>
                      <a:pt x="356268" y="1423125"/>
                    </a:lnTo>
                    <a:lnTo>
                      <a:pt x="356268" y="1277786"/>
                    </a:lnTo>
                    <a:lnTo>
                      <a:pt x="381664" y="1235450"/>
                    </a:lnTo>
                    <a:lnTo>
                      <a:pt x="381664" y="1270749"/>
                    </a:lnTo>
                    <a:cubicBezTo>
                      <a:pt x="381664" y="1284769"/>
                      <a:pt x="393041" y="1296145"/>
                      <a:pt x="407060" y="1296145"/>
                    </a:cubicBezTo>
                    <a:lnTo>
                      <a:pt x="559434" y="1296145"/>
                    </a:lnTo>
                    <a:lnTo>
                      <a:pt x="559434" y="1423125"/>
                    </a:lnTo>
                    <a:close/>
                    <a:moveTo>
                      <a:pt x="508641" y="1245356"/>
                    </a:moveTo>
                    <a:lnTo>
                      <a:pt x="432453" y="1245356"/>
                    </a:lnTo>
                    <a:lnTo>
                      <a:pt x="432453" y="839022"/>
                    </a:lnTo>
                    <a:lnTo>
                      <a:pt x="508641" y="839022"/>
                    </a:lnTo>
                    <a:lnTo>
                      <a:pt x="508641" y="1245356"/>
                    </a:lnTo>
                    <a:close/>
                    <a:moveTo>
                      <a:pt x="762602" y="940606"/>
                    </a:moveTo>
                    <a:cubicBezTo>
                      <a:pt x="700383" y="940404"/>
                      <a:pt x="647507" y="895148"/>
                      <a:pt x="637655" y="833715"/>
                    </a:cubicBezTo>
                    <a:cubicBezTo>
                      <a:pt x="666962" y="822413"/>
                      <a:pt x="686339" y="794249"/>
                      <a:pt x="686414" y="762834"/>
                    </a:cubicBezTo>
                    <a:lnTo>
                      <a:pt x="686414" y="725731"/>
                    </a:lnTo>
                    <a:cubicBezTo>
                      <a:pt x="736012" y="741349"/>
                      <a:pt x="789191" y="741349"/>
                      <a:pt x="838787" y="725731"/>
                    </a:cubicBezTo>
                    <a:lnTo>
                      <a:pt x="838787" y="762834"/>
                    </a:lnTo>
                    <a:cubicBezTo>
                      <a:pt x="838864" y="794249"/>
                      <a:pt x="858239" y="822413"/>
                      <a:pt x="887546" y="833715"/>
                    </a:cubicBezTo>
                    <a:cubicBezTo>
                      <a:pt x="877694" y="895148"/>
                      <a:pt x="824794" y="940404"/>
                      <a:pt x="762602" y="940606"/>
                    </a:cubicBezTo>
                    <a:close/>
                    <a:moveTo>
                      <a:pt x="1016559" y="839022"/>
                    </a:moveTo>
                    <a:lnTo>
                      <a:pt x="1092747" y="839022"/>
                    </a:lnTo>
                    <a:lnTo>
                      <a:pt x="1092747" y="1245356"/>
                    </a:lnTo>
                    <a:lnTo>
                      <a:pt x="1016559" y="1245356"/>
                    </a:lnTo>
                    <a:lnTo>
                      <a:pt x="1016559" y="839022"/>
                    </a:lnTo>
                    <a:close/>
                    <a:moveTo>
                      <a:pt x="965767" y="1296148"/>
                    </a:moveTo>
                    <a:lnTo>
                      <a:pt x="1118140" y="1296148"/>
                    </a:lnTo>
                    <a:cubicBezTo>
                      <a:pt x="1132160" y="1296148"/>
                      <a:pt x="1143536" y="1284772"/>
                      <a:pt x="1143536" y="1270752"/>
                    </a:cubicBezTo>
                    <a:lnTo>
                      <a:pt x="1143536" y="1235453"/>
                    </a:lnTo>
                    <a:lnTo>
                      <a:pt x="1168932" y="1277789"/>
                    </a:lnTo>
                    <a:lnTo>
                      <a:pt x="1168932" y="1423128"/>
                    </a:lnTo>
                    <a:lnTo>
                      <a:pt x="965767" y="1423128"/>
                    </a:lnTo>
                    <a:lnTo>
                      <a:pt x="965767" y="1296148"/>
                    </a:lnTo>
                    <a:close/>
                    <a:moveTo>
                      <a:pt x="1321460" y="1423125"/>
                    </a:moveTo>
                    <a:lnTo>
                      <a:pt x="1219724" y="1423125"/>
                    </a:lnTo>
                    <a:lnTo>
                      <a:pt x="1219724" y="1296145"/>
                    </a:lnTo>
                    <a:lnTo>
                      <a:pt x="1321309" y="1296145"/>
                    </a:lnTo>
                    <a:cubicBezTo>
                      <a:pt x="1335328" y="1296145"/>
                      <a:pt x="1346705" y="1284769"/>
                      <a:pt x="1346705" y="1270749"/>
                    </a:cubicBezTo>
                    <a:cubicBezTo>
                      <a:pt x="1346705" y="1265722"/>
                      <a:pt x="1345231" y="1260819"/>
                      <a:pt x="1342439" y="1256655"/>
                    </a:cubicBezTo>
                    <a:lnTo>
                      <a:pt x="1143539" y="958383"/>
                    </a:lnTo>
                    <a:lnTo>
                      <a:pt x="1143539" y="839022"/>
                    </a:lnTo>
                    <a:lnTo>
                      <a:pt x="1160681" y="839022"/>
                    </a:lnTo>
                    <a:cubicBezTo>
                      <a:pt x="1204514" y="838894"/>
                      <a:pt x="1245249" y="861498"/>
                      <a:pt x="1268358" y="898729"/>
                    </a:cubicBezTo>
                    <a:lnTo>
                      <a:pt x="1450548" y="1190221"/>
                    </a:lnTo>
                    <a:cubicBezTo>
                      <a:pt x="1495119" y="1261507"/>
                      <a:pt x="1473429" y="1355420"/>
                      <a:pt x="1402143" y="1399991"/>
                    </a:cubicBezTo>
                    <a:cubicBezTo>
                      <a:pt x="1377941" y="1415127"/>
                      <a:pt x="1349979" y="1423125"/>
                      <a:pt x="1321460" y="1423125"/>
                    </a:cubicBezTo>
                    <a:close/>
                  </a:path>
                </a:pathLst>
              </a:custGeom>
              <a:solidFill>
                <a:srgbClr val="000000"/>
              </a:solidFill>
              <a:ln w="2977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ln>
                    <a:solidFill>
                      <a:schemeClr val="bg1">
                        <a:lumMod val="50000"/>
                      </a:schemeClr>
                    </a:solidFill>
                  </a:ln>
                </a:endParaRPr>
              </a:p>
            </p:txBody>
          </p:sp>
          <p:sp>
            <p:nvSpPr>
              <p:cNvPr id="3343" name="PA-任意多边形 3342"/>
              <p:cNvSpPr/>
              <p:nvPr>
                <p:custDataLst>
                  <p:tags r:id="rId37"/>
                </p:custDataLst>
              </p:nvPr>
            </p:nvSpPr>
            <p:spPr>
              <a:xfrm>
                <a:off x="17169782" y="14521897"/>
                <a:ext cx="711398" cy="202406"/>
              </a:xfrm>
              <a:custGeom>
                <a:avLst/>
                <a:gdLst>
                  <a:gd name="connsiteX0" fmla="*/ 711781 w 711398"/>
                  <a:gd name="connsiteY0" fmla="*/ 102282 h 202406"/>
                  <a:gd name="connsiteX1" fmla="*/ 610196 w 711398"/>
                  <a:gd name="connsiteY1" fmla="*/ 698 h 202406"/>
                  <a:gd name="connsiteX2" fmla="*/ 102282 w 711398"/>
                  <a:gd name="connsiteY2" fmla="*/ 698 h 202406"/>
                  <a:gd name="connsiteX3" fmla="*/ 698 w 711398"/>
                  <a:gd name="connsiteY3" fmla="*/ 102282 h 202406"/>
                  <a:gd name="connsiteX4" fmla="*/ 698 w 711398"/>
                  <a:gd name="connsiteY4" fmla="*/ 203866 h 202406"/>
                  <a:gd name="connsiteX5" fmla="*/ 711781 w 711398"/>
                  <a:gd name="connsiteY5" fmla="*/ 203866 h 202406"/>
                  <a:gd name="connsiteX6" fmla="*/ 711781 w 711398"/>
                  <a:gd name="connsiteY6" fmla="*/ 102282 h 202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11398" h="202406">
                    <a:moveTo>
                      <a:pt x="711781" y="102282"/>
                    </a:moveTo>
                    <a:cubicBezTo>
                      <a:pt x="711781" y="46183"/>
                      <a:pt x="666296" y="698"/>
                      <a:pt x="610196" y="698"/>
                    </a:cubicBezTo>
                    <a:lnTo>
                      <a:pt x="102282" y="698"/>
                    </a:lnTo>
                    <a:cubicBezTo>
                      <a:pt x="46183" y="698"/>
                      <a:pt x="698" y="46183"/>
                      <a:pt x="698" y="102282"/>
                    </a:cubicBezTo>
                    <a:lnTo>
                      <a:pt x="698" y="203866"/>
                    </a:lnTo>
                    <a:lnTo>
                      <a:pt x="711781" y="203866"/>
                    </a:lnTo>
                    <a:lnTo>
                      <a:pt x="711781" y="102282"/>
                    </a:lnTo>
                    <a:close/>
                  </a:path>
                </a:pathLst>
              </a:custGeom>
              <a:solidFill>
                <a:srgbClr val="DE4C3C"/>
              </a:solidFill>
              <a:ln w="2977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ln>
                    <a:solidFill>
                      <a:schemeClr val="bg1">
                        <a:lumMod val="50000"/>
                      </a:schemeClr>
                    </a:solidFill>
                  </a:ln>
                </a:endParaRPr>
              </a:p>
            </p:txBody>
          </p:sp>
          <p:sp>
            <p:nvSpPr>
              <p:cNvPr id="3344" name="PA-任意多边形 3343"/>
              <p:cNvSpPr/>
              <p:nvPr>
                <p:custDataLst>
                  <p:tags r:id="rId38"/>
                </p:custDataLst>
              </p:nvPr>
            </p:nvSpPr>
            <p:spPr>
              <a:xfrm>
                <a:off x="17347554" y="14445709"/>
                <a:ext cx="354211" cy="381000"/>
              </a:xfrm>
              <a:custGeom>
                <a:avLst/>
                <a:gdLst>
                  <a:gd name="connsiteX0" fmla="*/ 330843 w 354210"/>
                  <a:gd name="connsiteY0" fmla="*/ 178470 h 381000"/>
                  <a:gd name="connsiteX1" fmla="*/ 280051 w 354210"/>
                  <a:gd name="connsiteY1" fmla="*/ 127678 h 381000"/>
                  <a:gd name="connsiteX2" fmla="*/ 280051 w 354210"/>
                  <a:gd name="connsiteY2" fmla="*/ 698 h 381000"/>
                  <a:gd name="connsiteX3" fmla="*/ 76886 w 354210"/>
                  <a:gd name="connsiteY3" fmla="*/ 698 h 381000"/>
                  <a:gd name="connsiteX4" fmla="*/ 76886 w 354210"/>
                  <a:gd name="connsiteY4" fmla="*/ 127678 h 381000"/>
                  <a:gd name="connsiteX5" fmla="*/ 26094 w 354210"/>
                  <a:gd name="connsiteY5" fmla="*/ 178470 h 381000"/>
                  <a:gd name="connsiteX6" fmla="*/ 698 w 354210"/>
                  <a:gd name="connsiteY6" fmla="*/ 178470 h 381000"/>
                  <a:gd name="connsiteX7" fmla="*/ 698 w 354210"/>
                  <a:gd name="connsiteY7" fmla="*/ 381635 h 381000"/>
                  <a:gd name="connsiteX8" fmla="*/ 356239 w 354210"/>
                  <a:gd name="connsiteY8" fmla="*/ 381635 h 381000"/>
                  <a:gd name="connsiteX9" fmla="*/ 356239 w 354210"/>
                  <a:gd name="connsiteY9" fmla="*/ 178470 h 381000"/>
                  <a:gd name="connsiteX10" fmla="*/ 330843 w 354210"/>
                  <a:gd name="connsiteY10" fmla="*/ 178470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54210" h="381000">
                    <a:moveTo>
                      <a:pt x="330843" y="178470"/>
                    </a:moveTo>
                    <a:cubicBezTo>
                      <a:pt x="302780" y="178470"/>
                      <a:pt x="280051" y="155741"/>
                      <a:pt x="280051" y="127678"/>
                    </a:cubicBezTo>
                    <a:lnTo>
                      <a:pt x="280051" y="698"/>
                    </a:lnTo>
                    <a:lnTo>
                      <a:pt x="76886" y="698"/>
                    </a:lnTo>
                    <a:lnTo>
                      <a:pt x="76886" y="127678"/>
                    </a:lnTo>
                    <a:cubicBezTo>
                      <a:pt x="76886" y="155741"/>
                      <a:pt x="54157" y="178470"/>
                      <a:pt x="26094" y="178470"/>
                    </a:cubicBezTo>
                    <a:lnTo>
                      <a:pt x="698" y="178470"/>
                    </a:lnTo>
                    <a:lnTo>
                      <a:pt x="698" y="381635"/>
                    </a:lnTo>
                    <a:lnTo>
                      <a:pt x="356239" y="381635"/>
                    </a:lnTo>
                    <a:lnTo>
                      <a:pt x="356239" y="178470"/>
                    </a:lnTo>
                    <a:lnTo>
                      <a:pt x="330843" y="178470"/>
                    </a:lnTo>
                    <a:close/>
                  </a:path>
                </a:pathLst>
              </a:custGeom>
              <a:solidFill>
                <a:srgbClr val="FEC9A3"/>
              </a:solidFill>
              <a:ln w="2977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ln>
                    <a:solidFill>
                      <a:schemeClr val="bg1">
                        <a:lumMod val="50000"/>
                      </a:schemeClr>
                    </a:solidFill>
                  </a:ln>
                </a:endParaRPr>
              </a:p>
            </p:txBody>
          </p:sp>
          <p:sp>
            <p:nvSpPr>
              <p:cNvPr id="3345" name="PA-任意多边形 3344"/>
              <p:cNvSpPr/>
              <p:nvPr>
                <p:custDataLst>
                  <p:tags r:id="rId39"/>
                </p:custDataLst>
              </p:nvPr>
            </p:nvSpPr>
            <p:spPr>
              <a:xfrm>
                <a:off x="17169788" y="14623481"/>
                <a:ext cx="711398" cy="711398"/>
              </a:xfrm>
              <a:custGeom>
                <a:avLst/>
                <a:gdLst>
                  <a:gd name="connsiteX0" fmla="*/ 508609 w 711398"/>
                  <a:gd name="connsiteY0" fmla="*/ 698 h 711398"/>
                  <a:gd name="connsiteX1" fmla="*/ 356236 w 711398"/>
                  <a:gd name="connsiteY1" fmla="*/ 153071 h 711398"/>
                  <a:gd name="connsiteX2" fmla="*/ 203863 w 711398"/>
                  <a:gd name="connsiteY2" fmla="*/ 698 h 711398"/>
                  <a:gd name="connsiteX3" fmla="*/ 698 w 711398"/>
                  <a:gd name="connsiteY3" fmla="*/ 698 h 711398"/>
                  <a:gd name="connsiteX4" fmla="*/ 698 w 711398"/>
                  <a:gd name="connsiteY4" fmla="*/ 711781 h 711398"/>
                  <a:gd name="connsiteX5" fmla="*/ 711781 w 711398"/>
                  <a:gd name="connsiteY5" fmla="*/ 711781 h 711398"/>
                  <a:gd name="connsiteX6" fmla="*/ 711781 w 711398"/>
                  <a:gd name="connsiteY6" fmla="*/ 698 h 711398"/>
                  <a:gd name="connsiteX7" fmla="*/ 508609 w 711398"/>
                  <a:gd name="connsiteY7" fmla="*/ 698 h 7113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11398" h="711398">
                    <a:moveTo>
                      <a:pt x="508609" y="698"/>
                    </a:moveTo>
                    <a:cubicBezTo>
                      <a:pt x="508609" y="84860"/>
                      <a:pt x="440396" y="153071"/>
                      <a:pt x="356236" y="153071"/>
                    </a:cubicBezTo>
                    <a:cubicBezTo>
                      <a:pt x="272077" y="153071"/>
                      <a:pt x="203863" y="84857"/>
                      <a:pt x="203863" y="698"/>
                    </a:cubicBezTo>
                    <a:lnTo>
                      <a:pt x="698" y="698"/>
                    </a:lnTo>
                    <a:lnTo>
                      <a:pt x="698" y="711781"/>
                    </a:lnTo>
                    <a:lnTo>
                      <a:pt x="711781" y="711781"/>
                    </a:lnTo>
                    <a:lnTo>
                      <a:pt x="711781" y="698"/>
                    </a:lnTo>
                    <a:lnTo>
                      <a:pt x="508609" y="698"/>
                    </a:lnTo>
                    <a:close/>
                  </a:path>
                </a:pathLst>
              </a:custGeom>
              <a:solidFill>
                <a:srgbClr val="4398D1"/>
              </a:solidFill>
              <a:ln w="2977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ln>
                    <a:solidFill>
                      <a:schemeClr val="bg1">
                        <a:lumMod val="50000"/>
                      </a:schemeClr>
                    </a:solidFill>
                  </a:ln>
                </a:endParaRPr>
              </a:p>
            </p:txBody>
          </p:sp>
          <p:sp>
            <p:nvSpPr>
              <p:cNvPr id="3346" name="PA-任意多边形 3345"/>
              <p:cNvSpPr/>
              <p:nvPr>
                <p:custDataLst>
                  <p:tags r:id="rId40"/>
                </p:custDataLst>
              </p:nvPr>
            </p:nvSpPr>
            <p:spPr>
              <a:xfrm>
                <a:off x="17423742" y="14471108"/>
                <a:ext cx="202406" cy="101203"/>
              </a:xfrm>
              <a:custGeom>
                <a:avLst/>
                <a:gdLst>
                  <a:gd name="connsiteX0" fmla="*/ 203863 w 202406"/>
                  <a:gd name="connsiteY0" fmla="*/ 78231 h 101203"/>
                  <a:gd name="connsiteX1" fmla="*/ 203863 w 202406"/>
                  <a:gd name="connsiteY1" fmla="*/ 698 h 101203"/>
                  <a:gd name="connsiteX2" fmla="*/ 698 w 202406"/>
                  <a:gd name="connsiteY2" fmla="*/ 698 h 101203"/>
                  <a:gd name="connsiteX3" fmla="*/ 698 w 202406"/>
                  <a:gd name="connsiteY3" fmla="*/ 78231 h 101203"/>
                  <a:gd name="connsiteX4" fmla="*/ 203863 w 202406"/>
                  <a:gd name="connsiteY4" fmla="*/ 78231 h 101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2406" h="101203">
                    <a:moveTo>
                      <a:pt x="203863" y="78231"/>
                    </a:moveTo>
                    <a:lnTo>
                      <a:pt x="203863" y="698"/>
                    </a:lnTo>
                    <a:cubicBezTo>
                      <a:pt x="139941" y="32773"/>
                      <a:pt x="64619" y="32773"/>
                      <a:pt x="698" y="698"/>
                    </a:cubicBezTo>
                    <a:lnTo>
                      <a:pt x="698" y="78231"/>
                    </a:lnTo>
                    <a:cubicBezTo>
                      <a:pt x="64619" y="110307"/>
                      <a:pt x="139941" y="110307"/>
                      <a:pt x="203863" y="78231"/>
                    </a:cubicBezTo>
                    <a:close/>
                  </a:path>
                </a:pathLst>
              </a:custGeom>
              <a:solidFill>
                <a:srgbClr val="F7BB8F"/>
              </a:solidFill>
              <a:ln w="2977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ln>
                    <a:solidFill>
                      <a:schemeClr val="bg1">
                        <a:lumMod val="50000"/>
                      </a:schemeClr>
                    </a:solidFill>
                  </a:ln>
                </a:endParaRPr>
              </a:p>
            </p:txBody>
          </p:sp>
          <p:sp>
            <p:nvSpPr>
              <p:cNvPr id="3347" name="PA-任意多边形 3346"/>
              <p:cNvSpPr/>
              <p:nvPr>
                <p:custDataLst>
                  <p:tags r:id="rId41"/>
                </p:custDataLst>
              </p:nvPr>
            </p:nvSpPr>
            <p:spPr>
              <a:xfrm>
                <a:off x="16787300" y="14621947"/>
                <a:ext cx="383977" cy="636984"/>
              </a:xfrm>
              <a:custGeom>
                <a:avLst/>
                <a:gdLst>
                  <a:gd name="connsiteX0" fmla="*/ 180017 w 383976"/>
                  <a:gd name="connsiteY0" fmla="*/ 459358 h 636984"/>
                  <a:gd name="connsiteX1" fmla="*/ 383183 w 383976"/>
                  <a:gd name="connsiteY1" fmla="*/ 154609 h 636984"/>
                  <a:gd name="connsiteX2" fmla="*/ 383183 w 383976"/>
                  <a:gd name="connsiteY2" fmla="*/ 2232 h 636984"/>
                  <a:gd name="connsiteX3" fmla="*/ 340671 w 383976"/>
                  <a:gd name="connsiteY3" fmla="*/ 2232 h 636984"/>
                  <a:gd name="connsiteX4" fmla="*/ 211432 w 383976"/>
                  <a:gd name="connsiteY4" fmla="*/ 73849 h 636984"/>
                  <a:gd name="connsiteX5" fmla="*/ 29243 w 383976"/>
                  <a:gd name="connsiteY5" fmla="*/ 365391 h 636984"/>
                  <a:gd name="connsiteX6" fmla="*/ 85750 w 383976"/>
                  <a:gd name="connsiteY6" fmla="*/ 610130 h 636984"/>
                  <a:gd name="connsiteX7" fmla="*/ 179866 w 383976"/>
                  <a:gd name="connsiteY7" fmla="*/ 637124 h 636984"/>
                  <a:gd name="connsiteX8" fmla="*/ 306998 w 383976"/>
                  <a:gd name="connsiteY8" fmla="*/ 637124 h 636984"/>
                  <a:gd name="connsiteX9" fmla="*/ 306998 w 383976"/>
                  <a:gd name="connsiteY9" fmla="*/ 459355 h 636984"/>
                  <a:gd name="connsiteX10" fmla="*/ 180017 w 383976"/>
                  <a:gd name="connsiteY10" fmla="*/ 459355 h 636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3976" h="636984">
                    <a:moveTo>
                      <a:pt x="180017" y="459358"/>
                    </a:moveTo>
                    <a:lnTo>
                      <a:pt x="383183" y="154609"/>
                    </a:lnTo>
                    <a:lnTo>
                      <a:pt x="383183" y="2232"/>
                    </a:lnTo>
                    <a:lnTo>
                      <a:pt x="340671" y="2232"/>
                    </a:lnTo>
                    <a:cubicBezTo>
                      <a:pt x="288126" y="2232"/>
                      <a:pt x="239293" y="29278"/>
                      <a:pt x="211432" y="73849"/>
                    </a:cubicBezTo>
                    <a:lnTo>
                      <a:pt x="29243" y="365391"/>
                    </a:lnTo>
                    <a:cubicBezTo>
                      <a:pt x="-22743" y="448589"/>
                      <a:pt x="2576" y="558171"/>
                      <a:pt x="85750" y="610130"/>
                    </a:cubicBezTo>
                    <a:cubicBezTo>
                      <a:pt x="113965" y="627781"/>
                      <a:pt x="146573" y="637124"/>
                      <a:pt x="179866" y="637124"/>
                    </a:cubicBezTo>
                    <a:lnTo>
                      <a:pt x="306998" y="637124"/>
                    </a:lnTo>
                    <a:lnTo>
                      <a:pt x="306998" y="459355"/>
                    </a:lnTo>
                    <a:lnTo>
                      <a:pt x="180017" y="459355"/>
                    </a:lnTo>
                    <a:close/>
                  </a:path>
                </a:pathLst>
              </a:custGeom>
              <a:solidFill>
                <a:srgbClr val="4398D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ln>
                    <a:solidFill>
                      <a:schemeClr val="bg1">
                        <a:lumMod val="50000"/>
                      </a:schemeClr>
                    </a:solidFill>
                  </a:ln>
                </a:endParaRPr>
              </a:p>
            </p:txBody>
          </p:sp>
          <p:sp>
            <p:nvSpPr>
              <p:cNvPr id="3348" name="PA-任意多边形 3347"/>
              <p:cNvSpPr/>
              <p:nvPr>
                <p:custDataLst>
                  <p:tags r:id="rId42"/>
                </p:custDataLst>
              </p:nvPr>
            </p:nvSpPr>
            <p:spPr>
              <a:xfrm>
                <a:off x="17879333" y="14621950"/>
                <a:ext cx="383977" cy="636984"/>
              </a:xfrm>
              <a:custGeom>
                <a:avLst/>
                <a:gdLst>
                  <a:gd name="connsiteX0" fmla="*/ 356173 w 383976"/>
                  <a:gd name="connsiteY0" fmla="*/ 365391 h 636984"/>
                  <a:gd name="connsiteX1" fmla="*/ 173983 w 383976"/>
                  <a:gd name="connsiteY1" fmla="*/ 73849 h 636984"/>
                  <a:gd name="connsiteX2" fmla="*/ 44744 w 383976"/>
                  <a:gd name="connsiteY2" fmla="*/ 2232 h 636984"/>
                  <a:gd name="connsiteX3" fmla="*/ 2232 w 383976"/>
                  <a:gd name="connsiteY3" fmla="*/ 2232 h 636984"/>
                  <a:gd name="connsiteX4" fmla="*/ 2232 w 383976"/>
                  <a:gd name="connsiteY4" fmla="*/ 154606 h 636984"/>
                  <a:gd name="connsiteX5" fmla="*/ 205398 w 383976"/>
                  <a:gd name="connsiteY5" fmla="*/ 459355 h 636984"/>
                  <a:gd name="connsiteX6" fmla="*/ 78418 w 383976"/>
                  <a:gd name="connsiteY6" fmla="*/ 459355 h 636984"/>
                  <a:gd name="connsiteX7" fmla="*/ 78418 w 383976"/>
                  <a:gd name="connsiteY7" fmla="*/ 637124 h 636984"/>
                  <a:gd name="connsiteX8" fmla="*/ 205550 w 383976"/>
                  <a:gd name="connsiteY8" fmla="*/ 637124 h 636984"/>
                  <a:gd name="connsiteX9" fmla="*/ 383167 w 383976"/>
                  <a:gd name="connsiteY9" fmla="*/ 459507 h 636984"/>
                  <a:gd name="connsiteX10" fmla="*/ 356173 w 383976"/>
                  <a:gd name="connsiteY10" fmla="*/ 365391 h 636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3976" h="636984">
                    <a:moveTo>
                      <a:pt x="356173" y="365391"/>
                    </a:moveTo>
                    <a:lnTo>
                      <a:pt x="173983" y="73849"/>
                    </a:lnTo>
                    <a:cubicBezTo>
                      <a:pt x="146125" y="29277"/>
                      <a:pt x="97289" y="2232"/>
                      <a:pt x="44744" y="2232"/>
                    </a:cubicBezTo>
                    <a:lnTo>
                      <a:pt x="2232" y="2232"/>
                    </a:lnTo>
                    <a:lnTo>
                      <a:pt x="2232" y="154606"/>
                    </a:lnTo>
                    <a:lnTo>
                      <a:pt x="205398" y="459355"/>
                    </a:lnTo>
                    <a:lnTo>
                      <a:pt x="78418" y="459355"/>
                    </a:lnTo>
                    <a:lnTo>
                      <a:pt x="78418" y="637124"/>
                    </a:lnTo>
                    <a:lnTo>
                      <a:pt x="205550" y="637124"/>
                    </a:lnTo>
                    <a:cubicBezTo>
                      <a:pt x="303654" y="637124"/>
                      <a:pt x="383167" y="557585"/>
                      <a:pt x="383167" y="459507"/>
                    </a:cubicBezTo>
                    <a:cubicBezTo>
                      <a:pt x="383143" y="426238"/>
                      <a:pt x="373797" y="393630"/>
                      <a:pt x="356173" y="365391"/>
                    </a:cubicBezTo>
                    <a:close/>
                  </a:path>
                </a:pathLst>
              </a:custGeom>
              <a:solidFill>
                <a:srgbClr val="4398D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ln>
                    <a:solidFill>
                      <a:schemeClr val="bg1">
                        <a:lumMod val="50000"/>
                      </a:schemeClr>
                    </a:solidFill>
                  </a:ln>
                </a:endParaRPr>
              </a:p>
            </p:txBody>
          </p:sp>
          <p:sp>
            <p:nvSpPr>
              <p:cNvPr id="3349" name="PA-任意多边形 3348"/>
              <p:cNvSpPr/>
              <p:nvPr>
                <p:custDataLst>
                  <p:tags r:id="rId43"/>
                </p:custDataLst>
              </p:nvPr>
            </p:nvSpPr>
            <p:spPr>
              <a:xfrm>
                <a:off x="17253893" y="13836213"/>
                <a:ext cx="523875" cy="330398"/>
              </a:xfrm>
              <a:custGeom>
                <a:avLst/>
                <a:gdLst>
                  <a:gd name="connsiteX0" fmla="*/ 9383 w 523875"/>
                  <a:gd name="connsiteY0" fmla="*/ 330843 h 330398"/>
                  <a:gd name="connsiteX1" fmla="*/ 517298 w 523875"/>
                  <a:gd name="connsiteY1" fmla="*/ 330843 h 330398"/>
                  <a:gd name="connsiteX2" fmla="*/ 519254 w 523875"/>
                  <a:gd name="connsiteY2" fmla="*/ 322387 h 330398"/>
                  <a:gd name="connsiteX3" fmla="*/ 322387 w 523875"/>
                  <a:gd name="connsiteY3" fmla="*/ 7428 h 330398"/>
                  <a:gd name="connsiteX4" fmla="*/ 263341 w 523875"/>
                  <a:gd name="connsiteY4" fmla="*/ 698 h 330398"/>
                  <a:gd name="connsiteX5" fmla="*/ 263341 w 523875"/>
                  <a:gd name="connsiteY5" fmla="*/ 698 h 330398"/>
                  <a:gd name="connsiteX6" fmla="*/ 698 w 523875"/>
                  <a:gd name="connsiteY6" fmla="*/ 263341 h 330398"/>
                  <a:gd name="connsiteX7" fmla="*/ 7428 w 523875"/>
                  <a:gd name="connsiteY7" fmla="*/ 322387 h 330398"/>
                  <a:gd name="connsiteX8" fmla="*/ 9383 w 523875"/>
                  <a:gd name="connsiteY8" fmla="*/ 330843 h 3303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3875" h="330398">
                    <a:moveTo>
                      <a:pt x="9383" y="330843"/>
                    </a:moveTo>
                    <a:lnTo>
                      <a:pt x="517298" y="330843"/>
                    </a:lnTo>
                    <a:lnTo>
                      <a:pt x="519254" y="322387"/>
                    </a:lnTo>
                    <a:cubicBezTo>
                      <a:pt x="551862" y="181033"/>
                      <a:pt x="463714" y="40036"/>
                      <a:pt x="322387" y="7428"/>
                    </a:cubicBezTo>
                    <a:cubicBezTo>
                      <a:pt x="303009" y="2957"/>
                      <a:pt x="283200" y="698"/>
                      <a:pt x="263341" y="698"/>
                    </a:cubicBezTo>
                    <a:lnTo>
                      <a:pt x="263341" y="698"/>
                    </a:lnTo>
                    <a:cubicBezTo>
                      <a:pt x="118281" y="698"/>
                      <a:pt x="698" y="118305"/>
                      <a:pt x="698" y="263341"/>
                    </a:cubicBezTo>
                    <a:cubicBezTo>
                      <a:pt x="698" y="283200"/>
                      <a:pt x="2957" y="303009"/>
                      <a:pt x="7428" y="322387"/>
                    </a:cubicBezTo>
                    <a:lnTo>
                      <a:pt x="9383" y="330843"/>
                    </a:lnTo>
                    <a:close/>
                  </a:path>
                </a:pathLst>
              </a:custGeom>
              <a:solidFill>
                <a:srgbClr val="75462E"/>
              </a:solidFill>
              <a:ln w="2977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ln>
                    <a:solidFill>
                      <a:schemeClr val="bg1">
                        <a:lumMod val="50000"/>
                      </a:schemeClr>
                    </a:solidFill>
                  </a:ln>
                </a:endParaRPr>
              </a:p>
            </p:txBody>
          </p:sp>
          <p:sp>
            <p:nvSpPr>
              <p:cNvPr id="3350" name="PA-任意多边形 3349"/>
              <p:cNvSpPr/>
              <p:nvPr>
                <p:custDataLst>
                  <p:tags r:id="rId44"/>
                </p:custDataLst>
              </p:nvPr>
            </p:nvSpPr>
            <p:spPr>
              <a:xfrm>
                <a:off x="17193643" y="14164824"/>
                <a:ext cx="104180" cy="154781"/>
              </a:xfrm>
              <a:custGeom>
                <a:avLst/>
                <a:gdLst>
                  <a:gd name="connsiteX0" fmla="*/ 78421 w 104179"/>
                  <a:gd name="connsiteY0" fmla="*/ 2232 h 154781"/>
                  <a:gd name="connsiteX1" fmla="*/ 103817 w 104179"/>
                  <a:gd name="connsiteY1" fmla="*/ 2232 h 154781"/>
                  <a:gd name="connsiteX2" fmla="*/ 103817 w 104179"/>
                  <a:gd name="connsiteY2" fmla="*/ 2232 h 154781"/>
                  <a:gd name="connsiteX3" fmla="*/ 103817 w 104179"/>
                  <a:gd name="connsiteY3" fmla="*/ 154606 h 154781"/>
                  <a:gd name="connsiteX4" fmla="*/ 103817 w 104179"/>
                  <a:gd name="connsiteY4" fmla="*/ 154606 h 154781"/>
                  <a:gd name="connsiteX5" fmla="*/ 78421 w 104179"/>
                  <a:gd name="connsiteY5" fmla="*/ 154606 h 154781"/>
                  <a:gd name="connsiteX6" fmla="*/ 2232 w 104179"/>
                  <a:gd name="connsiteY6" fmla="*/ 78418 h 154781"/>
                  <a:gd name="connsiteX7" fmla="*/ 2232 w 104179"/>
                  <a:gd name="connsiteY7" fmla="*/ 78418 h 154781"/>
                  <a:gd name="connsiteX8" fmla="*/ 78421 w 104179"/>
                  <a:gd name="connsiteY8" fmla="*/ 2232 h 15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179" h="154781">
                    <a:moveTo>
                      <a:pt x="78421" y="2232"/>
                    </a:moveTo>
                    <a:lnTo>
                      <a:pt x="103817" y="2232"/>
                    </a:lnTo>
                    <a:lnTo>
                      <a:pt x="103817" y="2232"/>
                    </a:lnTo>
                    <a:lnTo>
                      <a:pt x="103817" y="154606"/>
                    </a:lnTo>
                    <a:lnTo>
                      <a:pt x="103817" y="154606"/>
                    </a:lnTo>
                    <a:lnTo>
                      <a:pt x="78421" y="154606"/>
                    </a:lnTo>
                    <a:cubicBezTo>
                      <a:pt x="36341" y="154606"/>
                      <a:pt x="2232" y="120500"/>
                      <a:pt x="2232" y="78418"/>
                    </a:cubicBezTo>
                    <a:lnTo>
                      <a:pt x="2232" y="78418"/>
                    </a:lnTo>
                    <a:cubicBezTo>
                      <a:pt x="2235" y="36365"/>
                      <a:pt x="36341" y="2232"/>
                      <a:pt x="78421" y="2232"/>
                    </a:cubicBezTo>
                    <a:close/>
                  </a:path>
                </a:pathLst>
              </a:custGeom>
              <a:solidFill>
                <a:srgbClr val="F7BB8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ln>
                    <a:solidFill>
                      <a:schemeClr val="bg1">
                        <a:lumMod val="50000"/>
                      </a:schemeClr>
                    </a:solidFill>
                  </a:ln>
                </a:endParaRPr>
              </a:p>
            </p:txBody>
          </p:sp>
          <p:sp>
            <p:nvSpPr>
              <p:cNvPr id="3351" name="PA-任意多边形 3350"/>
              <p:cNvSpPr/>
              <p:nvPr>
                <p:custDataLst>
                  <p:tags r:id="rId45"/>
                </p:custDataLst>
              </p:nvPr>
            </p:nvSpPr>
            <p:spPr>
              <a:xfrm>
                <a:off x="17752353" y="14164827"/>
                <a:ext cx="104180" cy="154781"/>
              </a:xfrm>
              <a:custGeom>
                <a:avLst/>
                <a:gdLst>
                  <a:gd name="connsiteX0" fmla="*/ 27628 w 104179"/>
                  <a:gd name="connsiteY0" fmla="*/ 154606 h 154781"/>
                  <a:gd name="connsiteX1" fmla="*/ 2232 w 104179"/>
                  <a:gd name="connsiteY1" fmla="*/ 154606 h 154781"/>
                  <a:gd name="connsiteX2" fmla="*/ 2232 w 104179"/>
                  <a:gd name="connsiteY2" fmla="*/ 154606 h 154781"/>
                  <a:gd name="connsiteX3" fmla="*/ 2232 w 104179"/>
                  <a:gd name="connsiteY3" fmla="*/ 2232 h 154781"/>
                  <a:gd name="connsiteX4" fmla="*/ 2232 w 104179"/>
                  <a:gd name="connsiteY4" fmla="*/ 2232 h 154781"/>
                  <a:gd name="connsiteX5" fmla="*/ 27628 w 104179"/>
                  <a:gd name="connsiteY5" fmla="*/ 2232 h 154781"/>
                  <a:gd name="connsiteX6" fmla="*/ 103817 w 104179"/>
                  <a:gd name="connsiteY6" fmla="*/ 78420 h 154781"/>
                  <a:gd name="connsiteX7" fmla="*/ 103817 w 104179"/>
                  <a:gd name="connsiteY7" fmla="*/ 78420 h 154781"/>
                  <a:gd name="connsiteX8" fmla="*/ 27628 w 104179"/>
                  <a:gd name="connsiteY8" fmla="*/ 154606 h 15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4179" h="154781">
                    <a:moveTo>
                      <a:pt x="27628" y="154606"/>
                    </a:moveTo>
                    <a:lnTo>
                      <a:pt x="2232" y="154606"/>
                    </a:lnTo>
                    <a:lnTo>
                      <a:pt x="2232" y="154606"/>
                    </a:lnTo>
                    <a:lnTo>
                      <a:pt x="2232" y="2232"/>
                    </a:lnTo>
                    <a:lnTo>
                      <a:pt x="2232" y="2232"/>
                    </a:lnTo>
                    <a:lnTo>
                      <a:pt x="27628" y="2232"/>
                    </a:lnTo>
                    <a:cubicBezTo>
                      <a:pt x="69708" y="2232"/>
                      <a:pt x="103817" y="36338"/>
                      <a:pt x="103817" y="78420"/>
                    </a:cubicBezTo>
                    <a:lnTo>
                      <a:pt x="103817" y="78420"/>
                    </a:lnTo>
                    <a:cubicBezTo>
                      <a:pt x="103814" y="120497"/>
                      <a:pt x="69708" y="154606"/>
                      <a:pt x="27628" y="154606"/>
                    </a:cubicBezTo>
                    <a:close/>
                  </a:path>
                </a:pathLst>
              </a:custGeom>
              <a:solidFill>
                <a:srgbClr val="F7BB8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ln>
                    <a:solidFill>
                      <a:schemeClr val="bg1">
                        <a:lumMod val="50000"/>
                      </a:schemeClr>
                    </a:solidFill>
                  </a:ln>
                </a:endParaRPr>
              </a:p>
            </p:txBody>
          </p:sp>
          <p:sp>
            <p:nvSpPr>
              <p:cNvPr id="3352" name="PA-任意多边形 3351"/>
              <p:cNvSpPr/>
              <p:nvPr>
                <p:custDataLst>
                  <p:tags r:id="rId46"/>
                </p:custDataLst>
              </p:nvPr>
            </p:nvSpPr>
            <p:spPr>
              <a:xfrm>
                <a:off x="17296762" y="13937797"/>
                <a:ext cx="458391" cy="583406"/>
              </a:xfrm>
              <a:custGeom>
                <a:avLst/>
                <a:gdLst>
                  <a:gd name="connsiteX0" fmla="*/ 698 w 458390"/>
                  <a:gd name="connsiteY0" fmla="*/ 153071 h 583406"/>
                  <a:gd name="connsiteX1" fmla="*/ 698 w 458390"/>
                  <a:gd name="connsiteY1" fmla="*/ 356236 h 583406"/>
                  <a:gd name="connsiteX2" fmla="*/ 229259 w 458390"/>
                  <a:gd name="connsiteY2" fmla="*/ 584797 h 583406"/>
                  <a:gd name="connsiteX3" fmla="*/ 457820 w 458390"/>
                  <a:gd name="connsiteY3" fmla="*/ 356236 h 583406"/>
                  <a:gd name="connsiteX4" fmla="*/ 457820 w 458390"/>
                  <a:gd name="connsiteY4" fmla="*/ 153071 h 583406"/>
                  <a:gd name="connsiteX5" fmla="*/ 330840 w 458390"/>
                  <a:gd name="connsiteY5" fmla="*/ 698 h 583406"/>
                  <a:gd name="connsiteX6" fmla="*/ 698 w 458390"/>
                  <a:gd name="connsiteY6" fmla="*/ 153071 h 583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8390" h="583406">
                    <a:moveTo>
                      <a:pt x="698" y="153071"/>
                    </a:moveTo>
                    <a:lnTo>
                      <a:pt x="698" y="356236"/>
                    </a:lnTo>
                    <a:cubicBezTo>
                      <a:pt x="698" y="482478"/>
                      <a:pt x="103017" y="584797"/>
                      <a:pt x="229259" y="584797"/>
                    </a:cubicBezTo>
                    <a:cubicBezTo>
                      <a:pt x="355501" y="584797"/>
                      <a:pt x="457820" y="482478"/>
                      <a:pt x="457820" y="356236"/>
                    </a:cubicBezTo>
                    <a:lnTo>
                      <a:pt x="457820" y="153071"/>
                    </a:lnTo>
                    <a:lnTo>
                      <a:pt x="330840" y="698"/>
                    </a:lnTo>
                    <a:lnTo>
                      <a:pt x="698" y="153071"/>
                    </a:lnTo>
                    <a:close/>
                  </a:path>
                </a:pathLst>
              </a:custGeom>
              <a:solidFill>
                <a:srgbClr val="FEC9A3"/>
              </a:solidFill>
              <a:ln w="2977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ln>
                    <a:solidFill>
                      <a:schemeClr val="bg1">
                        <a:lumMod val="50000"/>
                      </a:schemeClr>
                    </a:solidFill>
                  </a:ln>
                </a:endParaRPr>
              </a:p>
            </p:txBody>
          </p:sp>
          <p:sp>
            <p:nvSpPr>
              <p:cNvPr id="3353" name="PA-任意多边形 3352"/>
              <p:cNvSpPr/>
              <p:nvPr>
                <p:custDataLst>
                  <p:tags r:id="rId47"/>
                </p:custDataLst>
              </p:nvPr>
            </p:nvSpPr>
            <p:spPr>
              <a:xfrm>
                <a:off x="17252359" y="13834679"/>
                <a:ext cx="526852" cy="333375"/>
              </a:xfrm>
              <a:custGeom>
                <a:avLst/>
                <a:gdLst>
                  <a:gd name="connsiteX0" fmla="*/ 10918 w 526851"/>
                  <a:gd name="connsiteY0" fmla="*/ 332378 h 333375"/>
                  <a:gd name="connsiteX1" fmla="*/ 375246 w 526851"/>
                  <a:gd name="connsiteY1" fmla="*/ 180005 h 333375"/>
                  <a:gd name="connsiteX2" fmla="*/ 518833 w 526851"/>
                  <a:gd name="connsiteY2" fmla="*/ 332378 h 333375"/>
                  <a:gd name="connsiteX3" fmla="*/ 518833 w 526851"/>
                  <a:gd name="connsiteY3" fmla="*/ 332378 h 333375"/>
                  <a:gd name="connsiteX4" fmla="*/ 520788 w 526851"/>
                  <a:gd name="connsiteY4" fmla="*/ 323921 h 333375"/>
                  <a:gd name="connsiteX5" fmla="*/ 323921 w 526851"/>
                  <a:gd name="connsiteY5" fmla="*/ 8962 h 333375"/>
                  <a:gd name="connsiteX6" fmla="*/ 264875 w 526851"/>
                  <a:gd name="connsiteY6" fmla="*/ 2232 h 333375"/>
                  <a:gd name="connsiteX7" fmla="*/ 264875 w 526851"/>
                  <a:gd name="connsiteY7" fmla="*/ 2232 h 333375"/>
                  <a:gd name="connsiteX8" fmla="*/ 2232 w 526851"/>
                  <a:gd name="connsiteY8" fmla="*/ 264875 h 333375"/>
                  <a:gd name="connsiteX9" fmla="*/ 8962 w 526851"/>
                  <a:gd name="connsiteY9" fmla="*/ 323921 h 333375"/>
                  <a:gd name="connsiteX10" fmla="*/ 10918 w 526851"/>
                  <a:gd name="connsiteY10" fmla="*/ 332378 h 33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26851" h="333375">
                    <a:moveTo>
                      <a:pt x="10918" y="332378"/>
                    </a:moveTo>
                    <a:cubicBezTo>
                      <a:pt x="10918" y="332378"/>
                      <a:pt x="273662" y="306982"/>
                      <a:pt x="375246" y="180005"/>
                    </a:cubicBezTo>
                    <a:cubicBezTo>
                      <a:pt x="398279" y="249487"/>
                      <a:pt x="450824" y="305282"/>
                      <a:pt x="518833" y="332378"/>
                    </a:cubicBezTo>
                    <a:lnTo>
                      <a:pt x="518833" y="332378"/>
                    </a:lnTo>
                    <a:lnTo>
                      <a:pt x="520788" y="323921"/>
                    </a:lnTo>
                    <a:cubicBezTo>
                      <a:pt x="553397" y="182567"/>
                      <a:pt x="465249" y="41571"/>
                      <a:pt x="323921" y="8962"/>
                    </a:cubicBezTo>
                    <a:cubicBezTo>
                      <a:pt x="304544" y="4492"/>
                      <a:pt x="284735" y="2232"/>
                      <a:pt x="264875" y="2232"/>
                    </a:cubicBezTo>
                    <a:lnTo>
                      <a:pt x="264875" y="2232"/>
                    </a:lnTo>
                    <a:cubicBezTo>
                      <a:pt x="119816" y="2232"/>
                      <a:pt x="2232" y="119839"/>
                      <a:pt x="2232" y="264875"/>
                    </a:cubicBezTo>
                    <a:cubicBezTo>
                      <a:pt x="2232" y="284735"/>
                      <a:pt x="4492" y="304544"/>
                      <a:pt x="8962" y="323921"/>
                    </a:cubicBezTo>
                    <a:lnTo>
                      <a:pt x="10918" y="332378"/>
                    </a:lnTo>
                    <a:close/>
                  </a:path>
                </a:pathLst>
              </a:custGeom>
              <a:solidFill>
                <a:srgbClr val="75462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ln>
                    <a:solidFill>
                      <a:schemeClr val="bg1">
                        <a:lumMod val="50000"/>
                      </a:schemeClr>
                    </a:solidFill>
                  </a:ln>
                </a:endParaRPr>
              </a:p>
            </p:txBody>
          </p:sp>
          <p:sp>
            <p:nvSpPr>
              <p:cNvPr id="3354" name="PA-任意多边形 3353"/>
              <p:cNvSpPr/>
              <p:nvPr>
                <p:custDataLst>
                  <p:tags r:id="rId48"/>
                </p:custDataLst>
              </p:nvPr>
            </p:nvSpPr>
            <p:spPr>
              <a:xfrm>
                <a:off x="17346019" y="14190220"/>
                <a:ext cx="104180" cy="104180"/>
              </a:xfrm>
              <a:custGeom>
                <a:avLst/>
                <a:gdLst>
                  <a:gd name="connsiteX0" fmla="*/ 53025 w 104179"/>
                  <a:gd name="connsiteY0" fmla="*/ 103817 h 104179"/>
                  <a:gd name="connsiteX1" fmla="*/ 2232 w 104179"/>
                  <a:gd name="connsiteY1" fmla="*/ 53025 h 104179"/>
                  <a:gd name="connsiteX2" fmla="*/ 53025 w 104179"/>
                  <a:gd name="connsiteY2" fmla="*/ 2232 h 104179"/>
                  <a:gd name="connsiteX3" fmla="*/ 103817 w 104179"/>
                  <a:gd name="connsiteY3" fmla="*/ 53025 h 104179"/>
                  <a:gd name="connsiteX4" fmla="*/ 53025 w 104179"/>
                  <a:gd name="connsiteY4" fmla="*/ 103817 h 104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179" h="104179">
                    <a:moveTo>
                      <a:pt x="53025" y="103817"/>
                    </a:moveTo>
                    <a:cubicBezTo>
                      <a:pt x="24961" y="103817"/>
                      <a:pt x="2232" y="81088"/>
                      <a:pt x="2232" y="53025"/>
                    </a:cubicBezTo>
                    <a:cubicBezTo>
                      <a:pt x="2232" y="24961"/>
                      <a:pt x="24961" y="2232"/>
                      <a:pt x="53025" y="2232"/>
                    </a:cubicBezTo>
                    <a:cubicBezTo>
                      <a:pt x="81088" y="2232"/>
                      <a:pt x="103817" y="24961"/>
                      <a:pt x="103817" y="53025"/>
                    </a:cubicBezTo>
                    <a:cubicBezTo>
                      <a:pt x="103817" y="81088"/>
                      <a:pt x="81061" y="103817"/>
                      <a:pt x="53025" y="103817"/>
                    </a:cubicBezTo>
                    <a:close/>
                  </a:path>
                </a:pathLst>
              </a:custGeom>
              <a:solidFill>
                <a:srgbClr val="75462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ln>
                    <a:solidFill>
                      <a:schemeClr val="bg1">
                        <a:lumMod val="50000"/>
                      </a:schemeClr>
                    </a:solidFill>
                  </a:ln>
                </a:endParaRPr>
              </a:p>
            </p:txBody>
          </p:sp>
          <p:sp>
            <p:nvSpPr>
              <p:cNvPr id="3355" name="PA-任意多边形 3354"/>
              <p:cNvSpPr/>
              <p:nvPr>
                <p:custDataLst>
                  <p:tags r:id="rId49"/>
                </p:custDataLst>
              </p:nvPr>
            </p:nvSpPr>
            <p:spPr>
              <a:xfrm>
                <a:off x="17599976" y="14190220"/>
                <a:ext cx="104180" cy="104180"/>
              </a:xfrm>
              <a:custGeom>
                <a:avLst/>
                <a:gdLst>
                  <a:gd name="connsiteX0" fmla="*/ 53024 w 104179"/>
                  <a:gd name="connsiteY0" fmla="*/ 103817 h 104179"/>
                  <a:gd name="connsiteX1" fmla="*/ 2232 w 104179"/>
                  <a:gd name="connsiteY1" fmla="*/ 53025 h 104179"/>
                  <a:gd name="connsiteX2" fmla="*/ 53024 w 104179"/>
                  <a:gd name="connsiteY2" fmla="*/ 2232 h 104179"/>
                  <a:gd name="connsiteX3" fmla="*/ 103817 w 104179"/>
                  <a:gd name="connsiteY3" fmla="*/ 53025 h 104179"/>
                  <a:gd name="connsiteX4" fmla="*/ 53024 w 104179"/>
                  <a:gd name="connsiteY4" fmla="*/ 103817 h 104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179" h="104179">
                    <a:moveTo>
                      <a:pt x="53024" y="103817"/>
                    </a:moveTo>
                    <a:cubicBezTo>
                      <a:pt x="24962" y="103817"/>
                      <a:pt x="2232" y="81088"/>
                      <a:pt x="2232" y="53025"/>
                    </a:cubicBezTo>
                    <a:cubicBezTo>
                      <a:pt x="2232" y="24961"/>
                      <a:pt x="24962" y="2232"/>
                      <a:pt x="53024" y="2232"/>
                    </a:cubicBezTo>
                    <a:cubicBezTo>
                      <a:pt x="81088" y="2232"/>
                      <a:pt x="103817" y="24961"/>
                      <a:pt x="103817" y="53025"/>
                    </a:cubicBezTo>
                    <a:cubicBezTo>
                      <a:pt x="103817" y="81088"/>
                      <a:pt x="81061" y="103817"/>
                      <a:pt x="53024" y="103817"/>
                    </a:cubicBezTo>
                    <a:close/>
                  </a:path>
                </a:pathLst>
              </a:custGeom>
              <a:solidFill>
                <a:srgbClr val="75462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ln>
                    <a:solidFill>
                      <a:schemeClr val="bg1">
                        <a:lumMod val="50000"/>
                      </a:schemeClr>
                    </a:solidFill>
                  </a:ln>
                </a:endParaRPr>
              </a:p>
            </p:txBody>
          </p:sp>
          <p:sp>
            <p:nvSpPr>
              <p:cNvPr id="3356" name="PA-任意多边形 3355"/>
              <p:cNvSpPr/>
              <p:nvPr>
                <p:custDataLst>
                  <p:tags r:id="rId50"/>
                </p:custDataLst>
              </p:nvPr>
            </p:nvSpPr>
            <p:spPr>
              <a:xfrm>
                <a:off x="17435044" y="14348396"/>
                <a:ext cx="181570" cy="68461"/>
              </a:xfrm>
              <a:custGeom>
                <a:avLst/>
                <a:gdLst>
                  <a:gd name="connsiteX0" fmla="*/ 90980 w 181570"/>
                  <a:gd name="connsiteY0" fmla="*/ 70382 h 68460"/>
                  <a:gd name="connsiteX1" fmla="*/ 698 w 181570"/>
                  <a:gd name="connsiteY1" fmla="*/ 42956 h 68460"/>
                  <a:gd name="connsiteX2" fmla="*/ 28886 w 181570"/>
                  <a:gd name="connsiteY2" fmla="*/ 698 h 68460"/>
                  <a:gd name="connsiteX3" fmla="*/ 153071 w 181570"/>
                  <a:gd name="connsiteY3" fmla="*/ 698 h 68460"/>
                  <a:gd name="connsiteX4" fmla="*/ 181259 w 181570"/>
                  <a:gd name="connsiteY4" fmla="*/ 42956 h 68460"/>
                  <a:gd name="connsiteX5" fmla="*/ 90980 w 181570"/>
                  <a:gd name="connsiteY5" fmla="*/ 70382 h 68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1570" h="68460">
                    <a:moveTo>
                      <a:pt x="90980" y="70382"/>
                    </a:moveTo>
                    <a:cubicBezTo>
                      <a:pt x="58830" y="70355"/>
                      <a:pt x="27415" y="60833"/>
                      <a:pt x="698" y="42956"/>
                    </a:cubicBezTo>
                    <a:lnTo>
                      <a:pt x="28886" y="698"/>
                    </a:lnTo>
                    <a:cubicBezTo>
                      <a:pt x="66471" y="25814"/>
                      <a:pt x="115486" y="25814"/>
                      <a:pt x="153071" y="698"/>
                    </a:cubicBezTo>
                    <a:lnTo>
                      <a:pt x="181259" y="42956"/>
                    </a:lnTo>
                    <a:cubicBezTo>
                      <a:pt x="154544" y="60833"/>
                      <a:pt x="123103" y="70382"/>
                      <a:pt x="90980" y="70382"/>
                    </a:cubicBezTo>
                    <a:close/>
                  </a:path>
                </a:pathLst>
              </a:custGeom>
              <a:solidFill>
                <a:srgbClr val="F0A789"/>
              </a:solidFill>
              <a:ln w="2977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ln>
                    <a:solidFill>
                      <a:schemeClr val="bg1">
                        <a:lumMod val="50000"/>
                      </a:schemeClr>
                    </a:solidFill>
                  </a:ln>
                </a:endParaRPr>
              </a:p>
            </p:txBody>
          </p:sp>
          <p:sp>
            <p:nvSpPr>
              <p:cNvPr id="3357" name="PA-任意多边形 3356"/>
              <p:cNvSpPr/>
              <p:nvPr>
                <p:custDataLst>
                  <p:tags r:id="rId51"/>
                </p:custDataLst>
              </p:nvPr>
            </p:nvSpPr>
            <p:spPr>
              <a:xfrm>
                <a:off x="17601511" y="13861606"/>
                <a:ext cx="50602" cy="178594"/>
              </a:xfrm>
              <a:custGeom>
                <a:avLst/>
                <a:gdLst>
                  <a:gd name="connsiteX0" fmla="*/ 26094 w 50601"/>
                  <a:gd name="connsiteY0" fmla="*/ 178470 h 178593"/>
                  <a:gd name="connsiteX1" fmla="*/ 698 w 50601"/>
                  <a:gd name="connsiteY1" fmla="*/ 153074 h 178593"/>
                  <a:gd name="connsiteX2" fmla="*/ 698 w 50601"/>
                  <a:gd name="connsiteY2" fmla="*/ 26094 h 178593"/>
                  <a:gd name="connsiteX3" fmla="*/ 26094 w 50601"/>
                  <a:gd name="connsiteY3" fmla="*/ 698 h 178593"/>
                  <a:gd name="connsiteX4" fmla="*/ 51490 w 50601"/>
                  <a:gd name="connsiteY4" fmla="*/ 26094 h 178593"/>
                  <a:gd name="connsiteX5" fmla="*/ 51490 w 50601"/>
                  <a:gd name="connsiteY5" fmla="*/ 153074 h 178593"/>
                  <a:gd name="connsiteX6" fmla="*/ 26094 w 50601"/>
                  <a:gd name="connsiteY6" fmla="*/ 178470 h 178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0601" h="178593">
                    <a:moveTo>
                      <a:pt x="26094" y="178470"/>
                    </a:moveTo>
                    <a:cubicBezTo>
                      <a:pt x="12074" y="178470"/>
                      <a:pt x="698" y="167093"/>
                      <a:pt x="698" y="153074"/>
                    </a:cubicBezTo>
                    <a:lnTo>
                      <a:pt x="698" y="26094"/>
                    </a:lnTo>
                    <a:cubicBezTo>
                      <a:pt x="698" y="12074"/>
                      <a:pt x="12074" y="698"/>
                      <a:pt x="26094" y="698"/>
                    </a:cubicBezTo>
                    <a:cubicBezTo>
                      <a:pt x="40113" y="698"/>
                      <a:pt x="51490" y="12074"/>
                      <a:pt x="51490" y="26094"/>
                    </a:cubicBezTo>
                    <a:lnTo>
                      <a:pt x="51490" y="153074"/>
                    </a:lnTo>
                    <a:cubicBezTo>
                      <a:pt x="51490" y="167120"/>
                      <a:pt x="40113" y="178470"/>
                      <a:pt x="26094" y="178470"/>
                    </a:cubicBezTo>
                    <a:close/>
                  </a:path>
                </a:pathLst>
              </a:custGeom>
              <a:solidFill>
                <a:srgbClr val="3B2317"/>
              </a:solidFill>
              <a:ln w="2977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ln>
                    <a:solidFill>
                      <a:schemeClr val="bg1">
                        <a:lumMod val="50000"/>
                      </a:schemeClr>
                    </a:solidFill>
                  </a:ln>
                </a:endParaRPr>
              </a:p>
            </p:txBody>
          </p:sp>
          <p:sp>
            <p:nvSpPr>
              <p:cNvPr id="3358" name="PA-任意多边形 3357"/>
              <p:cNvSpPr/>
              <p:nvPr>
                <p:custDataLst>
                  <p:tags r:id="rId52"/>
                </p:custDataLst>
              </p:nvPr>
            </p:nvSpPr>
            <p:spPr>
              <a:xfrm>
                <a:off x="17169785" y="14623481"/>
                <a:ext cx="711398" cy="711398"/>
              </a:xfrm>
              <a:custGeom>
                <a:avLst/>
                <a:gdLst>
                  <a:gd name="connsiteX0" fmla="*/ 698 w 711398"/>
                  <a:gd name="connsiteY0" fmla="*/ 658018 h 711398"/>
                  <a:gd name="connsiteX1" fmla="*/ 698 w 711398"/>
                  <a:gd name="connsiteY1" fmla="*/ 711781 h 711398"/>
                  <a:gd name="connsiteX2" fmla="*/ 711781 w 711398"/>
                  <a:gd name="connsiteY2" fmla="*/ 711781 h 711398"/>
                  <a:gd name="connsiteX3" fmla="*/ 711781 w 711398"/>
                  <a:gd name="connsiteY3" fmla="*/ 698 h 711398"/>
                  <a:gd name="connsiteX4" fmla="*/ 660101 w 711398"/>
                  <a:gd name="connsiteY4" fmla="*/ 698 h 711398"/>
                  <a:gd name="connsiteX5" fmla="*/ 698 w 711398"/>
                  <a:gd name="connsiteY5" fmla="*/ 658018 h 7113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11398" h="711398">
                    <a:moveTo>
                      <a:pt x="698" y="658018"/>
                    </a:moveTo>
                    <a:lnTo>
                      <a:pt x="698" y="711781"/>
                    </a:lnTo>
                    <a:lnTo>
                      <a:pt x="711781" y="711781"/>
                    </a:lnTo>
                    <a:lnTo>
                      <a:pt x="711781" y="698"/>
                    </a:lnTo>
                    <a:lnTo>
                      <a:pt x="660101" y="698"/>
                    </a:lnTo>
                    <a:cubicBezTo>
                      <a:pt x="517881" y="430498"/>
                      <a:pt x="173058" y="599100"/>
                      <a:pt x="698" y="658018"/>
                    </a:cubicBezTo>
                    <a:close/>
                  </a:path>
                </a:pathLst>
              </a:custGeom>
              <a:solidFill>
                <a:srgbClr val="3E8CC7"/>
              </a:solidFill>
              <a:ln w="2977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ln>
                    <a:solidFill>
                      <a:schemeClr val="bg1">
                        <a:lumMod val="50000"/>
                      </a:schemeClr>
                    </a:solidFill>
                  </a:ln>
                </a:endParaRPr>
              </a:p>
            </p:txBody>
          </p:sp>
          <p:sp>
            <p:nvSpPr>
              <p:cNvPr id="3359" name="PA-任意多边形 3358"/>
              <p:cNvSpPr/>
              <p:nvPr>
                <p:custDataLst>
                  <p:tags r:id="rId53"/>
                </p:custDataLst>
              </p:nvPr>
            </p:nvSpPr>
            <p:spPr>
              <a:xfrm>
                <a:off x="17728593" y="14623481"/>
                <a:ext cx="151805" cy="711398"/>
              </a:xfrm>
              <a:custGeom>
                <a:avLst/>
                <a:gdLst>
                  <a:gd name="connsiteX0" fmla="*/ 698 w 151804"/>
                  <a:gd name="connsiteY0" fmla="*/ 698 h 711398"/>
                  <a:gd name="connsiteX1" fmla="*/ 153071 w 151804"/>
                  <a:gd name="connsiteY1" fmla="*/ 698 h 711398"/>
                  <a:gd name="connsiteX2" fmla="*/ 153071 w 151804"/>
                  <a:gd name="connsiteY2" fmla="*/ 711780 h 711398"/>
                  <a:gd name="connsiteX3" fmla="*/ 698 w 151804"/>
                  <a:gd name="connsiteY3" fmla="*/ 711780 h 7113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1804" h="711398">
                    <a:moveTo>
                      <a:pt x="698" y="698"/>
                    </a:moveTo>
                    <a:lnTo>
                      <a:pt x="153071" y="698"/>
                    </a:lnTo>
                    <a:lnTo>
                      <a:pt x="153071" y="711780"/>
                    </a:lnTo>
                    <a:lnTo>
                      <a:pt x="698" y="711780"/>
                    </a:lnTo>
                    <a:close/>
                  </a:path>
                </a:pathLst>
              </a:custGeom>
              <a:solidFill>
                <a:srgbClr val="F46B27"/>
              </a:solidFill>
              <a:ln w="2977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ln>
                    <a:solidFill>
                      <a:schemeClr val="bg1">
                        <a:lumMod val="50000"/>
                      </a:schemeClr>
                    </a:solidFill>
                  </a:ln>
                </a:endParaRPr>
              </a:p>
            </p:txBody>
          </p:sp>
          <p:sp>
            <p:nvSpPr>
              <p:cNvPr id="3360" name="PA-任意多边形 3359"/>
              <p:cNvSpPr/>
              <p:nvPr>
                <p:custDataLst>
                  <p:tags r:id="rId54"/>
                </p:custDataLst>
              </p:nvPr>
            </p:nvSpPr>
            <p:spPr>
              <a:xfrm>
                <a:off x="17703095" y="14953627"/>
                <a:ext cx="253008" cy="303609"/>
              </a:xfrm>
              <a:custGeom>
                <a:avLst/>
                <a:gdLst>
                  <a:gd name="connsiteX0" fmla="*/ 178467 w 253007"/>
                  <a:gd name="connsiteY0" fmla="*/ 698 h 303609"/>
                  <a:gd name="connsiteX1" fmla="*/ 178467 w 253007"/>
                  <a:gd name="connsiteY1" fmla="*/ 127678 h 303609"/>
                  <a:gd name="connsiteX2" fmla="*/ 698 w 253007"/>
                  <a:gd name="connsiteY2" fmla="*/ 127678 h 303609"/>
                  <a:gd name="connsiteX3" fmla="*/ 698 w 253007"/>
                  <a:gd name="connsiteY3" fmla="*/ 305447 h 303609"/>
                  <a:gd name="connsiteX4" fmla="*/ 254655 w 253007"/>
                  <a:gd name="connsiteY4" fmla="*/ 305447 h 303609"/>
                  <a:gd name="connsiteX5" fmla="*/ 254655 w 253007"/>
                  <a:gd name="connsiteY5" fmla="*/ 127678 h 3036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3007" h="303609">
                    <a:moveTo>
                      <a:pt x="178467" y="698"/>
                    </a:moveTo>
                    <a:lnTo>
                      <a:pt x="178467" y="127678"/>
                    </a:lnTo>
                    <a:lnTo>
                      <a:pt x="698" y="127678"/>
                    </a:lnTo>
                    <a:lnTo>
                      <a:pt x="698" y="305447"/>
                    </a:lnTo>
                    <a:lnTo>
                      <a:pt x="254655" y="305447"/>
                    </a:lnTo>
                    <a:lnTo>
                      <a:pt x="254655" y="127678"/>
                    </a:lnTo>
                    <a:close/>
                  </a:path>
                </a:pathLst>
              </a:custGeom>
              <a:solidFill>
                <a:srgbClr val="FEC9A3"/>
              </a:solidFill>
              <a:ln w="2977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ln>
                    <a:solidFill>
                      <a:schemeClr val="bg1">
                        <a:lumMod val="50000"/>
                      </a:schemeClr>
                    </a:solidFill>
                  </a:ln>
                </a:endParaRPr>
              </a:p>
            </p:txBody>
          </p:sp>
          <p:sp>
            <p:nvSpPr>
              <p:cNvPr id="3361" name="PA-任意多边形 3360"/>
              <p:cNvSpPr/>
              <p:nvPr>
                <p:custDataLst>
                  <p:tags r:id="rId55"/>
                </p:custDataLst>
              </p:nvPr>
            </p:nvSpPr>
            <p:spPr>
              <a:xfrm>
                <a:off x="17169886" y="14623481"/>
                <a:ext cx="151805" cy="711398"/>
              </a:xfrm>
              <a:custGeom>
                <a:avLst/>
                <a:gdLst>
                  <a:gd name="connsiteX0" fmla="*/ 698 w 151804"/>
                  <a:gd name="connsiteY0" fmla="*/ 698 h 711398"/>
                  <a:gd name="connsiteX1" fmla="*/ 153071 w 151804"/>
                  <a:gd name="connsiteY1" fmla="*/ 698 h 711398"/>
                  <a:gd name="connsiteX2" fmla="*/ 153071 w 151804"/>
                  <a:gd name="connsiteY2" fmla="*/ 711780 h 711398"/>
                  <a:gd name="connsiteX3" fmla="*/ 698 w 151804"/>
                  <a:gd name="connsiteY3" fmla="*/ 711780 h 7113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1804" h="711398">
                    <a:moveTo>
                      <a:pt x="698" y="698"/>
                    </a:moveTo>
                    <a:lnTo>
                      <a:pt x="153071" y="698"/>
                    </a:lnTo>
                    <a:lnTo>
                      <a:pt x="153071" y="711780"/>
                    </a:lnTo>
                    <a:lnTo>
                      <a:pt x="698" y="711780"/>
                    </a:lnTo>
                    <a:close/>
                  </a:path>
                </a:pathLst>
              </a:custGeom>
              <a:solidFill>
                <a:srgbClr val="F46B27"/>
              </a:solidFill>
              <a:ln w="2977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ln>
                    <a:solidFill>
                      <a:schemeClr val="bg1">
                        <a:lumMod val="50000"/>
                      </a:schemeClr>
                    </a:solidFill>
                  </a:ln>
                </a:endParaRPr>
              </a:p>
            </p:txBody>
          </p:sp>
          <p:sp>
            <p:nvSpPr>
              <p:cNvPr id="3362" name="PA-任意多边形 3361"/>
              <p:cNvSpPr/>
              <p:nvPr>
                <p:custDataLst>
                  <p:tags r:id="rId56"/>
                </p:custDataLst>
              </p:nvPr>
            </p:nvSpPr>
            <p:spPr>
              <a:xfrm>
                <a:off x="17093597" y="14953627"/>
                <a:ext cx="253008" cy="303609"/>
              </a:xfrm>
              <a:custGeom>
                <a:avLst/>
                <a:gdLst>
                  <a:gd name="connsiteX0" fmla="*/ 76886 w 253007"/>
                  <a:gd name="connsiteY0" fmla="*/ 127678 h 303609"/>
                  <a:gd name="connsiteX1" fmla="*/ 76886 w 253007"/>
                  <a:gd name="connsiteY1" fmla="*/ 698 h 303609"/>
                  <a:gd name="connsiteX2" fmla="*/ 698 w 253007"/>
                  <a:gd name="connsiteY2" fmla="*/ 127678 h 303609"/>
                  <a:gd name="connsiteX3" fmla="*/ 698 w 253007"/>
                  <a:gd name="connsiteY3" fmla="*/ 305447 h 303609"/>
                  <a:gd name="connsiteX4" fmla="*/ 254655 w 253007"/>
                  <a:gd name="connsiteY4" fmla="*/ 305447 h 303609"/>
                  <a:gd name="connsiteX5" fmla="*/ 254655 w 253007"/>
                  <a:gd name="connsiteY5" fmla="*/ 127678 h 3036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3007" h="303609">
                    <a:moveTo>
                      <a:pt x="76886" y="127678"/>
                    </a:moveTo>
                    <a:lnTo>
                      <a:pt x="76886" y="698"/>
                    </a:lnTo>
                    <a:lnTo>
                      <a:pt x="698" y="127678"/>
                    </a:lnTo>
                    <a:lnTo>
                      <a:pt x="698" y="305447"/>
                    </a:lnTo>
                    <a:lnTo>
                      <a:pt x="254655" y="305447"/>
                    </a:lnTo>
                    <a:lnTo>
                      <a:pt x="254655" y="127678"/>
                    </a:lnTo>
                    <a:close/>
                  </a:path>
                </a:pathLst>
              </a:custGeom>
              <a:solidFill>
                <a:srgbClr val="FEC9A3"/>
              </a:solidFill>
              <a:ln w="2977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ln>
                    <a:solidFill>
                      <a:schemeClr val="bg1">
                        <a:lumMod val="50000"/>
                      </a:schemeClr>
                    </a:solidFill>
                  </a:ln>
                </a:endParaRPr>
              </a:p>
            </p:txBody>
          </p:sp>
          <p:sp>
            <p:nvSpPr>
              <p:cNvPr id="3363" name="PA-任意多边形 3362"/>
              <p:cNvSpPr/>
              <p:nvPr>
                <p:custDataLst>
                  <p:tags r:id="rId57"/>
                </p:custDataLst>
              </p:nvPr>
            </p:nvSpPr>
            <p:spPr>
              <a:xfrm>
                <a:off x="17347655" y="14191755"/>
                <a:ext cx="101203" cy="101203"/>
              </a:xfrm>
              <a:custGeom>
                <a:avLst/>
                <a:gdLst>
                  <a:gd name="connsiteX0" fmla="*/ 102282 w 101203"/>
                  <a:gd name="connsiteY0" fmla="*/ 51490 h 101203"/>
                  <a:gd name="connsiteX1" fmla="*/ 51490 w 101203"/>
                  <a:gd name="connsiteY1" fmla="*/ 102282 h 101203"/>
                  <a:gd name="connsiteX2" fmla="*/ 698 w 101203"/>
                  <a:gd name="connsiteY2" fmla="*/ 51490 h 101203"/>
                  <a:gd name="connsiteX3" fmla="*/ 51490 w 101203"/>
                  <a:gd name="connsiteY3" fmla="*/ 698 h 101203"/>
                  <a:gd name="connsiteX4" fmla="*/ 102282 w 101203"/>
                  <a:gd name="connsiteY4" fmla="*/ 51490 h 101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203" h="101203">
                    <a:moveTo>
                      <a:pt x="102282" y="51490"/>
                    </a:moveTo>
                    <a:cubicBezTo>
                      <a:pt x="102282" y="79541"/>
                      <a:pt x="79541" y="102282"/>
                      <a:pt x="51490" y="102282"/>
                    </a:cubicBezTo>
                    <a:cubicBezTo>
                      <a:pt x="23438" y="102282"/>
                      <a:pt x="698" y="79541"/>
                      <a:pt x="698" y="51490"/>
                    </a:cubicBezTo>
                    <a:cubicBezTo>
                      <a:pt x="698" y="23438"/>
                      <a:pt x="23438" y="698"/>
                      <a:pt x="51490" y="698"/>
                    </a:cubicBezTo>
                    <a:cubicBezTo>
                      <a:pt x="79541" y="698"/>
                      <a:pt x="102282" y="23438"/>
                      <a:pt x="102282" y="51490"/>
                    </a:cubicBezTo>
                    <a:close/>
                  </a:path>
                </a:pathLst>
              </a:custGeom>
              <a:solidFill>
                <a:srgbClr val="000000"/>
              </a:solidFill>
              <a:ln w="2977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ln>
                    <a:solidFill>
                      <a:schemeClr val="bg1">
                        <a:lumMod val="50000"/>
                      </a:schemeClr>
                    </a:solidFill>
                  </a:ln>
                </a:endParaRPr>
              </a:p>
            </p:txBody>
          </p:sp>
          <p:sp>
            <p:nvSpPr>
              <p:cNvPr id="3364" name="PA-任意多边形 3363"/>
              <p:cNvSpPr/>
              <p:nvPr>
                <p:custDataLst>
                  <p:tags r:id="rId58"/>
                </p:custDataLst>
              </p:nvPr>
            </p:nvSpPr>
            <p:spPr>
              <a:xfrm>
                <a:off x="17601613" y="14191755"/>
                <a:ext cx="101203" cy="101203"/>
              </a:xfrm>
              <a:custGeom>
                <a:avLst/>
                <a:gdLst>
                  <a:gd name="connsiteX0" fmla="*/ 102282 w 101203"/>
                  <a:gd name="connsiteY0" fmla="*/ 51490 h 101203"/>
                  <a:gd name="connsiteX1" fmla="*/ 51490 w 101203"/>
                  <a:gd name="connsiteY1" fmla="*/ 102282 h 101203"/>
                  <a:gd name="connsiteX2" fmla="*/ 698 w 101203"/>
                  <a:gd name="connsiteY2" fmla="*/ 51490 h 101203"/>
                  <a:gd name="connsiteX3" fmla="*/ 51490 w 101203"/>
                  <a:gd name="connsiteY3" fmla="*/ 698 h 101203"/>
                  <a:gd name="connsiteX4" fmla="*/ 102282 w 101203"/>
                  <a:gd name="connsiteY4" fmla="*/ 51490 h 101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203" h="101203">
                    <a:moveTo>
                      <a:pt x="102282" y="51490"/>
                    </a:moveTo>
                    <a:cubicBezTo>
                      <a:pt x="102282" y="79541"/>
                      <a:pt x="79541" y="102282"/>
                      <a:pt x="51490" y="102282"/>
                    </a:cubicBezTo>
                    <a:cubicBezTo>
                      <a:pt x="23438" y="102282"/>
                      <a:pt x="698" y="79541"/>
                      <a:pt x="698" y="51490"/>
                    </a:cubicBezTo>
                    <a:cubicBezTo>
                      <a:pt x="698" y="23438"/>
                      <a:pt x="23438" y="698"/>
                      <a:pt x="51490" y="698"/>
                    </a:cubicBezTo>
                    <a:cubicBezTo>
                      <a:pt x="79541" y="698"/>
                      <a:pt x="102282" y="23438"/>
                      <a:pt x="102282" y="51490"/>
                    </a:cubicBezTo>
                    <a:close/>
                  </a:path>
                </a:pathLst>
              </a:custGeom>
              <a:solidFill>
                <a:srgbClr val="000000"/>
              </a:solidFill>
              <a:ln w="2977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ln>
                    <a:solidFill>
                      <a:schemeClr val="bg1">
                        <a:lumMod val="50000"/>
                      </a:schemeClr>
                    </a:solidFill>
                  </a:ln>
                </a:endParaRPr>
              </a:p>
            </p:txBody>
          </p:sp>
          <p:sp>
            <p:nvSpPr>
              <p:cNvPr id="3365" name="PA-任意多边形 3364"/>
              <p:cNvSpPr/>
              <p:nvPr>
                <p:custDataLst>
                  <p:tags r:id="rId59"/>
                </p:custDataLst>
              </p:nvPr>
            </p:nvSpPr>
            <p:spPr>
              <a:xfrm>
                <a:off x="17433512" y="14346862"/>
                <a:ext cx="184547" cy="71438"/>
              </a:xfrm>
              <a:custGeom>
                <a:avLst/>
                <a:gdLst>
                  <a:gd name="connsiteX0" fmla="*/ 92512 w 184546"/>
                  <a:gd name="connsiteY0" fmla="*/ 71917 h 71437"/>
                  <a:gd name="connsiteX1" fmla="*/ 182794 w 184546"/>
                  <a:gd name="connsiteY1" fmla="*/ 44491 h 71437"/>
                  <a:gd name="connsiteX2" fmla="*/ 154606 w 184546"/>
                  <a:gd name="connsiteY2" fmla="*/ 2232 h 71437"/>
                  <a:gd name="connsiteX3" fmla="*/ 30420 w 184546"/>
                  <a:gd name="connsiteY3" fmla="*/ 2232 h 71437"/>
                  <a:gd name="connsiteX4" fmla="*/ 2232 w 184546"/>
                  <a:gd name="connsiteY4" fmla="*/ 44491 h 71437"/>
                  <a:gd name="connsiteX5" fmla="*/ 92512 w 184546"/>
                  <a:gd name="connsiteY5" fmla="*/ 71917 h 71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4546" h="71437">
                    <a:moveTo>
                      <a:pt x="92512" y="71917"/>
                    </a:moveTo>
                    <a:cubicBezTo>
                      <a:pt x="124661" y="71890"/>
                      <a:pt x="156076" y="62368"/>
                      <a:pt x="182794" y="44491"/>
                    </a:cubicBezTo>
                    <a:lnTo>
                      <a:pt x="154606" y="2232"/>
                    </a:lnTo>
                    <a:cubicBezTo>
                      <a:pt x="117021" y="27349"/>
                      <a:pt x="68006" y="27349"/>
                      <a:pt x="30420" y="2232"/>
                    </a:cubicBezTo>
                    <a:lnTo>
                      <a:pt x="2232" y="44491"/>
                    </a:lnTo>
                    <a:cubicBezTo>
                      <a:pt x="28944" y="62368"/>
                      <a:pt x="60359" y="71917"/>
                      <a:pt x="92512" y="71917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ln>
                    <a:solidFill>
                      <a:schemeClr val="bg1">
                        <a:lumMod val="50000"/>
                      </a:schemeClr>
                    </a:solidFill>
                  </a:ln>
                </a:endParaRPr>
              </a:p>
            </p:txBody>
          </p:sp>
          <p:sp>
            <p:nvSpPr>
              <p:cNvPr id="3366" name="PA-任意多边形 3365"/>
              <p:cNvSpPr/>
              <p:nvPr>
                <p:custDataLst>
                  <p:tags r:id="rId60"/>
                </p:custDataLst>
              </p:nvPr>
            </p:nvSpPr>
            <p:spPr>
              <a:xfrm>
                <a:off x="16761887" y="13809018"/>
                <a:ext cx="1526977" cy="1526977"/>
              </a:xfrm>
              <a:custGeom>
                <a:avLst/>
                <a:gdLst>
                  <a:gd name="connsiteX0" fmla="*/ 1312937 w 1526976"/>
                  <a:gd name="connsiteY0" fmla="*/ 873320 h 1526976"/>
                  <a:gd name="connsiteX1" fmla="*/ 1162213 w 1526976"/>
                  <a:gd name="connsiteY1" fmla="*/ 789768 h 1526976"/>
                  <a:gd name="connsiteX2" fmla="*/ 1142532 w 1526976"/>
                  <a:gd name="connsiteY2" fmla="*/ 789768 h 1526976"/>
                  <a:gd name="connsiteX3" fmla="*/ 1018094 w 1526976"/>
                  <a:gd name="connsiteY3" fmla="*/ 688184 h 1526976"/>
                  <a:gd name="connsiteX4" fmla="*/ 915852 w 1526976"/>
                  <a:gd name="connsiteY4" fmla="*/ 688184 h 1526976"/>
                  <a:gd name="connsiteX5" fmla="*/ 1013016 w 1526976"/>
                  <a:gd name="connsiteY5" fmla="*/ 535811 h 1526976"/>
                  <a:gd name="connsiteX6" fmla="*/ 1018094 w 1526976"/>
                  <a:gd name="connsiteY6" fmla="*/ 535811 h 1526976"/>
                  <a:gd name="connsiteX7" fmla="*/ 1119321 w 1526976"/>
                  <a:gd name="connsiteY7" fmla="*/ 433872 h 1526976"/>
                  <a:gd name="connsiteX8" fmla="*/ 1039501 w 1526976"/>
                  <a:gd name="connsiteY8" fmla="*/ 335006 h 1526976"/>
                  <a:gd name="connsiteX9" fmla="*/ 800400 w 1526976"/>
                  <a:gd name="connsiteY9" fmla="*/ 5825 h 1526976"/>
                  <a:gd name="connsiteX10" fmla="*/ 471222 w 1526976"/>
                  <a:gd name="connsiteY10" fmla="*/ 244926 h 1526976"/>
                  <a:gd name="connsiteX11" fmla="*/ 472085 w 1526976"/>
                  <a:gd name="connsiteY11" fmla="*/ 340084 h 1526976"/>
                  <a:gd name="connsiteX12" fmla="*/ 416114 w 1526976"/>
                  <a:gd name="connsiteY12" fmla="*/ 472395 h 1526976"/>
                  <a:gd name="connsiteX13" fmla="*/ 510179 w 1526976"/>
                  <a:gd name="connsiteY13" fmla="*/ 535808 h 1526976"/>
                  <a:gd name="connsiteX14" fmla="*/ 515257 w 1526976"/>
                  <a:gd name="connsiteY14" fmla="*/ 535808 h 1526976"/>
                  <a:gd name="connsiteX15" fmla="*/ 612371 w 1526976"/>
                  <a:gd name="connsiteY15" fmla="*/ 688181 h 1526976"/>
                  <a:gd name="connsiteX16" fmla="*/ 510179 w 1526976"/>
                  <a:gd name="connsiteY16" fmla="*/ 688181 h 1526976"/>
                  <a:gd name="connsiteX17" fmla="*/ 385741 w 1526976"/>
                  <a:gd name="connsiteY17" fmla="*/ 789765 h 1526976"/>
                  <a:gd name="connsiteX18" fmla="*/ 366033 w 1526976"/>
                  <a:gd name="connsiteY18" fmla="*/ 789765 h 1526976"/>
                  <a:gd name="connsiteX19" fmla="*/ 215309 w 1526976"/>
                  <a:gd name="connsiteY19" fmla="*/ 873317 h 1526976"/>
                  <a:gd name="connsiteX20" fmla="*/ 33146 w 1526976"/>
                  <a:gd name="connsiteY20" fmla="*/ 1164836 h 1526976"/>
                  <a:gd name="connsiteX21" fmla="*/ 97628 w 1526976"/>
                  <a:gd name="connsiteY21" fmla="*/ 1444570 h 1526976"/>
                  <a:gd name="connsiteX22" fmla="*/ 205281 w 1526976"/>
                  <a:gd name="connsiteY22" fmla="*/ 1475452 h 1526976"/>
                  <a:gd name="connsiteX23" fmla="*/ 383205 w 1526976"/>
                  <a:gd name="connsiteY23" fmla="*/ 1475452 h 1526976"/>
                  <a:gd name="connsiteX24" fmla="*/ 383205 w 1526976"/>
                  <a:gd name="connsiteY24" fmla="*/ 1526244 h 1526976"/>
                  <a:gd name="connsiteX25" fmla="*/ 433997 w 1526976"/>
                  <a:gd name="connsiteY25" fmla="*/ 1526244 h 1526976"/>
                  <a:gd name="connsiteX26" fmla="*/ 433997 w 1526976"/>
                  <a:gd name="connsiteY26" fmla="*/ 1475452 h 1526976"/>
                  <a:gd name="connsiteX27" fmla="*/ 510185 w 1526976"/>
                  <a:gd name="connsiteY27" fmla="*/ 1475452 h 1526976"/>
                  <a:gd name="connsiteX28" fmla="*/ 510185 w 1526976"/>
                  <a:gd name="connsiteY28" fmla="*/ 1526244 h 1526976"/>
                  <a:gd name="connsiteX29" fmla="*/ 560977 w 1526976"/>
                  <a:gd name="connsiteY29" fmla="*/ 1526244 h 1526976"/>
                  <a:gd name="connsiteX30" fmla="*/ 560977 w 1526976"/>
                  <a:gd name="connsiteY30" fmla="*/ 1475452 h 1526976"/>
                  <a:gd name="connsiteX31" fmla="*/ 586373 w 1526976"/>
                  <a:gd name="connsiteY31" fmla="*/ 1475452 h 1526976"/>
                  <a:gd name="connsiteX32" fmla="*/ 611769 w 1526976"/>
                  <a:gd name="connsiteY32" fmla="*/ 1450056 h 1526976"/>
                  <a:gd name="connsiteX33" fmla="*/ 611769 w 1526976"/>
                  <a:gd name="connsiteY33" fmla="*/ 1272287 h 1526976"/>
                  <a:gd name="connsiteX34" fmla="*/ 586373 w 1526976"/>
                  <a:gd name="connsiteY34" fmla="*/ 1246891 h 1526976"/>
                  <a:gd name="connsiteX35" fmla="*/ 560977 w 1526976"/>
                  <a:gd name="connsiteY35" fmla="*/ 1246891 h 1526976"/>
                  <a:gd name="connsiteX36" fmla="*/ 560977 w 1526976"/>
                  <a:gd name="connsiteY36" fmla="*/ 840557 h 1526976"/>
                  <a:gd name="connsiteX37" fmla="*/ 588403 w 1526976"/>
                  <a:gd name="connsiteY37" fmla="*/ 840557 h 1526976"/>
                  <a:gd name="connsiteX38" fmla="*/ 789387 w 1526976"/>
                  <a:gd name="connsiteY38" fmla="*/ 991052 h 1526976"/>
                  <a:gd name="connsiteX39" fmla="*/ 939882 w 1526976"/>
                  <a:gd name="connsiteY39" fmla="*/ 840557 h 1526976"/>
                  <a:gd name="connsiteX40" fmla="*/ 967308 w 1526976"/>
                  <a:gd name="connsiteY40" fmla="*/ 840557 h 1526976"/>
                  <a:gd name="connsiteX41" fmla="*/ 967308 w 1526976"/>
                  <a:gd name="connsiteY41" fmla="*/ 1246891 h 1526976"/>
                  <a:gd name="connsiteX42" fmla="*/ 941912 w 1526976"/>
                  <a:gd name="connsiteY42" fmla="*/ 1246891 h 1526976"/>
                  <a:gd name="connsiteX43" fmla="*/ 916516 w 1526976"/>
                  <a:gd name="connsiteY43" fmla="*/ 1272287 h 1526976"/>
                  <a:gd name="connsiteX44" fmla="*/ 916516 w 1526976"/>
                  <a:gd name="connsiteY44" fmla="*/ 1450056 h 1526976"/>
                  <a:gd name="connsiteX45" fmla="*/ 941912 w 1526976"/>
                  <a:gd name="connsiteY45" fmla="*/ 1475452 h 1526976"/>
                  <a:gd name="connsiteX46" fmla="*/ 967308 w 1526976"/>
                  <a:gd name="connsiteY46" fmla="*/ 1475452 h 1526976"/>
                  <a:gd name="connsiteX47" fmla="*/ 967308 w 1526976"/>
                  <a:gd name="connsiteY47" fmla="*/ 1526244 h 1526976"/>
                  <a:gd name="connsiteX48" fmla="*/ 1018100 w 1526976"/>
                  <a:gd name="connsiteY48" fmla="*/ 1526244 h 1526976"/>
                  <a:gd name="connsiteX49" fmla="*/ 1018100 w 1526976"/>
                  <a:gd name="connsiteY49" fmla="*/ 1475452 h 1526976"/>
                  <a:gd name="connsiteX50" fmla="*/ 1094288 w 1526976"/>
                  <a:gd name="connsiteY50" fmla="*/ 1475452 h 1526976"/>
                  <a:gd name="connsiteX51" fmla="*/ 1094288 w 1526976"/>
                  <a:gd name="connsiteY51" fmla="*/ 1526244 h 1526976"/>
                  <a:gd name="connsiteX52" fmla="*/ 1145080 w 1526976"/>
                  <a:gd name="connsiteY52" fmla="*/ 1526244 h 1526976"/>
                  <a:gd name="connsiteX53" fmla="*/ 1145080 w 1526976"/>
                  <a:gd name="connsiteY53" fmla="*/ 1475452 h 1526976"/>
                  <a:gd name="connsiteX54" fmla="*/ 1323004 w 1526976"/>
                  <a:gd name="connsiteY54" fmla="*/ 1475452 h 1526976"/>
                  <a:gd name="connsiteX55" fmla="*/ 1526018 w 1526976"/>
                  <a:gd name="connsiteY55" fmla="*/ 1272489 h 1526976"/>
                  <a:gd name="connsiteX56" fmla="*/ 1495136 w 1526976"/>
                  <a:gd name="connsiteY56" fmla="*/ 1164836 h 1526976"/>
                  <a:gd name="connsiteX57" fmla="*/ 1312937 w 1526976"/>
                  <a:gd name="connsiteY57" fmla="*/ 873320 h 1526976"/>
                  <a:gd name="connsiteX58" fmla="*/ 1210237 w 1526976"/>
                  <a:gd name="connsiteY58" fmla="*/ 1246891 h 1526976"/>
                  <a:gd name="connsiteX59" fmla="*/ 1145071 w 1526976"/>
                  <a:gd name="connsiteY59" fmla="*/ 1138273 h 1526976"/>
                  <a:gd name="connsiteX60" fmla="*/ 1145071 w 1526976"/>
                  <a:gd name="connsiteY60" fmla="*/ 1051342 h 1526976"/>
                  <a:gd name="connsiteX61" fmla="*/ 1275403 w 1526976"/>
                  <a:gd name="connsiteY61" fmla="*/ 1246891 h 1526976"/>
                  <a:gd name="connsiteX62" fmla="*/ 1210237 w 1526976"/>
                  <a:gd name="connsiteY62" fmla="*/ 1246891 h 1526976"/>
                  <a:gd name="connsiteX63" fmla="*/ 1210237 w 1526976"/>
                  <a:gd name="connsiteY63" fmla="*/ 1246891 h 1526976"/>
                  <a:gd name="connsiteX64" fmla="*/ 1089609 w 1526976"/>
                  <a:gd name="connsiteY64" fmla="*/ 789768 h 1526976"/>
                  <a:gd name="connsiteX65" fmla="*/ 916510 w 1526976"/>
                  <a:gd name="connsiteY65" fmla="*/ 789768 h 1526976"/>
                  <a:gd name="connsiteX66" fmla="*/ 891114 w 1526976"/>
                  <a:gd name="connsiteY66" fmla="*/ 764372 h 1526976"/>
                  <a:gd name="connsiteX67" fmla="*/ 891114 w 1526976"/>
                  <a:gd name="connsiteY67" fmla="*/ 738976 h 1526976"/>
                  <a:gd name="connsiteX68" fmla="*/ 1018094 w 1526976"/>
                  <a:gd name="connsiteY68" fmla="*/ 738976 h 1526976"/>
                  <a:gd name="connsiteX69" fmla="*/ 1089609 w 1526976"/>
                  <a:gd name="connsiteY69" fmla="*/ 789768 h 1526976"/>
                  <a:gd name="connsiteX70" fmla="*/ 1068886 w 1526976"/>
                  <a:gd name="connsiteY70" fmla="*/ 434227 h 1526976"/>
                  <a:gd name="connsiteX71" fmla="*/ 1018094 w 1526976"/>
                  <a:gd name="connsiteY71" fmla="*/ 485019 h 1526976"/>
                  <a:gd name="connsiteX72" fmla="*/ 1018094 w 1526976"/>
                  <a:gd name="connsiteY72" fmla="*/ 383435 h 1526976"/>
                  <a:gd name="connsiteX73" fmla="*/ 1068886 w 1526976"/>
                  <a:gd name="connsiteY73" fmla="*/ 434227 h 1526976"/>
                  <a:gd name="connsiteX74" fmla="*/ 941016 w 1526976"/>
                  <a:gd name="connsiteY74" fmla="*/ 142836 h 1526976"/>
                  <a:gd name="connsiteX75" fmla="*/ 990716 w 1526976"/>
                  <a:gd name="connsiteY75" fmla="*/ 320328 h 1526976"/>
                  <a:gd name="connsiteX76" fmla="*/ 891114 w 1526976"/>
                  <a:gd name="connsiteY76" fmla="*/ 202111 h 1526976"/>
                  <a:gd name="connsiteX77" fmla="*/ 891114 w 1526976"/>
                  <a:gd name="connsiteY77" fmla="*/ 96286 h 1526976"/>
                  <a:gd name="connsiteX78" fmla="*/ 941016 w 1526976"/>
                  <a:gd name="connsiteY78" fmla="*/ 142836 h 1526976"/>
                  <a:gd name="connsiteX79" fmla="*/ 569705 w 1526976"/>
                  <a:gd name="connsiteY79" fmla="*/ 142836 h 1526976"/>
                  <a:gd name="connsiteX80" fmla="*/ 840322 w 1526976"/>
                  <a:gd name="connsiteY80" fmla="*/ 69187 h 1526976"/>
                  <a:gd name="connsiteX81" fmla="*/ 840322 w 1526976"/>
                  <a:gd name="connsiteY81" fmla="*/ 195962 h 1526976"/>
                  <a:gd name="connsiteX82" fmla="*/ 521377 w 1526976"/>
                  <a:gd name="connsiteY82" fmla="*/ 329874 h 1526976"/>
                  <a:gd name="connsiteX83" fmla="*/ 569705 w 1526976"/>
                  <a:gd name="connsiteY83" fmla="*/ 142836 h 1526976"/>
                  <a:gd name="connsiteX84" fmla="*/ 569705 w 1526976"/>
                  <a:gd name="connsiteY84" fmla="*/ 142836 h 1526976"/>
                  <a:gd name="connsiteX85" fmla="*/ 459387 w 1526976"/>
                  <a:gd name="connsiteY85" fmla="*/ 434227 h 1526976"/>
                  <a:gd name="connsiteX86" fmla="*/ 510179 w 1526976"/>
                  <a:gd name="connsiteY86" fmla="*/ 383435 h 1526976"/>
                  <a:gd name="connsiteX87" fmla="*/ 510179 w 1526976"/>
                  <a:gd name="connsiteY87" fmla="*/ 485019 h 1526976"/>
                  <a:gd name="connsiteX88" fmla="*/ 459387 w 1526976"/>
                  <a:gd name="connsiteY88" fmla="*/ 434227 h 1526976"/>
                  <a:gd name="connsiteX89" fmla="*/ 560968 w 1526976"/>
                  <a:gd name="connsiteY89" fmla="*/ 485019 h 1526976"/>
                  <a:gd name="connsiteX90" fmla="*/ 560968 w 1526976"/>
                  <a:gd name="connsiteY90" fmla="*/ 374978 h 1526976"/>
                  <a:gd name="connsiteX91" fmla="*/ 857110 w 1526976"/>
                  <a:gd name="connsiteY91" fmla="*/ 251606 h 1526976"/>
                  <a:gd name="connsiteX92" fmla="*/ 967302 w 1526976"/>
                  <a:gd name="connsiteY92" fmla="*/ 365251 h 1526976"/>
                  <a:gd name="connsiteX93" fmla="*/ 967302 w 1526976"/>
                  <a:gd name="connsiteY93" fmla="*/ 485016 h 1526976"/>
                  <a:gd name="connsiteX94" fmla="*/ 764137 w 1526976"/>
                  <a:gd name="connsiteY94" fmla="*/ 688181 h 1526976"/>
                  <a:gd name="connsiteX95" fmla="*/ 560968 w 1526976"/>
                  <a:gd name="connsiteY95" fmla="*/ 485019 h 1526976"/>
                  <a:gd name="connsiteX96" fmla="*/ 510176 w 1526976"/>
                  <a:gd name="connsiteY96" fmla="*/ 738976 h 1526976"/>
                  <a:gd name="connsiteX97" fmla="*/ 637156 w 1526976"/>
                  <a:gd name="connsiteY97" fmla="*/ 738976 h 1526976"/>
                  <a:gd name="connsiteX98" fmla="*/ 637156 w 1526976"/>
                  <a:gd name="connsiteY98" fmla="*/ 764372 h 1526976"/>
                  <a:gd name="connsiteX99" fmla="*/ 611760 w 1526976"/>
                  <a:gd name="connsiteY99" fmla="*/ 789768 h 1526976"/>
                  <a:gd name="connsiteX100" fmla="*/ 438661 w 1526976"/>
                  <a:gd name="connsiteY100" fmla="*/ 789768 h 1526976"/>
                  <a:gd name="connsiteX101" fmla="*/ 510176 w 1526976"/>
                  <a:gd name="connsiteY101" fmla="*/ 738976 h 1526976"/>
                  <a:gd name="connsiteX102" fmla="*/ 318033 w 1526976"/>
                  <a:gd name="connsiteY102" fmla="*/ 1246891 h 1526976"/>
                  <a:gd name="connsiteX103" fmla="*/ 252867 w 1526976"/>
                  <a:gd name="connsiteY103" fmla="*/ 1246891 h 1526976"/>
                  <a:gd name="connsiteX104" fmla="*/ 383199 w 1526976"/>
                  <a:gd name="connsiteY104" fmla="*/ 1051342 h 1526976"/>
                  <a:gd name="connsiteX105" fmla="*/ 383199 w 1526976"/>
                  <a:gd name="connsiteY105" fmla="*/ 1138196 h 1526976"/>
                  <a:gd name="connsiteX106" fmla="*/ 318033 w 1526976"/>
                  <a:gd name="connsiteY106" fmla="*/ 1246891 h 1526976"/>
                  <a:gd name="connsiteX107" fmla="*/ 53054 w 1526976"/>
                  <a:gd name="connsiteY107" fmla="*/ 1272439 h 1526976"/>
                  <a:gd name="connsiteX108" fmla="*/ 76190 w 1526976"/>
                  <a:gd name="connsiteY108" fmla="*/ 1191756 h 1526976"/>
                  <a:gd name="connsiteX109" fmla="*/ 258380 w 1526976"/>
                  <a:gd name="connsiteY109" fmla="*/ 900264 h 1526976"/>
                  <a:gd name="connsiteX110" fmla="*/ 366057 w 1526976"/>
                  <a:gd name="connsiteY110" fmla="*/ 840557 h 1526976"/>
                  <a:gd name="connsiteX111" fmla="*/ 383199 w 1526976"/>
                  <a:gd name="connsiteY111" fmla="*/ 840557 h 1526976"/>
                  <a:gd name="connsiteX112" fmla="*/ 383199 w 1526976"/>
                  <a:gd name="connsiteY112" fmla="*/ 959917 h 1526976"/>
                  <a:gd name="connsiteX113" fmla="*/ 184299 w 1526976"/>
                  <a:gd name="connsiteY113" fmla="*/ 1258193 h 1526976"/>
                  <a:gd name="connsiteX114" fmla="*/ 191333 w 1526976"/>
                  <a:gd name="connsiteY114" fmla="*/ 1293417 h 1526976"/>
                  <a:gd name="connsiteX115" fmla="*/ 205427 w 1526976"/>
                  <a:gd name="connsiteY115" fmla="*/ 1297683 h 1526976"/>
                  <a:gd name="connsiteX116" fmla="*/ 307011 w 1526976"/>
                  <a:gd name="connsiteY116" fmla="*/ 1297683 h 1526976"/>
                  <a:gd name="connsiteX117" fmla="*/ 307011 w 1526976"/>
                  <a:gd name="connsiteY117" fmla="*/ 1424663 h 1526976"/>
                  <a:gd name="connsiteX118" fmla="*/ 205275 w 1526976"/>
                  <a:gd name="connsiteY118" fmla="*/ 1424663 h 1526976"/>
                  <a:gd name="connsiteX119" fmla="*/ 53054 w 1526976"/>
                  <a:gd name="connsiteY119" fmla="*/ 1272439 h 1526976"/>
                  <a:gd name="connsiteX120" fmla="*/ 560968 w 1526976"/>
                  <a:gd name="connsiteY120" fmla="*/ 1424660 h 1526976"/>
                  <a:gd name="connsiteX121" fmla="*/ 357803 w 1526976"/>
                  <a:gd name="connsiteY121" fmla="*/ 1424660 h 1526976"/>
                  <a:gd name="connsiteX122" fmla="*/ 357803 w 1526976"/>
                  <a:gd name="connsiteY122" fmla="*/ 1279320 h 1526976"/>
                  <a:gd name="connsiteX123" fmla="*/ 383199 w 1526976"/>
                  <a:gd name="connsiteY123" fmla="*/ 1236985 h 1526976"/>
                  <a:gd name="connsiteX124" fmla="*/ 383199 w 1526976"/>
                  <a:gd name="connsiteY124" fmla="*/ 1272284 h 1526976"/>
                  <a:gd name="connsiteX125" fmla="*/ 408595 w 1526976"/>
                  <a:gd name="connsiteY125" fmla="*/ 1297680 h 1526976"/>
                  <a:gd name="connsiteX126" fmla="*/ 560968 w 1526976"/>
                  <a:gd name="connsiteY126" fmla="*/ 1297680 h 1526976"/>
                  <a:gd name="connsiteX127" fmla="*/ 560968 w 1526976"/>
                  <a:gd name="connsiteY127" fmla="*/ 1424660 h 1526976"/>
                  <a:gd name="connsiteX128" fmla="*/ 510176 w 1526976"/>
                  <a:gd name="connsiteY128" fmla="*/ 1246891 h 1526976"/>
                  <a:gd name="connsiteX129" fmla="*/ 433988 w 1526976"/>
                  <a:gd name="connsiteY129" fmla="*/ 1246891 h 1526976"/>
                  <a:gd name="connsiteX130" fmla="*/ 433988 w 1526976"/>
                  <a:gd name="connsiteY130" fmla="*/ 840557 h 1526976"/>
                  <a:gd name="connsiteX131" fmla="*/ 510176 w 1526976"/>
                  <a:gd name="connsiteY131" fmla="*/ 840557 h 1526976"/>
                  <a:gd name="connsiteX132" fmla="*/ 510176 w 1526976"/>
                  <a:gd name="connsiteY132" fmla="*/ 1246891 h 1526976"/>
                  <a:gd name="connsiteX133" fmla="*/ 764137 w 1526976"/>
                  <a:gd name="connsiteY133" fmla="*/ 942141 h 1526976"/>
                  <a:gd name="connsiteX134" fmla="*/ 639189 w 1526976"/>
                  <a:gd name="connsiteY134" fmla="*/ 835250 h 1526976"/>
                  <a:gd name="connsiteX135" fmla="*/ 687949 w 1526976"/>
                  <a:gd name="connsiteY135" fmla="*/ 764369 h 1526976"/>
                  <a:gd name="connsiteX136" fmla="*/ 687949 w 1526976"/>
                  <a:gd name="connsiteY136" fmla="*/ 727266 h 1526976"/>
                  <a:gd name="connsiteX137" fmla="*/ 840322 w 1526976"/>
                  <a:gd name="connsiteY137" fmla="*/ 727266 h 1526976"/>
                  <a:gd name="connsiteX138" fmla="*/ 840322 w 1526976"/>
                  <a:gd name="connsiteY138" fmla="*/ 764369 h 1526976"/>
                  <a:gd name="connsiteX139" fmla="*/ 889081 w 1526976"/>
                  <a:gd name="connsiteY139" fmla="*/ 835250 h 1526976"/>
                  <a:gd name="connsiteX140" fmla="*/ 764137 w 1526976"/>
                  <a:gd name="connsiteY140" fmla="*/ 942141 h 1526976"/>
                  <a:gd name="connsiteX141" fmla="*/ 1018094 w 1526976"/>
                  <a:gd name="connsiteY141" fmla="*/ 840557 h 1526976"/>
                  <a:gd name="connsiteX142" fmla="*/ 1094282 w 1526976"/>
                  <a:gd name="connsiteY142" fmla="*/ 840557 h 1526976"/>
                  <a:gd name="connsiteX143" fmla="*/ 1094282 w 1526976"/>
                  <a:gd name="connsiteY143" fmla="*/ 1246891 h 1526976"/>
                  <a:gd name="connsiteX144" fmla="*/ 1018094 w 1526976"/>
                  <a:gd name="connsiteY144" fmla="*/ 1246891 h 1526976"/>
                  <a:gd name="connsiteX145" fmla="*/ 1018094 w 1526976"/>
                  <a:gd name="connsiteY145" fmla="*/ 840557 h 1526976"/>
                  <a:gd name="connsiteX146" fmla="*/ 967302 w 1526976"/>
                  <a:gd name="connsiteY146" fmla="*/ 1297683 h 1526976"/>
                  <a:gd name="connsiteX147" fmla="*/ 1119675 w 1526976"/>
                  <a:gd name="connsiteY147" fmla="*/ 1297683 h 1526976"/>
                  <a:gd name="connsiteX148" fmla="*/ 1145071 w 1526976"/>
                  <a:gd name="connsiteY148" fmla="*/ 1272287 h 1526976"/>
                  <a:gd name="connsiteX149" fmla="*/ 1145071 w 1526976"/>
                  <a:gd name="connsiteY149" fmla="*/ 1236988 h 1526976"/>
                  <a:gd name="connsiteX150" fmla="*/ 1170467 w 1526976"/>
                  <a:gd name="connsiteY150" fmla="*/ 1279323 h 1526976"/>
                  <a:gd name="connsiteX151" fmla="*/ 1170467 w 1526976"/>
                  <a:gd name="connsiteY151" fmla="*/ 1424663 h 1526976"/>
                  <a:gd name="connsiteX152" fmla="*/ 967302 w 1526976"/>
                  <a:gd name="connsiteY152" fmla="*/ 1424663 h 1526976"/>
                  <a:gd name="connsiteX153" fmla="*/ 967302 w 1526976"/>
                  <a:gd name="connsiteY153" fmla="*/ 1297683 h 1526976"/>
                  <a:gd name="connsiteX154" fmla="*/ 1322995 w 1526976"/>
                  <a:gd name="connsiteY154" fmla="*/ 1424660 h 1526976"/>
                  <a:gd name="connsiteX155" fmla="*/ 1221259 w 1526976"/>
                  <a:gd name="connsiteY155" fmla="*/ 1424660 h 1526976"/>
                  <a:gd name="connsiteX156" fmla="*/ 1221259 w 1526976"/>
                  <a:gd name="connsiteY156" fmla="*/ 1297680 h 1526976"/>
                  <a:gd name="connsiteX157" fmla="*/ 1322843 w 1526976"/>
                  <a:gd name="connsiteY157" fmla="*/ 1297680 h 1526976"/>
                  <a:gd name="connsiteX158" fmla="*/ 1348239 w 1526976"/>
                  <a:gd name="connsiteY158" fmla="*/ 1272284 h 1526976"/>
                  <a:gd name="connsiteX159" fmla="*/ 1343974 w 1526976"/>
                  <a:gd name="connsiteY159" fmla="*/ 1258190 h 1526976"/>
                  <a:gd name="connsiteX160" fmla="*/ 1145074 w 1526976"/>
                  <a:gd name="connsiteY160" fmla="*/ 959917 h 1526976"/>
                  <a:gd name="connsiteX161" fmla="*/ 1145074 w 1526976"/>
                  <a:gd name="connsiteY161" fmla="*/ 840557 h 1526976"/>
                  <a:gd name="connsiteX162" fmla="*/ 1162216 w 1526976"/>
                  <a:gd name="connsiteY162" fmla="*/ 840557 h 1526976"/>
                  <a:gd name="connsiteX163" fmla="*/ 1269893 w 1526976"/>
                  <a:gd name="connsiteY163" fmla="*/ 900264 h 1526976"/>
                  <a:gd name="connsiteX164" fmla="*/ 1452083 w 1526976"/>
                  <a:gd name="connsiteY164" fmla="*/ 1191756 h 1526976"/>
                  <a:gd name="connsiteX165" fmla="*/ 1403678 w 1526976"/>
                  <a:gd name="connsiteY165" fmla="*/ 1401526 h 1526976"/>
                  <a:gd name="connsiteX166" fmla="*/ 1322995 w 1526976"/>
                  <a:gd name="connsiteY166" fmla="*/ 1424660 h 1526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</a:cxnLst>
                <a:rect l="l" t="t" r="r" b="b"/>
                <a:pathLst>
                  <a:path w="1526976" h="1526976">
                    <a:moveTo>
                      <a:pt x="1312937" y="873320"/>
                    </a:moveTo>
                    <a:cubicBezTo>
                      <a:pt x="1280609" y="821210"/>
                      <a:pt x="1223545" y="789566"/>
                      <a:pt x="1162213" y="789768"/>
                    </a:cubicBezTo>
                    <a:lnTo>
                      <a:pt x="1142532" y="789768"/>
                    </a:lnTo>
                    <a:cubicBezTo>
                      <a:pt x="1130394" y="730698"/>
                      <a:pt x="1078408" y="688261"/>
                      <a:pt x="1018094" y="688184"/>
                    </a:cubicBezTo>
                    <a:lnTo>
                      <a:pt x="915852" y="688184"/>
                    </a:lnTo>
                    <a:cubicBezTo>
                      <a:pt x="965831" y="651004"/>
                      <a:pt x="1000395" y="596786"/>
                      <a:pt x="1013016" y="535811"/>
                    </a:cubicBezTo>
                    <a:lnTo>
                      <a:pt x="1018094" y="535811"/>
                    </a:lnTo>
                    <a:cubicBezTo>
                      <a:pt x="1074193" y="535608"/>
                      <a:pt x="1119523" y="489972"/>
                      <a:pt x="1119321" y="433872"/>
                    </a:cubicBezTo>
                    <a:cubicBezTo>
                      <a:pt x="1119142" y="386307"/>
                      <a:pt x="1085977" y="345215"/>
                      <a:pt x="1039501" y="335006"/>
                    </a:cubicBezTo>
                    <a:cubicBezTo>
                      <a:pt x="1064388" y="178084"/>
                      <a:pt x="957345" y="30712"/>
                      <a:pt x="800400" y="5825"/>
                    </a:cubicBezTo>
                    <a:cubicBezTo>
                      <a:pt x="643455" y="-19062"/>
                      <a:pt x="496109" y="88005"/>
                      <a:pt x="471222" y="244926"/>
                    </a:cubicBezTo>
                    <a:cubicBezTo>
                      <a:pt x="466218" y="276469"/>
                      <a:pt x="466498" y="308645"/>
                      <a:pt x="472085" y="340084"/>
                    </a:cubicBezTo>
                    <a:cubicBezTo>
                      <a:pt x="420100" y="361161"/>
                      <a:pt x="395034" y="420386"/>
                      <a:pt x="416114" y="472395"/>
                    </a:cubicBezTo>
                    <a:cubicBezTo>
                      <a:pt x="431658" y="510718"/>
                      <a:pt x="468835" y="535784"/>
                      <a:pt x="510179" y="535808"/>
                    </a:cubicBezTo>
                    <a:lnTo>
                      <a:pt x="515257" y="535808"/>
                    </a:lnTo>
                    <a:cubicBezTo>
                      <a:pt x="527854" y="596783"/>
                      <a:pt x="562418" y="651004"/>
                      <a:pt x="612371" y="688181"/>
                    </a:cubicBezTo>
                    <a:lnTo>
                      <a:pt x="510179" y="688181"/>
                    </a:lnTo>
                    <a:cubicBezTo>
                      <a:pt x="449865" y="688258"/>
                      <a:pt x="397879" y="730692"/>
                      <a:pt x="385741" y="789765"/>
                    </a:cubicBezTo>
                    <a:lnTo>
                      <a:pt x="366033" y="789765"/>
                    </a:lnTo>
                    <a:cubicBezTo>
                      <a:pt x="304701" y="789563"/>
                      <a:pt x="247637" y="821207"/>
                      <a:pt x="215309" y="873317"/>
                    </a:cubicBezTo>
                    <a:lnTo>
                      <a:pt x="33146" y="1164836"/>
                    </a:lnTo>
                    <a:cubicBezTo>
                      <a:pt x="-26304" y="1259892"/>
                      <a:pt x="2571" y="1385119"/>
                      <a:pt x="97628" y="1444570"/>
                    </a:cubicBezTo>
                    <a:cubicBezTo>
                      <a:pt x="129906" y="1464760"/>
                      <a:pt x="167211" y="1475476"/>
                      <a:pt x="205281" y="1475452"/>
                    </a:cubicBezTo>
                    <a:lnTo>
                      <a:pt x="383205" y="1475452"/>
                    </a:lnTo>
                    <a:lnTo>
                      <a:pt x="383205" y="1526244"/>
                    </a:lnTo>
                    <a:lnTo>
                      <a:pt x="433997" y="1526244"/>
                    </a:lnTo>
                    <a:lnTo>
                      <a:pt x="433997" y="1475452"/>
                    </a:lnTo>
                    <a:lnTo>
                      <a:pt x="510185" y="1475452"/>
                    </a:lnTo>
                    <a:lnTo>
                      <a:pt x="510185" y="1526244"/>
                    </a:lnTo>
                    <a:lnTo>
                      <a:pt x="560977" y="1526244"/>
                    </a:lnTo>
                    <a:lnTo>
                      <a:pt x="560977" y="1475452"/>
                    </a:lnTo>
                    <a:lnTo>
                      <a:pt x="586373" y="1475452"/>
                    </a:lnTo>
                    <a:cubicBezTo>
                      <a:pt x="600393" y="1475452"/>
                      <a:pt x="611769" y="1464076"/>
                      <a:pt x="611769" y="1450056"/>
                    </a:cubicBezTo>
                    <a:lnTo>
                      <a:pt x="611769" y="1272287"/>
                    </a:lnTo>
                    <a:cubicBezTo>
                      <a:pt x="611769" y="1258267"/>
                      <a:pt x="600393" y="1246891"/>
                      <a:pt x="586373" y="1246891"/>
                    </a:cubicBezTo>
                    <a:lnTo>
                      <a:pt x="560977" y="1246891"/>
                    </a:lnTo>
                    <a:lnTo>
                      <a:pt x="560977" y="840557"/>
                    </a:lnTo>
                    <a:lnTo>
                      <a:pt x="588403" y="840557"/>
                    </a:lnTo>
                    <a:cubicBezTo>
                      <a:pt x="602346" y="937620"/>
                      <a:pt x="692324" y="1004994"/>
                      <a:pt x="789387" y="991052"/>
                    </a:cubicBezTo>
                    <a:cubicBezTo>
                      <a:pt x="867402" y="979851"/>
                      <a:pt x="928684" y="918573"/>
                      <a:pt x="939882" y="840557"/>
                    </a:cubicBezTo>
                    <a:lnTo>
                      <a:pt x="967308" y="840557"/>
                    </a:lnTo>
                    <a:lnTo>
                      <a:pt x="967308" y="1246891"/>
                    </a:lnTo>
                    <a:lnTo>
                      <a:pt x="941912" y="1246891"/>
                    </a:lnTo>
                    <a:cubicBezTo>
                      <a:pt x="927892" y="1246891"/>
                      <a:pt x="916516" y="1258267"/>
                      <a:pt x="916516" y="1272287"/>
                    </a:cubicBezTo>
                    <a:lnTo>
                      <a:pt x="916516" y="1450056"/>
                    </a:lnTo>
                    <a:cubicBezTo>
                      <a:pt x="916516" y="1464076"/>
                      <a:pt x="927892" y="1475452"/>
                      <a:pt x="941912" y="1475452"/>
                    </a:cubicBezTo>
                    <a:lnTo>
                      <a:pt x="967308" y="1475452"/>
                    </a:lnTo>
                    <a:lnTo>
                      <a:pt x="967308" y="1526244"/>
                    </a:lnTo>
                    <a:lnTo>
                      <a:pt x="1018100" y="1526244"/>
                    </a:lnTo>
                    <a:lnTo>
                      <a:pt x="1018100" y="1475452"/>
                    </a:lnTo>
                    <a:lnTo>
                      <a:pt x="1094288" y="1475452"/>
                    </a:lnTo>
                    <a:lnTo>
                      <a:pt x="1094288" y="1526244"/>
                    </a:lnTo>
                    <a:lnTo>
                      <a:pt x="1145080" y="1526244"/>
                    </a:lnTo>
                    <a:lnTo>
                      <a:pt x="1145080" y="1475452"/>
                    </a:lnTo>
                    <a:lnTo>
                      <a:pt x="1323004" y="1475452"/>
                    </a:lnTo>
                    <a:cubicBezTo>
                      <a:pt x="1435101" y="1475479"/>
                      <a:pt x="1525994" y="1384586"/>
                      <a:pt x="1526018" y="1272489"/>
                    </a:cubicBezTo>
                    <a:cubicBezTo>
                      <a:pt x="1526018" y="1234422"/>
                      <a:pt x="1515326" y="1197114"/>
                      <a:pt x="1495136" y="1164836"/>
                    </a:cubicBezTo>
                    <a:lnTo>
                      <a:pt x="1312937" y="873320"/>
                    </a:lnTo>
                    <a:close/>
                    <a:moveTo>
                      <a:pt x="1210237" y="1246891"/>
                    </a:moveTo>
                    <a:lnTo>
                      <a:pt x="1145071" y="1138273"/>
                    </a:lnTo>
                    <a:lnTo>
                      <a:pt x="1145071" y="1051342"/>
                    </a:lnTo>
                    <a:lnTo>
                      <a:pt x="1275403" y="1246891"/>
                    </a:lnTo>
                    <a:lnTo>
                      <a:pt x="1210237" y="1246891"/>
                    </a:lnTo>
                    <a:lnTo>
                      <a:pt x="1210237" y="1246891"/>
                    </a:lnTo>
                    <a:close/>
                    <a:moveTo>
                      <a:pt x="1089609" y="789768"/>
                    </a:moveTo>
                    <a:lnTo>
                      <a:pt x="916510" y="789768"/>
                    </a:lnTo>
                    <a:cubicBezTo>
                      <a:pt x="902490" y="789768"/>
                      <a:pt x="891114" y="778392"/>
                      <a:pt x="891114" y="764372"/>
                    </a:cubicBezTo>
                    <a:lnTo>
                      <a:pt x="891114" y="738976"/>
                    </a:lnTo>
                    <a:lnTo>
                      <a:pt x="1018094" y="738976"/>
                    </a:lnTo>
                    <a:cubicBezTo>
                      <a:pt x="1050271" y="739128"/>
                      <a:pt x="1078866" y="759443"/>
                      <a:pt x="1089609" y="789768"/>
                    </a:cubicBezTo>
                    <a:close/>
                    <a:moveTo>
                      <a:pt x="1068886" y="434227"/>
                    </a:moveTo>
                    <a:cubicBezTo>
                      <a:pt x="1068886" y="462290"/>
                      <a:pt x="1046157" y="485019"/>
                      <a:pt x="1018094" y="485019"/>
                    </a:cubicBezTo>
                    <a:lnTo>
                      <a:pt x="1018094" y="383435"/>
                    </a:lnTo>
                    <a:cubicBezTo>
                      <a:pt x="1046130" y="383435"/>
                      <a:pt x="1068886" y="406190"/>
                      <a:pt x="1068886" y="434227"/>
                    </a:cubicBezTo>
                    <a:close/>
                    <a:moveTo>
                      <a:pt x="941016" y="142836"/>
                    </a:moveTo>
                    <a:cubicBezTo>
                      <a:pt x="980988" y="192815"/>
                      <a:pt x="998919" y="256862"/>
                      <a:pt x="990716" y="320328"/>
                    </a:cubicBezTo>
                    <a:cubicBezTo>
                      <a:pt x="944242" y="294349"/>
                      <a:pt x="908815" y="252320"/>
                      <a:pt x="891114" y="202111"/>
                    </a:cubicBezTo>
                    <a:lnTo>
                      <a:pt x="891114" y="96286"/>
                    </a:lnTo>
                    <a:cubicBezTo>
                      <a:pt x="909881" y="109338"/>
                      <a:pt x="926693" y="125006"/>
                      <a:pt x="941016" y="142836"/>
                    </a:cubicBezTo>
                    <a:close/>
                    <a:moveTo>
                      <a:pt x="569705" y="142836"/>
                    </a:moveTo>
                    <a:cubicBezTo>
                      <a:pt x="634082" y="61722"/>
                      <a:pt x="743717" y="31882"/>
                      <a:pt x="840322" y="69187"/>
                    </a:cubicBezTo>
                    <a:lnTo>
                      <a:pt x="840322" y="195962"/>
                    </a:lnTo>
                    <a:cubicBezTo>
                      <a:pt x="760478" y="287387"/>
                      <a:pt x="583825" y="320781"/>
                      <a:pt x="521377" y="329874"/>
                    </a:cubicBezTo>
                    <a:cubicBezTo>
                      <a:pt x="510051" y="263491"/>
                      <a:pt x="527625" y="195429"/>
                      <a:pt x="569705" y="142836"/>
                    </a:cubicBezTo>
                    <a:lnTo>
                      <a:pt x="569705" y="142836"/>
                    </a:lnTo>
                    <a:close/>
                    <a:moveTo>
                      <a:pt x="459387" y="434227"/>
                    </a:moveTo>
                    <a:cubicBezTo>
                      <a:pt x="459387" y="406164"/>
                      <a:pt x="482116" y="383435"/>
                      <a:pt x="510179" y="383435"/>
                    </a:cubicBezTo>
                    <a:lnTo>
                      <a:pt x="510179" y="485019"/>
                    </a:lnTo>
                    <a:cubicBezTo>
                      <a:pt x="482116" y="485019"/>
                      <a:pt x="459387" y="462290"/>
                      <a:pt x="459387" y="434227"/>
                    </a:cubicBezTo>
                    <a:close/>
                    <a:moveTo>
                      <a:pt x="560968" y="485019"/>
                    </a:moveTo>
                    <a:lnTo>
                      <a:pt x="560968" y="374978"/>
                    </a:lnTo>
                    <a:cubicBezTo>
                      <a:pt x="637561" y="361316"/>
                      <a:pt x="773200" y="327615"/>
                      <a:pt x="857110" y="251606"/>
                    </a:cubicBezTo>
                    <a:cubicBezTo>
                      <a:pt x="882125" y="299323"/>
                      <a:pt x="920370" y="338789"/>
                      <a:pt x="967302" y="365251"/>
                    </a:cubicBezTo>
                    <a:lnTo>
                      <a:pt x="967302" y="485016"/>
                    </a:lnTo>
                    <a:cubicBezTo>
                      <a:pt x="967302" y="597214"/>
                      <a:pt x="876335" y="688181"/>
                      <a:pt x="764137" y="688181"/>
                    </a:cubicBezTo>
                    <a:cubicBezTo>
                      <a:pt x="651938" y="688181"/>
                      <a:pt x="560968" y="597241"/>
                      <a:pt x="560968" y="485019"/>
                    </a:cubicBezTo>
                    <a:close/>
                    <a:moveTo>
                      <a:pt x="510176" y="738976"/>
                    </a:moveTo>
                    <a:lnTo>
                      <a:pt x="637156" y="738976"/>
                    </a:lnTo>
                    <a:lnTo>
                      <a:pt x="637156" y="764372"/>
                    </a:lnTo>
                    <a:cubicBezTo>
                      <a:pt x="637156" y="778392"/>
                      <a:pt x="625780" y="789768"/>
                      <a:pt x="611760" y="789768"/>
                    </a:cubicBezTo>
                    <a:lnTo>
                      <a:pt x="438661" y="789768"/>
                    </a:lnTo>
                    <a:cubicBezTo>
                      <a:pt x="449380" y="759443"/>
                      <a:pt x="478003" y="739128"/>
                      <a:pt x="510176" y="738976"/>
                    </a:cubicBezTo>
                    <a:close/>
                    <a:moveTo>
                      <a:pt x="318033" y="1246891"/>
                    </a:moveTo>
                    <a:lnTo>
                      <a:pt x="252867" y="1246891"/>
                    </a:lnTo>
                    <a:lnTo>
                      <a:pt x="383199" y="1051342"/>
                    </a:lnTo>
                    <a:lnTo>
                      <a:pt x="383199" y="1138196"/>
                    </a:lnTo>
                    <a:lnTo>
                      <a:pt x="318033" y="1246891"/>
                    </a:lnTo>
                    <a:close/>
                    <a:moveTo>
                      <a:pt x="53054" y="1272439"/>
                    </a:moveTo>
                    <a:cubicBezTo>
                      <a:pt x="53054" y="1243893"/>
                      <a:pt x="61055" y="1215958"/>
                      <a:pt x="76190" y="1191756"/>
                    </a:cubicBezTo>
                    <a:lnTo>
                      <a:pt x="258380" y="900264"/>
                    </a:lnTo>
                    <a:cubicBezTo>
                      <a:pt x="281490" y="863033"/>
                      <a:pt x="322224" y="840432"/>
                      <a:pt x="366057" y="840557"/>
                    </a:cubicBezTo>
                    <a:lnTo>
                      <a:pt x="383199" y="840557"/>
                    </a:lnTo>
                    <a:lnTo>
                      <a:pt x="383199" y="959917"/>
                    </a:lnTo>
                    <a:lnTo>
                      <a:pt x="184299" y="1258193"/>
                    </a:lnTo>
                    <a:cubicBezTo>
                      <a:pt x="176504" y="1269849"/>
                      <a:pt x="179653" y="1285619"/>
                      <a:pt x="191333" y="1293417"/>
                    </a:cubicBezTo>
                    <a:cubicBezTo>
                      <a:pt x="195497" y="1296212"/>
                      <a:pt x="200423" y="1297683"/>
                      <a:pt x="205427" y="1297683"/>
                    </a:cubicBezTo>
                    <a:lnTo>
                      <a:pt x="307011" y="1297683"/>
                    </a:lnTo>
                    <a:lnTo>
                      <a:pt x="307011" y="1424663"/>
                    </a:lnTo>
                    <a:lnTo>
                      <a:pt x="205275" y="1424663"/>
                    </a:lnTo>
                    <a:cubicBezTo>
                      <a:pt x="121241" y="1424586"/>
                      <a:pt x="53131" y="1356473"/>
                      <a:pt x="53054" y="1272439"/>
                    </a:cubicBezTo>
                    <a:close/>
                    <a:moveTo>
                      <a:pt x="560968" y="1424660"/>
                    </a:moveTo>
                    <a:lnTo>
                      <a:pt x="357803" y="1424660"/>
                    </a:lnTo>
                    <a:lnTo>
                      <a:pt x="357803" y="1279320"/>
                    </a:lnTo>
                    <a:lnTo>
                      <a:pt x="383199" y="1236985"/>
                    </a:lnTo>
                    <a:lnTo>
                      <a:pt x="383199" y="1272284"/>
                    </a:lnTo>
                    <a:cubicBezTo>
                      <a:pt x="383199" y="1286303"/>
                      <a:pt x="394576" y="1297680"/>
                      <a:pt x="408595" y="1297680"/>
                    </a:cubicBezTo>
                    <a:lnTo>
                      <a:pt x="560968" y="1297680"/>
                    </a:lnTo>
                    <a:lnTo>
                      <a:pt x="560968" y="1424660"/>
                    </a:lnTo>
                    <a:close/>
                    <a:moveTo>
                      <a:pt x="510176" y="1246891"/>
                    </a:moveTo>
                    <a:lnTo>
                      <a:pt x="433988" y="1246891"/>
                    </a:lnTo>
                    <a:lnTo>
                      <a:pt x="433988" y="840557"/>
                    </a:lnTo>
                    <a:lnTo>
                      <a:pt x="510176" y="840557"/>
                    </a:lnTo>
                    <a:lnTo>
                      <a:pt x="510176" y="1246891"/>
                    </a:lnTo>
                    <a:close/>
                    <a:moveTo>
                      <a:pt x="764137" y="942141"/>
                    </a:moveTo>
                    <a:cubicBezTo>
                      <a:pt x="701917" y="941939"/>
                      <a:pt x="649042" y="896683"/>
                      <a:pt x="639189" y="835250"/>
                    </a:cubicBezTo>
                    <a:cubicBezTo>
                      <a:pt x="668497" y="823948"/>
                      <a:pt x="687874" y="795784"/>
                      <a:pt x="687949" y="764369"/>
                    </a:cubicBezTo>
                    <a:lnTo>
                      <a:pt x="687949" y="727266"/>
                    </a:lnTo>
                    <a:cubicBezTo>
                      <a:pt x="737547" y="742884"/>
                      <a:pt x="790726" y="742884"/>
                      <a:pt x="840322" y="727266"/>
                    </a:cubicBezTo>
                    <a:lnTo>
                      <a:pt x="840322" y="764369"/>
                    </a:lnTo>
                    <a:cubicBezTo>
                      <a:pt x="840399" y="795784"/>
                      <a:pt x="859774" y="823948"/>
                      <a:pt x="889081" y="835250"/>
                    </a:cubicBezTo>
                    <a:cubicBezTo>
                      <a:pt x="879228" y="896683"/>
                      <a:pt x="826329" y="941939"/>
                      <a:pt x="764137" y="942141"/>
                    </a:cubicBezTo>
                    <a:close/>
                    <a:moveTo>
                      <a:pt x="1018094" y="840557"/>
                    </a:moveTo>
                    <a:lnTo>
                      <a:pt x="1094282" y="840557"/>
                    </a:lnTo>
                    <a:lnTo>
                      <a:pt x="1094282" y="1246891"/>
                    </a:lnTo>
                    <a:lnTo>
                      <a:pt x="1018094" y="1246891"/>
                    </a:lnTo>
                    <a:lnTo>
                      <a:pt x="1018094" y="840557"/>
                    </a:lnTo>
                    <a:close/>
                    <a:moveTo>
                      <a:pt x="967302" y="1297683"/>
                    </a:moveTo>
                    <a:lnTo>
                      <a:pt x="1119675" y="1297683"/>
                    </a:lnTo>
                    <a:cubicBezTo>
                      <a:pt x="1133695" y="1297683"/>
                      <a:pt x="1145071" y="1286306"/>
                      <a:pt x="1145071" y="1272287"/>
                    </a:cubicBezTo>
                    <a:lnTo>
                      <a:pt x="1145071" y="1236988"/>
                    </a:lnTo>
                    <a:lnTo>
                      <a:pt x="1170467" y="1279323"/>
                    </a:lnTo>
                    <a:lnTo>
                      <a:pt x="1170467" y="1424663"/>
                    </a:lnTo>
                    <a:lnTo>
                      <a:pt x="967302" y="1424663"/>
                    </a:lnTo>
                    <a:lnTo>
                      <a:pt x="967302" y="1297683"/>
                    </a:lnTo>
                    <a:close/>
                    <a:moveTo>
                      <a:pt x="1322995" y="1424660"/>
                    </a:moveTo>
                    <a:lnTo>
                      <a:pt x="1221259" y="1424660"/>
                    </a:lnTo>
                    <a:lnTo>
                      <a:pt x="1221259" y="1297680"/>
                    </a:lnTo>
                    <a:lnTo>
                      <a:pt x="1322843" y="1297680"/>
                    </a:lnTo>
                    <a:cubicBezTo>
                      <a:pt x="1336863" y="1297680"/>
                      <a:pt x="1348239" y="1286303"/>
                      <a:pt x="1348239" y="1272284"/>
                    </a:cubicBezTo>
                    <a:cubicBezTo>
                      <a:pt x="1348239" y="1267256"/>
                      <a:pt x="1346766" y="1262354"/>
                      <a:pt x="1343974" y="1258190"/>
                    </a:cubicBezTo>
                    <a:lnTo>
                      <a:pt x="1145074" y="959917"/>
                    </a:lnTo>
                    <a:lnTo>
                      <a:pt x="1145074" y="840557"/>
                    </a:lnTo>
                    <a:lnTo>
                      <a:pt x="1162216" y="840557"/>
                    </a:lnTo>
                    <a:cubicBezTo>
                      <a:pt x="1206049" y="840429"/>
                      <a:pt x="1246783" y="863033"/>
                      <a:pt x="1269893" y="900264"/>
                    </a:cubicBezTo>
                    <a:lnTo>
                      <a:pt x="1452083" y="1191756"/>
                    </a:lnTo>
                    <a:cubicBezTo>
                      <a:pt x="1496654" y="1263042"/>
                      <a:pt x="1474964" y="1356955"/>
                      <a:pt x="1403678" y="1401526"/>
                    </a:cubicBezTo>
                    <a:cubicBezTo>
                      <a:pt x="1379475" y="1416662"/>
                      <a:pt x="1351514" y="1424660"/>
                      <a:pt x="1322995" y="142466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ln>
                    <a:solidFill>
                      <a:schemeClr val="bg1">
                        <a:lumMod val="50000"/>
                      </a:schemeClr>
                    </a:solidFill>
                  </a:ln>
                </a:endParaRPr>
              </a:p>
            </p:txBody>
          </p:sp>
        </p:grpSp>
        <p:sp>
          <p:nvSpPr>
            <p:cNvPr id="8" name="Text Box 5"/>
            <p:cNvSpPr txBox="1">
              <a:spLocks noChangeArrowheads="1"/>
            </p:cNvSpPr>
            <p:nvPr/>
          </p:nvSpPr>
          <p:spPr bwMode="auto">
            <a:xfrm>
              <a:off x="8508" y="6231"/>
              <a:ext cx="2084" cy="8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lvl="0" algn="ctr">
                <a:lnSpc>
                  <a:spcPct val="150000"/>
                </a:lnSpc>
              </a:pPr>
              <a:r>
                <a:rPr lang="zh-CN" altLang="en-US" sz="2000" b="1" dirty="0">
                  <a:solidFill>
                    <a:schemeClr val="accent2">
                      <a:lumMod val="50000"/>
                    </a:schemeClr>
                  </a:solidFill>
                </a:rPr>
                <a:t>我</a:t>
              </a:r>
              <a:endParaRPr lang="en-US" altLang="zh-CN" sz="2000" b="1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950710" y="1455420"/>
            <a:ext cx="4382770" cy="2203450"/>
            <a:chOff x="10946" y="2292"/>
            <a:chExt cx="6902" cy="3470"/>
          </a:xfrm>
        </p:grpSpPr>
        <p:pic>
          <p:nvPicPr>
            <p:cNvPr id="4" name="图片 3" descr="C:/Users/ADMINI~1/AppData/Local/Temp/kaimatting/20200922123544/output_aiMatting_20200922123609.pngoutput_aiMatting_20200922123609"/>
            <p:cNvPicPr>
              <a:picLocks noChangeAspect="1"/>
            </p:cNvPicPr>
            <p:nvPr/>
          </p:nvPicPr>
          <p:blipFill>
            <a:blip r:embed="rId65"/>
            <a:stretch>
              <a:fillRect/>
            </a:stretch>
          </p:blipFill>
          <p:spPr>
            <a:xfrm flipH="1">
              <a:off x="15290" y="2292"/>
              <a:ext cx="2364" cy="2795"/>
            </a:xfrm>
            <a:prstGeom prst="rect">
              <a:avLst/>
            </a:prstGeom>
          </p:spPr>
        </p:pic>
        <p:sp>
          <p:nvSpPr>
            <p:cNvPr id="11" name="Text Box 5"/>
            <p:cNvSpPr txBox="1">
              <a:spLocks noChangeArrowheads="1"/>
            </p:cNvSpPr>
            <p:nvPr/>
          </p:nvSpPr>
          <p:spPr bwMode="auto">
            <a:xfrm>
              <a:off x="15486" y="4892"/>
              <a:ext cx="2363" cy="8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lvl="0" algn="ctr">
                <a:lnSpc>
                  <a:spcPct val="150000"/>
                </a:lnSpc>
              </a:pPr>
              <a:r>
                <a:rPr lang="zh-CN" altLang="en-US" sz="2000" b="1" dirty="0">
                  <a:solidFill>
                    <a:schemeClr val="accent2">
                      <a:lumMod val="50000"/>
                    </a:schemeClr>
                  </a:solidFill>
                </a:rPr>
                <a:t>菲利普夫妇</a:t>
              </a:r>
              <a:endParaRPr lang="en-US" altLang="zh-CN" sz="2000" b="1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cxnSp>
          <p:nvCxnSpPr>
            <p:cNvPr id="23" name="直接连接符 22"/>
            <p:cNvCxnSpPr/>
            <p:nvPr/>
          </p:nvCxnSpPr>
          <p:spPr>
            <a:xfrm flipV="1">
              <a:off x="10946" y="4153"/>
              <a:ext cx="4097" cy="1042"/>
            </a:xfrm>
            <a:prstGeom prst="line">
              <a:avLst/>
            </a:prstGeom>
            <a:noFill/>
            <a:ln w="6350" cap="flat" cmpd="sng" algn="ctr">
              <a:solidFill>
                <a:srgbClr val="993300"/>
              </a:solidFill>
              <a:prstDash val="solid"/>
              <a:miter lim="800000"/>
            </a:ln>
            <a:effectLst/>
          </p:spPr>
        </p:cxnSp>
      </p:grpSp>
      <p:grpSp>
        <p:nvGrpSpPr>
          <p:cNvPr id="24" name="组合 23"/>
          <p:cNvGrpSpPr/>
          <p:nvPr/>
        </p:nvGrpSpPr>
        <p:grpSpPr>
          <a:xfrm>
            <a:off x="965835" y="3891915"/>
            <a:ext cx="4049395" cy="2377440"/>
            <a:chOff x="1521" y="6129"/>
            <a:chExt cx="6377" cy="3744"/>
          </a:xfrm>
        </p:grpSpPr>
        <p:pic>
          <p:nvPicPr>
            <p:cNvPr id="6" name="图片 5" descr="C:/Users/ADMINI~1/AppData/Local/Temp/kaimatting/20200922123617/output_aiMatting_20200922123651.pngoutput_aiMatting_20200922123651"/>
            <p:cNvPicPr>
              <a:picLocks noChangeAspect="1"/>
            </p:cNvPicPr>
            <p:nvPr/>
          </p:nvPicPr>
          <p:blipFill>
            <a:blip r:embed="rId66"/>
            <a:stretch>
              <a:fillRect/>
            </a:stretch>
          </p:blipFill>
          <p:spPr>
            <a:xfrm>
              <a:off x="1521" y="6129"/>
              <a:ext cx="2297" cy="2979"/>
            </a:xfrm>
            <a:prstGeom prst="rect">
              <a:avLst/>
            </a:prstGeom>
          </p:spPr>
        </p:pic>
        <p:sp>
          <p:nvSpPr>
            <p:cNvPr id="12" name="Text Box 5"/>
            <p:cNvSpPr txBox="1">
              <a:spLocks noChangeArrowheads="1"/>
            </p:cNvSpPr>
            <p:nvPr/>
          </p:nvSpPr>
          <p:spPr bwMode="auto">
            <a:xfrm>
              <a:off x="1521" y="9003"/>
              <a:ext cx="2084" cy="8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lvl="0" algn="ctr">
                <a:lnSpc>
                  <a:spcPct val="150000"/>
                </a:lnSpc>
              </a:pPr>
              <a:r>
                <a:rPr lang="zh-CN" altLang="en-US" sz="2000" b="1" dirty="0">
                  <a:solidFill>
                    <a:schemeClr val="accent2">
                      <a:lumMod val="50000"/>
                    </a:schemeClr>
                  </a:solidFill>
                </a:rPr>
                <a:t>若瑟夫</a:t>
              </a:r>
              <a:endParaRPr lang="en-US" altLang="zh-CN" sz="2000" b="1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cxnSp>
          <p:nvCxnSpPr>
            <p:cNvPr id="14" name="直接连接符 13"/>
            <p:cNvCxnSpPr/>
            <p:nvPr/>
          </p:nvCxnSpPr>
          <p:spPr>
            <a:xfrm flipH="1">
              <a:off x="3704" y="6307"/>
              <a:ext cx="4195" cy="1928"/>
            </a:xfrm>
            <a:prstGeom prst="line">
              <a:avLst/>
            </a:prstGeom>
            <a:noFill/>
            <a:ln w="6350" cap="flat" cmpd="sng" algn="ctr">
              <a:solidFill>
                <a:srgbClr val="993300"/>
              </a:solidFill>
              <a:prstDash val="solid"/>
              <a:miter lim="800000"/>
            </a:ln>
            <a:effectLst/>
          </p:spPr>
        </p:cxnSp>
      </p:grpSp>
      <p:grpSp>
        <p:nvGrpSpPr>
          <p:cNvPr id="26" name="组合 25"/>
          <p:cNvGrpSpPr/>
          <p:nvPr/>
        </p:nvGrpSpPr>
        <p:grpSpPr>
          <a:xfrm>
            <a:off x="7138035" y="3994785"/>
            <a:ext cx="4176395" cy="2274570"/>
            <a:chOff x="11241" y="6291"/>
            <a:chExt cx="6577" cy="3582"/>
          </a:xfrm>
        </p:grpSpPr>
        <p:sp>
          <p:nvSpPr>
            <p:cNvPr id="2050" name="PA-A000320141231A31PPSH-2023"/>
            <p:cNvSpPr/>
            <p:nvPr>
              <p:custDataLst>
                <p:tags r:id="rId31"/>
              </p:custDataLst>
            </p:nvPr>
          </p:nvSpPr>
          <p:spPr bwMode="auto">
            <a:xfrm>
              <a:off x="15518" y="6291"/>
              <a:ext cx="2300" cy="2881"/>
            </a:xfrm>
            <a:custGeom>
              <a:avLst/>
              <a:gdLst>
                <a:gd name="T0" fmla="*/ 2147483646 w 10593"/>
                <a:gd name="T1" fmla="*/ 2147483646 h 13817"/>
                <a:gd name="T2" fmla="*/ 2147483646 w 10593"/>
                <a:gd name="T3" fmla="*/ 2147483646 h 13817"/>
                <a:gd name="T4" fmla="*/ 2147483646 w 10593"/>
                <a:gd name="T5" fmla="*/ 2147483646 h 13817"/>
                <a:gd name="T6" fmla="*/ 2147483646 w 10593"/>
                <a:gd name="T7" fmla="*/ 988057059 h 13817"/>
                <a:gd name="T8" fmla="*/ 2147483646 w 10593"/>
                <a:gd name="T9" fmla="*/ 725978031 h 13817"/>
                <a:gd name="T10" fmla="*/ 2147483646 w 10593"/>
                <a:gd name="T11" fmla="*/ 2147483646 h 13817"/>
                <a:gd name="T12" fmla="*/ 2147483646 w 10593"/>
                <a:gd name="T13" fmla="*/ 2147483646 h 13817"/>
                <a:gd name="T14" fmla="*/ 2147483646 w 10593"/>
                <a:gd name="T15" fmla="*/ 2147483646 h 13817"/>
                <a:gd name="T16" fmla="*/ 2147483646 w 10593"/>
                <a:gd name="T17" fmla="*/ 2147483646 h 13817"/>
                <a:gd name="T18" fmla="*/ 2147483646 w 10593"/>
                <a:gd name="T19" fmla="*/ 2147483646 h 13817"/>
                <a:gd name="T20" fmla="*/ 2147483646 w 10593"/>
                <a:gd name="T21" fmla="*/ 1140073081 h 13817"/>
                <a:gd name="T22" fmla="*/ 2147483646 w 10593"/>
                <a:gd name="T23" fmla="*/ 183457139 h 13817"/>
                <a:gd name="T24" fmla="*/ 2147483646 w 10593"/>
                <a:gd name="T25" fmla="*/ 2147483646 h 13817"/>
                <a:gd name="T26" fmla="*/ 2147483646 w 10593"/>
                <a:gd name="T27" fmla="*/ 2147483646 h 13817"/>
                <a:gd name="T28" fmla="*/ 2147483646 w 10593"/>
                <a:gd name="T29" fmla="*/ 2147483646 h 13817"/>
                <a:gd name="T30" fmla="*/ 1690018133 w 10593"/>
                <a:gd name="T31" fmla="*/ 2147483646 h 13817"/>
                <a:gd name="T32" fmla="*/ 89077402 w 10593"/>
                <a:gd name="T33" fmla="*/ 2147483646 h 13817"/>
                <a:gd name="T34" fmla="*/ 505703330 w 10593"/>
                <a:gd name="T35" fmla="*/ 2147483646 h 13817"/>
                <a:gd name="T36" fmla="*/ 1708362002 w 10593"/>
                <a:gd name="T37" fmla="*/ 2147483646 h 13817"/>
                <a:gd name="T38" fmla="*/ 1171217457 w 10593"/>
                <a:gd name="T39" fmla="*/ 2147483646 h 13817"/>
                <a:gd name="T40" fmla="*/ 1619284738 w 10593"/>
                <a:gd name="T41" fmla="*/ 2147483646 h 13817"/>
                <a:gd name="T42" fmla="*/ 2147483646 w 10593"/>
                <a:gd name="T43" fmla="*/ 2147483646 h 13817"/>
                <a:gd name="T44" fmla="*/ 2147483646 w 10593"/>
                <a:gd name="T45" fmla="*/ 2147483646 h 13817"/>
                <a:gd name="T46" fmla="*/ 2147483646 w 10593"/>
                <a:gd name="T47" fmla="*/ 2147483646 h 13817"/>
                <a:gd name="T48" fmla="*/ 2147483646 w 10593"/>
                <a:gd name="T49" fmla="*/ 2147483646 h 13817"/>
                <a:gd name="T50" fmla="*/ 2147483646 w 10593"/>
                <a:gd name="T51" fmla="*/ 2147483646 h 13817"/>
                <a:gd name="T52" fmla="*/ 2147483646 w 10593"/>
                <a:gd name="T53" fmla="*/ 2147483646 h 13817"/>
                <a:gd name="T54" fmla="*/ 2147483646 w 10593"/>
                <a:gd name="T55" fmla="*/ 2147483646 h 13817"/>
                <a:gd name="T56" fmla="*/ 2147483646 w 10593"/>
                <a:gd name="T57" fmla="*/ 2147483646 h 13817"/>
                <a:gd name="T58" fmla="*/ 2147483646 w 10593"/>
                <a:gd name="T59" fmla="*/ 2147483646 h 13817"/>
                <a:gd name="T60" fmla="*/ 2147483646 w 10593"/>
                <a:gd name="T61" fmla="*/ 2147483646 h 13817"/>
                <a:gd name="T62" fmla="*/ 2147483646 w 10593"/>
                <a:gd name="T63" fmla="*/ 2147483646 h 13817"/>
                <a:gd name="T64" fmla="*/ 2147483646 w 10593"/>
                <a:gd name="T65" fmla="*/ 2147483646 h 13817"/>
                <a:gd name="T66" fmla="*/ 2147483646 w 10593"/>
                <a:gd name="T67" fmla="*/ 2147483646 h 13817"/>
                <a:gd name="T68" fmla="*/ 2147483646 w 10593"/>
                <a:gd name="T69" fmla="*/ 2147483646 h 13817"/>
                <a:gd name="T70" fmla="*/ 2147483646 w 10593"/>
                <a:gd name="T71" fmla="*/ 2147483646 h 13817"/>
                <a:gd name="T72" fmla="*/ 2147483646 w 10593"/>
                <a:gd name="T73" fmla="*/ 2147483646 h 13817"/>
                <a:gd name="T74" fmla="*/ 2147483646 w 10593"/>
                <a:gd name="T75" fmla="*/ 2147483646 h 13817"/>
                <a:gd name="T76" fmla="*/ 2147483646 w 10593"/>
                <a:gd name="T77" fmla="*/ 2147483646 h 13817"/>
                <a:gd name="T78" fmla="*/ 2147483646 w 10593"/>
                <a:gd name="T79" fmla="*/ 2147483646 h 13817"/>
                <a:gd name="T80" fmla="*/ 2147483646 w 10593"/>
                <a:gd name="T81" fmla="*/ 2147483646 h 13817"/>
                <a:gd name="T82" fmla="*/ 2147483646 w 10593"/>
                <a:gd name="T83" fmla="*/ 2147483646 h 13817"/>
                <a:gd name="T84" fmla="*/ 2147483646 w 10593"/>
                <a:gd name="T85" fmla="*/ 2147483646 h 13817"/>
                <a:gd name="T86" fmla="*/ 2147483646 w 10593"/>
                <a:gd name="T87" fmla="*/ 2147483646 h 13817"/>
                <a:gd name="T88" fmla="*/ 2147483646 w 10593"/>
                <a:gd name="T89" fmla="*/ 2147483646 h 13817"/>
                <a:gd name="T90" fmla="*/ 2147483646 w 10593"/>
                <a:gd name="T91" fmla="*/ 2147483646 h 13817"/>
                <a:gd name="T92" fmla="*/ 2147483646 w 10593"/>
                <a:gd name="T93" fmla="*/ 2147483646 h 13817"/>
                <a:gd name="T94" fmla="*/ 2147483646 w 10593"/>
                <a:gd name="T95" fmla="*/ 2147483646 h 13817"/>
                <a:gd name="T96" fmla="*/ 2147483646 w 10593"/>
                <a:gd name="T97" fmla="*/ 2147483646 h 13817"/>
                <a:gd name="T98" fmla="*/ 2147483646 w 10593"/>
                <a:gd name="T99" fmla="*/ 2147483646 h 13817"/>
                <a:gd name="T100" fmla="*/ 2147483646 w 10593"/>
                <a:gd name="T101" fmla="*/ 2147483646 h 13817"/>
                <a:gd name="T102" fmla="*/ 2147483646 w 10593"/>
                <a:gd name="T103" fmla="*/ 2147483646 h 13817"/>
                <a:gd name="T104" fmla="*/ 2147483646 w 10593"/>
                <a:gd name="T105" fmla="*/ 2147483646 h 13817"/>
                <a:gd name="T106" fmla="*/ 2147483646 w 10593"/>
                <a:gd name="T107" fmla="*/ 2147483646 h 13817"/>
                <a:gd name="T108" fmla="*/ 2147483646 w 10593"/>
                <a:gd name="T109" fmla="*/ 2147483646 h 13817"/>
                <a:gd name="T110" fmla="*/ 2147483646 w 10593"/>
                <a:gd name="T111" fmla="*/ 2147483646 h 13817"/>
                <a:gd name="T112" fmla="*/ 2147483646 w 10593"/>
                <a:gd name="T113" fmla="*/ 2147483646 h 13817"/>
                <a:gd name="T114" fmla="*/ 2147483646 w 10593"/>
                <a:gd name="T115" fmla="*/ 2147483646 h 13817"/>
                <a:gd name="T116" fmla="*/ 2147483646 w 10593"/>
                <a:gd name="T117" fmla="*/ 2147483646 h 13817"/>
                <a:gd name="T118" fmla="*/ 2147483646 w 10593"/>
                <a:gd name="T119" fmla="*/ 2147483646 h 13817"/>
                <a:gd name="T120" fmla="*/ 2147483646 w 10593"/>
                <a:gd name="T121" fmla="*/ 2147483646 h 13817"/>
                <a:gd name="T122" fmla="*/ 2147483646 w 10593"/>
                <a:gd name="T123" fmla="*/ 2147483646 h 13817"/>
                <a:gd name="T124" fmla="*/ 2147483646 w 10593"/>
                <a:gd name="T125" fmla="*/ 2147483646 h 13817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0593" h="13817">
                  <a:moveTo>
                    <a:pt x="10592" y="7013"/>
                  </a:moveTo>
                  <a:lnTo>
                    <a:pt x="10592" y="7013"/>
                  </a:lnTo>
                  <a:lnTo>
                    <a:pt x="10592" y="7000"/>
                  </a:lnTo>
                  <a:lnTo>
                    <a:pt x="10591" y="6985"/>
                  </a:lnTo>
                  <a:lnTo>
                    <a:pt x="10587" y="6970"/>
                  </a:lnTo>
                  <a:lnTo>
                    <a:pt x="10584" y="6954"/>
                  </a:lnTo>
                  <a:lnTo>
                    <a:pt x="10575" y="6921"/>
                  </a:lnTo>
                  <a:lnTo>
                    <a:pt x="10563" y="6887"/>
                  </a:lnTo>
                  <a:lnTo>
                    <a:pt x="10549" y="6852"/>
                  </a:lnTo>
                  <a:lnTo>
                    <a:pt x="10534" y="6816"/>
                  </a:lnTo>
                  <a:lnTo>
                    <a:pt x="10516" y="6781"/>
                  </a:lnTo>
                  <a:lnTo>
                    <a:pt x="10500" y="6748"/>
                  </a:lnTo>
                  <a:lnTo>
                    <a:pt x="10483" y="6716"/>
                  </a:lnTo>
                  <a:lnTo>
                    <a:pt x="10466" y="6687"/>
                  </a:lnTo>
                  <a:lnTo>
                    <a:pt x="10436" y="6635"/>
                  </a:lnTo>
                  <a:lnTo>
                    <a:pt x="10415" y="6602"/>
                  </a:lnTo>
                  <a:lnTo>
                    <a:pt x="10407" y="6590"/>
                  </a:lnTo>
                  <a:lnTo>
                    <a:pt x="10387" y="6556"/>
                  </a:lnTo>
                  <a:lnTo>
                    <a:pt x="10367" y="6523"/>
                  </a:lnTo>
                  <a:lnTo>
                    <a:pt x="10351" y="6490"/>
                  </a:lnTo>
                  <a:lnTo>
                    <a:pt x="10336" y="6461"/>
                  </a:lnTo>
                  <a:lnTo>
                    <a:pt x="10317" y="6416"/>
                  </a:lnTo>
                  <a:lnTo>
                    <a:pt x="10310" y="6399"/>
                  </a:lnTo>
                  <a:lnTo>
                    <a:pt x="10307" y="6381"/>
                  </a:lnTo>
                  <a:lnTo>
                    <a:pt x="10304" y="6362"/>
                  </a:lnTo>
                  <a:lnTo>
                    <a:pt x="10298" y="6343"/>
                  </a:lnTo>
                  <a:lnTo>
                    <a:pt x="10293" y="6325"/>
                  </a:lnTo>
                  <a:lnTo>
                    <a:pt x="10286" y="6306"/>
                  </a:lnTo>
                  <a:lnTo>
                    <a:pt x="10280" y="6289"/>
                  </a:lnTo>
                  <a:lnTo>
                    <a:pt x="10264" y="6256"/>
                  </a:lnTo>
                  <a:lnTo>
                    <a:pt x="10250" y="6227"/>
                  </a:lnTo>
                  <a:lnTo>
                    <a:pt x="10238" y="6205"/>
                  </a:lnTo>
                  <a:lnTo>
                    <a:pt x="10227" y="6185"/>
                  </a:lnTo>
                  <a:lnTo>
                    <a:pt x="10219" y="6175"/>
                  </a:lnTo>
                  <a:lnTo>
                    <a:pt x="10211" y="6162"/>
                  </a:lnTo>
                  <a:lnTo>
                    <a:pt x="10191" y="6128"/>
                  </a:lnTo>
                  <a:lnTo>
                    <a:pt x="10170" y="6086"/>
                  </a:lnTo>
                  <a:lnTo>
                    <a:pt x="10146" y="6037"/>
                  </a:lnTo>
                  <a:lnTo>
                    <a:pt x="10121" y="5982"/>
                  </a:lnTo>
                  <a:lnTo>
                    <a:pt x="10094" y="5924"/>
                  </a:lnTo>
                  <a:lnTo>
                    <a:pt x="10042" y="5802"/>
                  </a:lnTo>
                  <a:lnTo>
                    <a:pt x="9993" y="5684"/>
                  </a:lnTo>
                  <a:lnTo>
                    <a:pt x="9953" y="5584"/>
                  </a:lnTo>
                  <a:lnTo>
                    <a:pt x="9916" y="5488"/>
                  </a:lnTo>
                  <a:lnTo>
                    <a:pt x="9910" y="5465"/>
                  </a:lnTo>
                  <a:lnTo>
                    <a:pt x="9902" y="5439"/>
                  </a:lnTo>
                  <a:lnTo>
                    <a:pt x="9893" y="5409"/>
                  </a:lnTo>
                  <a:lnTo>
                    <a:pt x="9882" y="5374"/>
                  </a:lnTo>
                  <a:lnTo>
                    <a:pt x="9868" y="5337"/>
                  </a:lnTo>
                  <a:lnTo>
                    <a:pt x="9851" y="5297"/>
                  </a:lnTo>
                  <a:lnTo>
                    <a:pt x="9816" y="5209"/>
                  </a:lnTo>
                  <a:lnTo>
                    <a:pt x="9775" y="5114"/>
                  </a:lnTo>
                  <a:lnTo>
                    <a:pt x="9730" y="5015"/>
                  </a:lnTo>
                  <a:lnTo>
                    <a:pt x="9683" y="4912"/>
                  </a:lnTo>
                  <a:lnTo>
                    <a:pt x="9635" y="4810"/>
                  </a:lnTo>
                  <a:lnTo>
                    <a:pt x="9541" y="4615"/>
                  </a:lnTo>
                  <a:lnTo>
                    <a:pt x="9462" y="4451"/>
                  </a:lnTo>
                  <a:lnTo>
                    <a:pt x="9384" y="4295"/>
                  </a:lnTo>
                  <a:lnTo>
                    <a:pt x="9377" y="4283"/>
                  </a:lnTo>
                  <a:lnTo>
                    <a:pt x="9370" y="4268"/>
                  </a:lnTo>
                  <a:lnTo>
                    <a:pt x="9363" y="4252"/>
                  </a:lnTo>
                  <a:lnTo>
                    <a:pt x="9355" y="4232"/>
                  </a:lnTo>
                  <a:lnTo>
                    <a:pt x="9340" y="4187"/>
                  </a:lnTo>
                  <a:lnTo>
                    <a:pt x="9324" y="4136"/>
                  </a:lnTo>
                  <a:lnTo>
                    <a:pt x="9309" y="4079"/>
                  </a:lnTo>
                  <a:lnTo>
                    <a:pt x="9294" y="4019"/>
                  </a:lnTo>
                  <a:lnTo>
                    <a:pt x="9279" y="3957"/>
                  </a:lnTo>
                  <a:lnTo>
                    <a:pt x="9264" y="3895"/>
                  </a:lnTo>
                  <a:lnTo>
                    <a:pt x="9238" y="3776"/>
                  </a:lnTo>
                  <a:lnTo>
                    <a:pt x="9218" y="3675"/>
                  </a:lnTo>
                  <a:lnTo>
                    <a:pt x="9199" y="3579"/>
                  </a:lnTo>
                  <a:lnTo>
                    <a:pt x="9198" y="3552"/>
                  </a:lnTo>
                  <a:lnTo>
                    <a:pt x="9194" y="3511"/>
                  </a:lnTo>
                  <a:lnTo>
                    <a:pt x="9187" y="3460"/>
                  </a:lnTo>
                  <a:lnTo>
                    <a:pt x="9178" y="3400"/>
                  </a:lnTo>
                  <a:lnTo>
                    <a:pt x="9156" y="3257"/>
                  </a:lnTo>
                  <a:lnTo>
                    <a:pt x="9131" y="3099"/>
                  </a:lnTo>
                  <a:lnTo>
                    <a:pt x="9105" y="2940"/>
                  </a:lnTo>
                  <a:lnTo>
                    <a:pt x="9080" y="2794"/>
                  </a:lnTo>
                  <a:lnTo>
                    <a:pt x="9046" y="2601"/>
                  </a:lnTo>
                  <a:lnTo>
                    <a:pt x="9057" y="2600"/>
                  </a:lnTo>
                  <a:lnTo>
                    <a:pt x="9062" y="2600"/>
                  </a:lnTo>
                  <a:lnTo>
                    <a:pt x="9065" y="2596"/>
                  </a:lnTo>
                  <a:lnTo>
                    <a:pt x="9067" y="2592"/>
                  </a:lnTo>
                  <a:lnTo>
                    <a:pt x="9069" y="2587"/>
                  </a:lnTo>
                  <a:lnTo>
                    <a:pt x="9069" y="2579"/>
                  </a:lnTo>
                  <a:lnTo>
                    <a:pt x="9069" y="2569"/>
                  </a:lnTo>
                  <a:lnTo>
                    <a:pt x="9066" y="2546"/>
                  </a:lnTo>
                  <a:lnTo>
                    <a:pt x="9060" y="2518"/>
                  </a:lnTo>
                  <a:lnTo>
                    <a:pt x="9052" y="2486"/>
                  </a:lnTo>
                  <a:lnTo>
                    <a:pt x="9040" y="2451"/>
                  </a:lnTo>
                  <a:lnTo>
                    <a:pt x="9026" y="2414"/>
                  </a:lnTo>
                  <a:lnTo>
                    <a:pt x="9008" y="2376"/>
                  </a:lnTo>
                  <a:lnTo>
                    <a:pt x="8989" y="2337"/>
                  </a:lnTo>
                  <a:lnTo>
                    <a:pt x="8967" y="2298"/>
                  </a:lnTo>
                  <a:lnTo>
                    <a:pt x="8956" y="2278"/>
                  </a:lnTo>
                  <a:lnTo>
                    <a:pt x="8944" y="2259"/>
                  </a:lnTo>
                  <a:lnTo>
                    <a:pt x="8931" y="2241"/>
                  </a:lnTo>
                  <a:lnTo>
                    <a:pt x="8918" y="2223"/>
                  </a:lnTo>
                  <a:lnTo>
                    <a:pt x="8903" y="2207"/>
                  </a:lnTo>
                  <a:lnTo>
                    <a:pt x="8889" y="2191"/>
                  </a:lnTo>
                  <a:lnTo>
                    <a:pt x="8875" y="2175"/>
                  </a:lnTo>
                  <a:lnTo>
                    <a:pt x="8860" y="2161"/>
                  </a:lnTo>
                  <a:lnTo>
                    <a:pt x="8845" y="2149"/>
                  </a:lnTo>
                  <a:lnTo>
                    <a:pt x="8829" y="2137"/>
                  </a:lnTo>
                  <a:lnTo>
                    <a:pt x="8812" y="2137"/>
                  </a:lnTo>
                  <a:lnTo>
                    <a:pt x="8771" y="2137"/>
                  </a:lnTo>
                  <a:lnTo>
                    <a:pt x="8746" y="2135"/>
                  </a:lnTo>
                  <a:lnTo>
                    <a:pt x="8721" y="2133"/>
                  </a:lnTo>
                  <a:lnTo>
                    <a:pt x="8697" y="2129"/>
                  </a:lnTo>
                  <a:lnTo>
                    <a:pt x="8686" y="2125"/>
                  </a:lnTo>
                  <a:lnTo>
                    <a:pt x="8677" y="2122"/>
                  </a:lnTo>
                  <a:lnTo>
                    <a:pt x="8700" y="2114"/>
                  </a:lnTo>
                  <a:lnTo>
                    <a:pt x="8722" y="2106"/>
                  </a:lnTo>
                  <a:lnTo>
                    <a:pt x="8744" y="2096"/>
                  </a:lnTo>
                  <a:lnTo>
                    <a:pt x="8764" y="2085"/>
                  </a:lnTo>
                  <a:lnTo>
                    <a:pt x="8783" y="2072"/>
                  </a:lnTo>
                  <a:lnTo>
                    <a:pt x="8792" y="2065"/>
                  </a:lnTo>
                  <a:lnTo>
                    <a:pt x="8800" y="2058"/>
                  </a:lnTo>
                  <a:lnTo>
                    <a:pt x="8807" y="2050"/>
                  </a:lnTo>
                  <a:lnTo>
                    <a:pt x="8814" y="2042"/>
                  </a:lnTo>
                  <a:lnTo>
                    <a:pt x="8821" y="2034"/>
                  </a:lnTo>
                  <a:lnTo>
                    <a:pt x="8826" y="2025"/>
                  </a:lnTo>
                  <a:lnTo>
                    <a:pt x="8816" y="2028"/>
                  </a:lnTo>
                  <a:lnTo>
                    <a:pt x="8789" y="2035"/>
                  </a:lnTo>
                  <a:lnTo>
                    <a:pt x="8770" y="2039"/>
                  </a:lnTo>
                  <a:lnTo>
                    <a:pt x="8750" y="2042"/>
                  </a:lnTo>
                  <a:lnTo>
                    <a:pt x="8728" y="2046"/>
                  </a:lnTo>
                  <a:lnTo>
                    <a:pt x="8704" y="2047"/>
                  </a:lnTo>
                  <a:lnTo>
                    <a:pt x="8680" y="2047"/>
                  </a:lnTo>
                  <a:lnTo>
                    <a:pt x="8655" y="2045"/>
                  </a:lnTo>
                  <a:lnTo>
                    <a:pt x="8644" y="2042"/>
                  </a:lnTo>
                  <a:lnTo>
                    <a:pt x="8632" y="2040"/>
                  </a:lnTo>
                  <a:lnTo>
                    <a:pt x="8620" y="2036"/>
                  </a:lnTo>
                  <a:lnTo>
                    <a:pt x="8609" y="2031"/>
                  </a:lnTo>
                  <a:lnTo>
                    <a:pt x="8598" y="2027"/>
                  </a:lnTo>
                  <a:lnTo>
                    <a:pt x="8588" y="2021"/>
                  </a:lnTo>
                  <a:lnTo>
                    <a:pt x="8578" y="2014"/>
                  </a:lnTo>
                  <a:lnTo>
                    <a:pt x="8570" y="2005"/>
                  </a:lnTo>
                  <a:lnTo>
                    <a:pt x="8562" y="1997"/>
                  </a:lnTo>
                  <a:lnTo>
                    <a:pt x="8554" y="1986"/>
                  </a:lnTo>
                  <a:lnTo>
                    <a:pt x="8548" y="1975"/>
                  </a:lnTo>
                  <a:lnTo>
                    <a:pt x="8542" y="1962"/>
                  </a:lnTo>
                  <a:lnTo>
                    <a:pt x="8535" y="1936"/>
                  </a:lnTo>
                  <a:lnTo>
                    <a:pt x="8513" y="1865"/>
                  </a:lnTo>
                  <a:lnTo>
                    <a:pt x="8484" y="1760"/>
                  </a:lnTo>
                  <a:lnTo>
                    <a:pt x="8467" y="1698"/>
                  </a:lnTo>
                  <a:lnTo>
                    <a:pt x="8451" y="1631"/>
                  </a:lnTo>
                  <a:lnTo>
                    <a:pt x="8435" y="1563"/>
                  </a:lnTo>
                  <a:lnTo>
                    <a:pt x="8419" y="1492"/>
                  </a:lnTo>
                  <a:lnTo>
                    <a:pt x="8406" y="1421"/>
                  </a:lnTo>
                  <a:lnTo>
                    <a:pt x="8395" y="1352"/>
                  </a:lnTo>
                  <a:lnTo>
                    <a:pt x="8390" y="1317"/>
                  </a:lnTo>
                  <a:lnTo>
                    <a:pt x="8387" y="1285"/>
                  </a:lnTo>
                  <a:lnTo>
                    <a:pt x="8383" y="1253"/>
                  </a:lnTo>
                  <a:lnTo>
                    <a:pt x="8381" y="1221"/>
                  </a:lnTo>
                  <a:lnTo>
                    <a:pt x="8380" y="1192"/>
                  </a:lnTo>
                  <a:lnTo>
                    <a:pt x="8380" y="1163"/>
                  </a:lnTo>
                  <a:lnTo>
                    <a:pt x="8381" y="1137"/>
                  </a:lnTo>
                  <a:lnTo>
                    <a:pt x="8383" y="1112"/>
                  </a:lnTo>
                  <a:lnTo>
                    <a:pt x="8378" y="1088"/>
                  </a:lnTo>
                  <a:lnTo>
                    <a:pt x="8360" y="1021"/>
                  </a:lnTo>
                  <a:lnTo>
                    <a:pt x="8348" y="975"/>
                  </a:lnTo>
                  <a:lnTo>
                    <a:pt x="8333" y="923"/>
                  </a:lnTo>
                  <a:lnTo>
                    <a:pt x="8315" y="866"/>
                  </a:lnTo>
                  <a:lnTo>
                    <a:pt x="8295" y="805"/>
                  </a:lnTo>
                  <a:lnTo>
                    <a:pt x="8271" y="743"/>
                  </a:lnTo>
                  <a:lnTo>
                    <a:pt x="8246" y="678"/>
                  </a:lnTo>
                  <a:lnTo>
                    <a:pt x="8233" y="647"/>
                  </a:lnTo>
                  <a:lnTo>
                    <a:pt x="8219" y="615"/>
                  </a:lnTo>
                  <a:lnTo>
                    <a:pt x="8203" y="584"/>
                  </a:lnTo>
                  <a:lnTo>
                    <a:pt x="8188" y="554"/>
                  </a:lnTo>
                  <a:lnTo>
                    <a:pt x="8172" y="526"/>
                  </a:lnTo>
                  <a:lnTo>
                    <a:pt x="8155" y="497"/>
                  </a:lnTo>
                  <a:lnTo>
                    <a:pt x="8138" y="470"/>
                  </a:lnTo>
                  <a:lnTo>
                    <a:pt x="8120" y="444"/>
                  </a:lnTo>
                  <a:lnTo>
                    <a:pt x="8102" y="420"/>
                  </a:lnTo>
                  <a:lnTo>
                    <a:pt x="8083" y="397"/>
                  </a:lnTo>
                  <a:lnTo>
                    <a:pt x="8065" y="377"/>
                  </a:lnTo>
                  <a:lnTo>
                    <a:pt x="8044" y="359"/>
                  </a:lnTo>
                  <a:lnTo>
                    <a:pt x="8027" y="341"/>
                  </a:lnTo>
                  <a:lnTo>
                    <a:pt x="8006" y="322"/>
                  </a:lnTo>
                  <a:lnTo>
                    <a:pt x="7978" y="297"/>
                  </a:lnTo>
                  <a:lnTo>
                    <a:pt x="7943" y="268"/>
                  </a:lnTo>
                  <a:lnTo>
                    <a:pt x="7901" y="238"/>
                  </a:lnTo>
                  <a:lnTo>
                    <a:pt x="7878" y="221"/>
                  </a:lnTo>
                  <a:lnTo>
                    <a:pt x="7854" y="206"/>
                  </a:lnTo>
                  <a:lnTo>
                    <a:pt x="7829" y="191"/>
                  </a:lnTo>
                  <a:lnTo>
                    <a:pt x="7803" y="176"/>
                  </a:lnTo>
                  <a:lnTo>
                    <a:pt x="7775" y="161"/>
                  </a:lnTo>
                  <a:lnTo>
                    <a:pt x="7746" y="147"/>
                  </a:lnTo>
                  <a:lnTo>
                    <a:pt x="7717" y="135"/>
                  </a:lnTo>
                  <a:lnTo>
                    <a:pt x="7686" y="123"/>
                  </a:lnTo>
                  <a:lnTo>
                    <a:pt x="7656" y="113"/>
                  </a:lnTo>
                  <a:lnTo>
                    <a:pt x="7624" y="105"/>
                  </a:lnTo>
                  <a:lnTo>
                    <a:pt x="7591" y="98"/>
                  </a:lnTo>
                  <a:lnTo>
                    <a:pt x="7558" y="94"/>
                  </a:lnTo>
                  <a:lnTo>
                    <a:pt x="7525" y="91"/>
                  </a:lnTo>
                  <a:lnTo>
                    <a:pt x="7490" y="91"/>
                  </a:lnTo>
                  <a:lnTo>
                    <a:pt x="7456" y="93"/>
                  </a:lnTo>
                  <a:lnTo>
                    <a:pt x="7439" y="95"/>
                  </a:lnTo>
                  <a:lnTo>
                    <a:pt x="7421" y="98"/>
                  </a:lnTo>
                  <a:lnTo>
                    <a:pt x="7404" y="101"/>
                  </a:lnTo>
                  <a:lnTo>
                    <a:pt x="7386" y="106"/>
                  </a:lnTo>
                  <a:lnTo>
                    <a:pt x="7369" y="110"/>
                  </a:lnTo>
                  <a:lnTo>
                    <a:pt x="7352" y="117"/>
                  </a:lnTo>
                  <a:lnTo>
                    <a:pt x="7334" y="123"/>
                  </a:lnTo>
                  <a:lnTo>
                    <a:pt x="7317" y="131"/>
                  </a:lnTo>
                  <a:lnTo>
                    <a:pt x="7299" y="138"/>
                  </a:lnTo>
                  <a:lnTo>
                    <a:pt x="7282" y="148"/>
                  </a:lnTo>
                  <a:lnTo>
                    <a:pt x="7270" y="149"/>
                  </a:lnTo>
                  <a:lnTo>
                    <a:pt x="7256" y="152"/>
                  </a:lnTo>
                  <a:lnTo>
                    <a:pt x="7237" y="155"/>
                  </a:lnTo>
                  <a:lnTo>
                    <a:pt x="7215" y="159"/>
                  </a:lnTo>
                  <a:lnTo>
                    <a:pt x="7190" y="166"/>
                  </a:lnTo>
                  <a:lnTo>
                    <a:pt x="7162" y="176"/>
                  </a:lnTo>
                  <a:lnTo>
                    <a:pt x="7131" y="186"/>
                  </a:lnTo>
                  <a:lnTo>
                    <a:pt x="7100" y="201"/>
                  </a:lnTo>
                  <a:lnTo>
                    <a:pt x="7084" y="209"/>
                  </a:lnTo>
                  <a:lnTo>
                    <a:pt x="7068" y="218"/>
                  </a:lnTo>
                  <a:lnTo>
                    <a:pt x="7052" y="228"/>
                  </a:lnTo>
                  <a:lnTo>
                    <a:pt x="7035" y="239"/>
                  </a:lnTo>
                  <a:lnTo>
                    <a:pt x="7020" y="251"/>
                  </a:lnTo>
                  <a:lnTo>
                    <a:pt x="7005" y="263"/>
                  </a:lnTo>
                  <a:lnTo>
                    <a:pt x="6988" y="277"/>
                  </a:lnTo>
                  <a:lnTo>
                    <a:pt x="6974" y="291"/>
                  </a:lnTo>
                  <a:lnTo>
                    <a:pt x="6959" y="308"/>
                  </a:lnTo>
                  <a:lnTo>
                    <a:pt x="6945" y="324"/>
                  </a:lnTo>
                  <a:lnTo>
                    <a:pt x="6932" y="341"/>
                  </a:lnTo>
                  <a:lnTo>
                    <a:pt x="6920" y="361"/>
                  </a:lnTo>
                  <a:lnTo>
                    <a:pt x="6908" y="382"/>
                  </a:lnTo>
                  <a:lnTo>
                    <a:pt x="6897" y="402"/>
                  </a:lnTo>
                  <a:lnTo>
                    <a:pt x="6892" y="413"/>
                  </a:lnTo>
                  <a:lnTo>
                    <a:pt x="6882" y="439"/>
                  </a:lnTo>
                  <a:lnTo>
                    <a:pt x="6874" y="456"/>
                  </a:lnTo>
                  <a:lnTo>
                    <a:pt x="6865" y="472"/>
                  </a:lnTo>
                  <a:lnTo>
                    <a:pt x="6855" y="487"/>
                  </a:lnTo>
                  <a:lnTo>
                    <a:pt x="6844" y="502"/>
                  </a:lnTo>
                  <a:lnTo>
                    <a:pt x="6837" y="514"/>
                  </a:lnTo>
                  <a:lnTo>
                    <a:pt x="6815" y="547"/>
                  </a:lnTo>
                  <a:lnTo>
                    <a:pt x="6784" y="596"/>
                  </a:lnTo>
                  <a:lnTo>
                    <a:pt x="6767" y="626"/>
                  </a:lnTo>
                  <a:lnTo>
                    <a:pt x="6748" y="658"/>
                  </a:lnTo>
                  <a:lnTo>
                    <a:pt x="6731" y="691"/>
                  </a:lnTo>
                  <a:lnTo>
                    <a:pt x="6714" y="726"/>
                  </a:lnTo>
                  <a:lnTo>
                    <a:pt x="6697" y="761"/>
                  </a:lnTo>
                  <a:lnTo>
                    <a:pt x="6683" y="797"/>
                  </a:lnTo>
                  <a:lnTo>
                    <a:pt x="6670" y="832"/>
                  </a:lnTo>
                  <a:lnTo>
                    <a:pt x="6666" y="849"/>
                  </a:lnTo>
                  <a:lnTo>
                    <a:pt x="6661" y="867"/>
                  </a:lnTo>
                  <a:lnTo>
                    <a:pt x="6657" y="883"/>
                  </a:lnTo>
                  <a:lnTo>
                    <a:pt x="6655" y="899"/>
                  </a:lnTo>
                  <a:lnTo>
                    <a:pt x="6654" y="915"/>
                  </a:lnTo>
                  <a:lnTo>
                    <a:pt x="6653" y="929"/>
                  </a:lnTo>
                  <a:lnTo>
                    <a:pt x="6600" y="1020"/>
                  </a:lnTo>
                  <a:lnTo>
                    <a:pt x="6527" y="1146"/>
                  </a:lnTo>
                  <a:lnTo>
                    <a:pt x="6507" y="1171"/>
                  </a:lnTo>
                  <a:lnTo>
                    <a:pt x="6454" y="1237"/>
                  </a:lnTo>
                  <a:lnTo>
                    <a:pt x="6419" y="1282"/>
                  </a:lnTo>
                  <a:lnTo>
                    <a:pt x="6381" y="1334"/>
                  </a:lnTo>
                  <a:lnTo>
                    <a:pt x="6340" y="1390"/>
                  </a:lnTo>
                  <a:lnTo>
                    <a:pt x="6298" y="1450"/>
                  </a:lnTo>
                  <a:lnTo>
                    <a:pt x="6258" y="1511"/>
                  </a:lnTo>
                  <a:lnTo>
                    <a:pt x="6238" y="1543"/>
                  </a:lnTo>
                  <a:lnTo>
                    <a:pt x="6218" y="1575"/>
                  </a:lnTo>
                  <a:lnTo>
                    <a:pt x="6201" y="1606"/>
                  </a:lnTo>
                  <a:lnTo>
                    <a:pt x="6184" y="1637"/>
                  </a:lnTo>
                  <a:lnTo>
                    <a:pt x="6168" y="1667"/>
                  </a:lnTo>
                  <a:lnTo>
                    <a:pt x="6154" y="1697"/>
                  </a:lnTo>
                  <a:lnTo>
                    <a:pt x="6142" y="1726"/>
                  </a:lnTo>
                  <a:lnTo>
                    <a:pt x="6132" y="1753"/>
                  </a:lnTo>
                  <a:lnTo>
                    <a:pt x="6124" y="1781"/>
                  </a:lnTo>
                  <a:lnTo>
                    <a:pt x="6117" y="1806"/>
                  </a:lnTo>
                  <a:lnTo>
                    <a:pt x="6114" y="1830"/>
                  </a:lnTo>
                  <a:lnTo>
                    <a:pt x="6113" y="1841"/>
                  </a:lnTo>
                  <a:lnTo>
                    <a:pt x="6113" y="1852"/>
                  </a:lnTo>
                  <a:lnTo>
                    <a:pt x="6113" y="1862"/>
                  </a:lnTo>
                  <a:lnTo>
                    <a:pt x="6114" y="1872"/>
                  </a:lnTo>
                  <a:lnTo>
                    <a:pt x="6116" y="1881"/>
                  </a:lnTo>
                  <a:lnTo>
                    <a:pt x="6119" y="1890"/>
                  </a:lnTo>
                  <a:lnTo>
                    <a:pt x="6122" y="1898"/>
                  </a:lnTo>
                  <a:lnTo>
                    <a:pt x="6133" y="1921"/>
                  </a:lnTo>
                  <a:lnTo>
                    <a:pt x="6146" y="1957"/>
                  </a:lnTo>
                  <a:lnTo>
                    <a:pt x="6154" y="1979"/>
                  </a:lnTo>
                  <a:lnTo>
                    <a:pt x="6161" y="2004"/>
                  </a:lnTo>
                  <a:lnTo>
                    <a:pt x="6138" y="2014"/>
                  </a:lnTo>
                  <a:lnTo>
                    <a:pt x="6113" y="2027"/>
                  </a:lnTo>
                  <a:lnTo>
                    <a:pt x="6085" y="2041"/>
                  </a:lnTo>
                  <a:lnTo>
                    <a:pt x="6058" y="2059"/>
                  </a:lnTo>
                  <a:lnTo>
                    <a:pt x="6030" y="2079"/>
                  </a:lnTo>
                  <a:lnTo>
                    <a:pt x="6000" y="2101"/>
                  </a:lnTo>
                  <a:lnTo>
                    <a:pt x="5972" y="2127"/>
                  </a:lnTo>
                  <a:lnTo>
                    <a:pt x="5959" y="2142"/>
                  </a:lnTo>
                  <a:lnTo>
                    <a:pt x="5945" y="2156"/>
                  </a:lnTo>
                  <a:lnTo>
                    <a:pt x="5931" y="2171"/>
                  </a:lnTo>
                  <a:lnTo>
                    <a:pt x="5917" y="2187"/>
                  </a:lnTo>
                  <a:lnTo>
                    <a:pt x="5904" y="2205"/>
                  </a:lnTo>
                  <a:lnTo>
                    <a:pt x="5892" y="2222"/>
                  </a:lnTo>
                  <a:lnTo>
                    <a:pt x="5879" y="2242"/>
                  </a:lnTo>
                  <a:lnTo>
                    <a:pt x="5868" y="2262"/>
                  </a:lnTo>
                  <a:lnTo>
                    <a:pt x="5857" y="2282"/>
                  </a:lnTo>
                  <a:lnTo>
                    <a:pt x="5847" y="2304"/>
                  </a:lnTo>
                  <a:lnTo>
                    <a:pt x="5837" y="2326"/>
                  </a:lnTo>
                  <a:lnTo>
                    <a:pt x="5827" y="2350"/>
                  </a:lnTo>
                  <a:lnTo>
                    <a:pt x="5818" y="2374"/>
                  </a:lnTo>
                  <a:lnTo>
                    <a:pt x="5811" y="2400"/>
                  </a:lnTo>
                  <a:lnTo>
                    <a:pt x="5804" y="2426"/>
                  </a:lnTo>
                  <a:lnTo>
                    <a:pt x="5799" y="2453"/>
                  </a:lnTo>
                  <a:lnTo>
                    <a:pt x="5793" y="2483"/>
                  </a:lnTo>
                  <a:lnTo>
                    <a:pt x="5789" y="2512"/>
                  </a:lnTo>
                  <a:lnTo>
                    <a:pt x="5797" y="2518"/>
                  </a:lnTo>
                  <a:lnTo>
                    <a:pt x="5783" y="2578"/>
                  </a:lnTo>
                  <a:lnTo>
                    <a:pt x="5757" y="2692"/>
                  </a:lnTo>
                  <a:lnTo>
                    <a:pt x="5724" y="2848"/>
                  </a:lnTo>
                  <a:lnTo>
                    <a:pt x="5706" y="2938"/>
                  </a:lnTo>
                  <a:lnTo>
                    <a:pt x="5688" y="3033"/>
                  </a:lnTo>
                  <a:lnTo>
                    <a:pt x="5670" y="3132"/>
                  </a:lnTo>
                  <a:lnTo>
                    <a:pt x="5652" y="3234"/>
                  </a:lnTo>
                  <a:lnTo>
                    <a:pt x="5637" y="3337"/>
                  </a:lnTo>
                  <a:lnTo>
                    <a:pt x="5624" y="3439"/>
                  </a:lnTo>
                  <a:lnTo>
                    <a:pt x="5612" y="3538"/>
                  </a:lnTo>
                  <a:lnTo>
                    <a:pt x="5608" y="3588"/>
                  </a:lnTo>
                  <a:lnTo>
                    <a:pt x="5604" y="3634"/>
                  </a:lnTo>
                  <a:lnTo>
                    <a:pt x="5601" y="3680"/>
                  </a:lnTo>
                  <a:lnTo>
                    <a:pt x="5600" y="3725"/>
                  </a:lnTo>
                  <a:lnTo>
                    <a:pt x="5599" y="3767"/>
                  </a:lnTo>
                  <a:lnTo>
                    <a:pt x="5599" y="3808"/>
                  </a:lnTo>
                  <a:lnTo>
                    <a:pt x="5596" y="3869"/>
                  </a:lnTo>
                  <a:lnTo>
                    <a:pt x="5590" y="3934"/>
                  </a:lnTo>
                  <a:lnTo>
                    <a:pt x="5584" y="4013"/>
                  </a:lnTo>
                  <a:lnTo>
                    <a:pt x="5575" y="4098"/>
                  </a:lnTo>
                  <a:lnTo>
                    <a:pt x="5570" y="4139"/>
                  </a:lnTo>
                  <a:lnTo>
                    <a:pt x="5564" y="4180"/>
                  </a:lnTo>
                  <a:lnTo>
                    <a:pt x="5558" y="4218"/>
                  </a:lnTo>
                  <a:lnTo>
                    <a:pt x="5551" y="4253"/>
                  </a:lnTo>
                  <a:lnTo>
                    <a:pt x="5543" y="4284"/>
                  </a:lnTo>
                  <a:lnTo>
                    <a:pt x="5536" y="4309"/>
                  </a:lnTo>
                  <a:lnTo>
                    <a:pt x="5528" y="4339"/>
                  </a:lnTo>
                  <a:lnTo>
                    <a:pt x="5508" y="4421"/>
                  </a:lnTo>
                  <a:lnTo>
                    <a:pt x="5481" y="4542"/>
                  </a:lnTo>
                  <a:lnTo>
                    <a:pt x="5466" y="4614"/>
                  </a:lnTo>
                  <a:lnTo>
                    <a:pt x="5450" y="4692"/>
                  </a:lnTo>
                  <a:lnTo>
                    <a:pt x="5434" y="4774"/>
                  </a:lnTo>
                  <a:lnTo>
                    <a:pt x="5419" y="4858"/>
                  </a:lnTo>
                  <a:lnTo>
                    <a:pt x="5405" y="4944"/>
                  </a:lnTo>
                  <a:lnTo>
                    <a:pt x="5392" y="5030"/>
                  </a:lnTo>
                  <a:lnTo>
                    <a:pt x="5382" y="5115"/>
                  </a:lnTo>
                  <a:lnTo>
                    <a:pt x="5374" y="5197"/>
                  </a:lnTo>
                  <a:lnTo>
                    <a:pt x="5371" y="5236"/>
                  </a:lnTo>
                  <a:lnTo>
                    <a:pt x="5370" y="5273"/>
                  </a:lnTo>
                  <a:lnTo>
                    <a:pt x="5369" y="5310"/>
                  </a:lnTo>
                  <a:lnTo>
                    <a:pt x="5369" y="5345"/>
                  </a:lnTo>
                  <a:lnTo>
                    <a:pt x="5347" y="5303"/>
                  </a:lnTo>
                  <a:lnTo>
                    <a:pt x="5329" y="5265"/>
                  </a:lnTo>
                  <a:lnTo>
                    <a:pt x="5312" y="5225"/>
                  </a:lnTo>
                  <a:lnTo>
                    <a:pt x="5289" y="5170"/>
                  </a:lnTo>
                  <a:lnTo>
                    <a:pt x="5261" y="5099"/>
                  </a:lnTo>
                  <a:lnTo>
                    <a:pt x="5228" y="5015"/>
                  </a:lnTo>
                  <a:lnTo>
                    <a:pt x="5155" y="4818"/>
                  </a:lnTo>
                  <a:lnTo>
                    <a:pt x="5076" y="4596"/>
                  </a:lnTo>
                  <a:lnTo>
                    <a:pt x="5035" y="4482"/>
                  </a:lnTo>
                  <a:lnTo>
                    <a:pt x="4996" y="4367"/>
                  </a:lnTo>
                  <a:lnTo>
                    <a:pt x="4958" y="4256"/>
                  </a:lnTo>
                  <a:lnTo>
                    <a:pt x="4923" y="4149"/>
                  </a:lnTo>
                  <a:lnTo>
                    <a:pt x="4891" y="4049"/>
                  </a:lnTo>
                  <a:lnTo>
                    <a:pt x="4864" y="3958"/>
                  </a:lnTo>
                  <a:lnTo>
                    <a:pt x="4841" y="3879"/>
                  </a:lnTo>
                  <a:lnTo>
                    <a:pt x="4832" y="3844"/>
                  </a:lnTo>
                  <a:lnTo>
                    <a:pt x="4825" y="3813"/>
                  </a:lnTo>
                  <a:lnTo>
                    <a:pt x="4817" y="3783"/>
                  </a:lnTo>
                  <a:lnTo>
                    <a:pt x="4808" y="3748"/>
                  </a:lnTo>
                  <a:lnTo>
                    <a:pt x="4796" y="3709"/>
                  </a:lnTo>
                  <a:lnTo>
                    <a:pt x="4783" y="3667"/>
                  </a:lnTo>
                  <a:lnTo>
                    <a:pt x="4752" y="3574"/>
                  </a:lnTo>
                  <a:lnTo>
                    <a:pt x="4713" y="3472"/>
                  </a:lnTo>
                  <a:lnTo>
                    <a:pt x="4671" y="3363"/>
                  </a:lnTo>
                  <a:lnTo>
                    <a:pt x="4624" y="3248"/>
                  </a:lnTo>
                  <a:lnTo>
                    <a:pt x="4573" y="3132"/>
                  </a:lnTo>
                  <a:lnTo>
                    <a:pt x="4519" y="3014"/>
                  </a:lnTo>
                  <a:lnTo>
                    <a:pt x="4465" y="2898"/>
                  </a:lnTo>
                  <a:lnTo>
                    <a:pt x="4436" y="2842"/>
                  </a:lnTo>
                  <a:lnTo>
                    <a:pt x="4408" y="2787"/>
                  </a:lnTo>
                  <a:lnTo>
                    <a:pt x="4380" y="2734"/>
                  </a:lnTo>
                  <a:lnTo>
                    <a:pt x="4352" y="2682"/>
                  </a:lnTo>
                  <a:lnTo>
                    <a:pt x="4324" y="2633"/>
                  </a:lnTo>
                  <a:lnTo>
                    <a:pt x="4297" y="2587"/>
                  </a:lnTo>
                  <a:lnTo>
                    <a:pt x="4270" y="2543"/>
                  </a:lnTo>
                  <a:lnTo>
                    <a:pt x="4242" y="2501"/>
                  </a:lnTo>
                  <a:lnTo>
                    <a:pt x="4217" y="2464"/>
                  </a:lnTo>
                  <a:lnTo>
                    <a:pt x="4191" y="2431"/>
                  </a:lnTo>
                  <a:lnTo>
                    <a:pt x="4167" y="2401"/>
                  </a:lnTo>
                  <a:lnTo>
                    <a:pt x="4143" y="2376"/>
                  </a:lnTo>
                  <a:lnTo>
                    <a:pt x="4132" y="2365"/>
                  </a:lnTo>
                  <a:lnTo>
                    <a:pt x="4121" y="2355"/>
                  </a:lnTo>
                  <a:lnTo>
                    <a:pt x="4110" y="2347"/>
                  </a:lnTo>
                  <a:lnTo>
                    <a:pt x="4099" y="2339"/>
                  </a:lnTo>
                  <a:lnTo>
                    <a:pt x="4047" y="2314"/>
                  </a:lnTo>
                  <a:lnTo>
                    <a:pt x="3993" y="2288"/>
                  </a:lnTo>
                  <a:lnTo>
                    <a:pt x="3927" y="2257"/>
                  </a:lnTo>
                  <a:lnTo>
                    <a:pt x="3858" y="2228"/>
                  </a:lnTo>
                  <a:lnTo>
                    <a:pt x="3824" y="2214"/>
                  </a:lnTo>
                  <a:lnTo>
                    <a:pt x="3791" y="2201"/>
                  </a:lnTo>
                  <a:lnTo>
                    <a:pt x="3761" y="2190"/>
                  </a:lnTo>
                  <a:lnTo>
                    <a:pt x="3734" y="2181"/>
                  </a:lnTo>
                  <a:lnTo>
                    <a:pt x="3711" y="2175"/>
                  </a:lnTo>
                  <a:lnTo>
                    <a:pt x="3701" y="2173"/>
                  </a:lnTo>
                  <a:lnTo>
                    <a:pt x="3693" y="2172"/>
                  </a:lnTo>
                  <a:lnTo>
                    <a:pt x="3674" y="2171"/>
                  </a:lnTo>
                  <a:lnTo>
                    <a:pt x="3652" y="2167"/>
                  </a:lnTo>
                  <a:lnTo>
                    <a:pt x="3625" y="2161"/>
                  </a:lnTo>
                  <a:lnTo>
                    <a:pt x="3596" y="2155"/>
                  </a:lnTo>
                  <a:lnTo>
                    <a:pt x="3530" y="2136"/>
                  </a:lnTo>
                  <a:lnTo>
                    <a:pt x="3460" y="2115"/>
                  </a:lnTo>
                  <a:lnTo>
                    <a:pt x="3392" y="2093"/>
                  </a:lnTo>
                  <a:lnTo>
                    <a:pt x="3330" y="2071"/>
                  </a:lnTo>
                  <a:lnTo>
                    <a:pt x="3303" y="2060"/>
                  </a:lnTo>
                  <a:lnTo>
                    <a:pt x="3280" y="2050"/>
                  </a:lnTo>
                  <a:lnTo>
                    <a:pt x="3262" y="2041"/>
                  </a:lnTo>
                  <a:lnTo>
                    <a:pt x="3249" y="2034"/>
                  </a:lnTo>
                  <a:lnTo>
                    <a:pt x="3237" y="2025"/>
                  </a:lnTo>
                  <a:lnTo>
                    <a:pt x="3210" y="2004"/>
                  </a:lnTo>
                  <a:lnTo>
                    <a:pt x="3193" y="1993"/>
                  </a:lnTo>
                  <a:lnTo>
                    <a:pt x="3177" y="1984"/>
                  </a:lnTo>
                  <a:lnTo>
                    <a:pt x="3163" y="1977"/>
                  </a:lnTo>
                  <a:lnTo>
                    <a:pt x="3157" y="1975"/>
                  </a:lnTo>
                  <a:lnTo>
                    <a:pt x="3152" y="1974"/>
                  </a:lnTo>
                  <a:lnTo>
                    <a:pt x="3062" y="1972"/>
                  </a:lnTo>
                  <a:lnTo>
                    <a:pt x="3059" y="1940"/>
                  </a:lnTo>
                  <a:lnTo>
                    <a:pt x="3056" y="1904"/>
                  </a:lnTo>
                  <a:lnTo>
                    <a:pt x="3054" y="1865"/>
                  </a:lnTo>
                  <a:lnTo>
                    <a:pt x="3053" y="1825"/>
                  </a:lnTo>
                  <a:lnTo>
                    <a:pt x="3054" y="1784"/>
                  </a:lnTo>
                  <a:lnTo>
                    <a:pt x="3056" y="1763"/>
                  </a:lnTo>
                  <a:lnTo>
                    <a:pt x="3057" y="1744"/>
                  </a:lnTo>
                  <a:lnTo>
                    <a:pt x="3060" y="1724"/>
                  </a:lnTo>
                  <a:lnTo>
                    <a:pt x="3063" y="1705"/>
                  </a:lnTo>
                  <a:lnTo>
                    <a:pt x="3068" y="1687"/>
                  </a:lnTo>
                  <a:lnTo>
                    <a:pt x="3073" y="1668"/>
                  </a:lnTo>
                  <a:lnTo>
                    <a:pt x="3083" y="1642"/>
                  </a:lnTo>
                  <a:lnTo>
                    <a:pt x="3104" y="1580"/>
                  </a:lnTo>
                  <a:lnTo>
                    <a:pt x="3116" y="1544"/>
                  </a:lnTo>
                  <a:lnTo>
                    <a:pt x="3126" y="1509"/>
                  </a:lnTo>
                  <a:lnTo>
                    <a:pt x="3134" y="1479"/>
                  </a:lnTo>
                  <a:lnTo>
                    <a:pt x="3136" y="1467"/>
                  </a:lnTo>
                  <a:lnTo>
                    <a:pt x="3138" y="1457"/>
                  </a:lnTo>
                  <a:lnTo>
                    <a:pt x="3143" y="1455"/>
                  </a:lnTo>
                  <a:lnTo>
                    <a:pt x="3150" y="1452"/>
                  </a:lnTo>
                  <a:lnTo>
                    <a:pt x="3158" y="1449"/>
                  </a:lnTo>
                  <a:lnTo>
                    <a:pt x="3168" y="1444"/>
                  </a:lnTo>
                  <a:lnTo>
                    <a:pt x="3180" y="1435"/>
                  </a:lnTo>
                  <a:lnTo>
                    <a:pt x="3194" y="1425"/>
                  </a:lnTo>
                  <a:lnTo>
                    <a:pt x="3208" y="1411"/>
                  </a:lnTo>
                  <a:lnTo>
                    <a:pt x="3224" y="1395"/>
                  </a:lnTo>
                  <a:lnTo>
                    <a:pt x="3240" y="1374"/>
                  </a:lnTo>
                  <a:lnTo>
                    <a:pt x="3258" y="1349"/>
                  </a:lnTo>
                  <a:lnTo>
                    <a:pt x="3275" y="1319"/>
                  </a:lnTo>
                  <a:lnTo>
                    <a:pt x="3291" y="1286"/>
                  </a:lnTo>
                  <a:lnTo>
                    <a:pt x="3309" y="1246"/>
                  </a:lnTo>
                  <a:lnTo>
                    <a:pt x="3325" y="1202"/>
                  </a:lnTo>
                  <a:lnTo>
                    <a:pt x="3342" y="1152"/>
                  </a:lnTo>
                  <a:lnTo>
                    <a:pt x="3345" y="1125"/>
                  </a:lnTo>
                  <a:lnTo>
                    <a:pt x="3348" y="1099"/>
                  </a:lnTo>
                  <a:lnTo>
                    <a:pt x="3350" y="1068"/>
                  </a:lnTo>
                  <a:lnTo>
                    <a:pt x="3351" y="1035"/>
                  </a:lnTo>
                  <a:lnTo>
                    <a:pt x="3350" y="1018"/>
                  </a:lnTo>
                  <a:lnTo>
                    <a:pt x="3348" y="1003"/>
                  </a:lnTo>
                  <a:lnTo>
                    <a:pt x="3346" y="990"/>
                  </a:lnTo>
                  <a:lnTo>
                    <a:pt x="3342" y="978"/>
                  </a:lnTo>
                  <a:lnTo>
                    <a:pt x="3337" y="968"/>
                  </a:lnTo>
                  <a:lnTo>
                    <a:pt x="3334" y="964"/>
                  </a:lnTo>
                  <a:lnTo>
                    <a:pt x="3330" y="962"/>
                  </a:lnTo>
                  <a:lnTo>
                    <a:pt x="3338" y="941"/>
                  </a:lnTo>
                  <a:lnTo>
                    <a:pt x="3346" y="918"/>
                  </a:lnTo>
                  <a:lnTo>
                    <a:pt x="3351" y="894"/>
                  </a:lnTo>
                  <a:lnTo>
                    <a:pt x="3357" y="867"/>
                  </a:lnTo>
                  <a:lnTo>
                    <a:pt x="3361" y="840"/>
                  </a:lnTo>
                  <a:lnTo>
                    <a:pt x="3364" y="812"/>
                  </a:lnTo>
                  <a:lnTo>
                    <a:pt x="3370" y="758"/>
                  </a:lnTo>
                  <a:lnTo>
                    <a:pt x="3372" y="708"/>
                  </a:lnTo>
                  <a:lnTo>
                    <a:pt x="3373" y="667"/>
                  </a:lnTo>
                  <a:lnTo>
                    <a:pt x="3374" y="629"/>
                  </a:lnTo>
                  <a:lnTo>
                    <a:pt x="3373" y="613"/>
                  </a:lnTo>
                  <a:lnTo>
                    <a:pt x="3371" y="598"/>
                  </a:lnTo>
                  <a:lnTo>
                    <a:pt x="3369" y="581"/>
                  </a:lnTo>
                  <a:lnTo>
                    <a:pt x="3366" y="565"/>
                  </a:lnTo>
                  <a:lnTo>
                    <a:pt x="3361" y="548"/>
                  </a:lnTo>
                  <a:lnTo>
                    <a:pt x="3356" y="531"/>
                  </a:lnTo>
                  <a:lnTo>
                    <a:pt x="3343" y="498"/>
                  </a:lnTo>
                  <a:lnTo>
                    <a:pt x="3327" y="467"/>
                  </a:lnTo>
                  <a:lnTo>
                    <a:pt x="3311" y="435"/>
                  </a:lnTo>
                  <a:lnTo>
                    <a:pt x="3292" y="405"/>
                  </a:lnTo>
                  <a:lnTo>
                    <a:pt x="3274" y="375"/>
                  </a:lnTo>
                  <a:lnTo>
                    <a:pt x="3255" y="349"/>
                  </a:lnTo>
                  <a:lnTo>
                    <a:pt x="3238" y="324"/>
                  </a:lnTo>
                  <a:lnTo>
                    <a:pt x="3206" y="284"/>
                  </a:lnTo>
                  <a:lnTo>
                    <a:pt x="3183" y="257"/>
                  </a:lnTo>
                  <a:lnTo>
                    <a:pt x="3175" y="248"/>
                  </a:lnTo>
                  <a:lnTo>
                    <a:pt x="3143" y="216"/>
                  </a:lnTo>
                  <a:lnTo>
                    <a:pt x="3111" y="186"/>
                  </a:lnTo>
                  <a:lnTo>
                    <a:pt x="3080" y="160"/>
                  </a:lnTo>
                  <a:lnTo>
                    <a:pt x="3049" y="136"/>
                  </a:lnTo>
                  <a:lnTo>
                    <a:pt x="3019" y="114"/>
                  </a:lnTo>
                  <a:lnTo>
                    <a:pt x="2988" y="95"/>
                  </a:lnTo>
                  <a:lnTo>
                    <a:pt x="2959" y="77"/>
                  </a:lnTo>
                  <a:lnTo>
                    <a:pt x="2929" y="62"/>
                  </a:lnTo>
                  <a:lnTo>
                    <a:pt x="2901" y="49"/>
                  </a:lnTo>
                  <a:lnTo>
                    <a:pt x="2874" y="38"/>
                  </a:lnTo>
                  <a:lnTo>
                    <a:pt x="2846" y="28"/>
                  </a:lnTo>
                  <a:lnTo>
                    <a:pt x="2820" y="21"/>
                  </a:lnTo>
                  <a:lnTo>
                    <a:pt x="2794" y="14"/>
                  </a:lnTo>
                  <a:lnTo>
                    <a:pt x="2770" y="9"/>
                  </a:lnTo>
                  <a:lnTo>
                    <a:pt x="2746" y="5"/>
                  </a:lnTo>
                  <a:lnTo>
                    <a:pt x="2723" y="2"/>
                  </a:lnTo>
                  <a:lnTo>
                    <a:pt x="2701" y="1"/>
                  </a:lnTo>
                  <a:lnTo>
                    <a:pt x="2681" y="0"/>
                  </a:lnTo>
                  <a:lnTo>
                    <a:pt x="2661" y="0"/>
                  </a:lnTo>
                  <a:lnTo>
                    <a:pt x="2642" y="1"/>
                  </a:lnTo>
                  <a:lnTo>
                    <a:pt x="2609" y="4"/>
                  </a:lnTo>
                  <a:lnTo>
                    <a:pt x="2580" y="9"/>
                  </a:lnTo>
                  <a:lnTo>
                    <a:pt x="2558" y="14"/>
                  </a:lnTo>
                  <a:lnTo>
                    <a:pt x="2541" y="19"/>
                  </a:lnTo>
                  <a:lnTo>
                    <a:pt x="2528" y="24"/>
                  </a:lnTo>
                  <a:lnTo>
                    <a:pt x="2524" y="28"/>
                  </a:lnTo>
                  <a:lnTo>
                    <a:pt x="2519" y="33"/>
                  </a:lnTo>
                  <a:lnTo>
                    <a:pt x="2509" y="38"/>
                  </a:lnTo>
                  <a:lnTo>
                    <a:pt x="2500" y="44"/>
                  </a:lnTo>
                  <a:lnTo>
                    <a:pt x="2489" y="46"/>
                  </a:lnTo>
                  <a:lnTo>
                    <a:pt x="2479" y="48"/>
                  </a:lnTo>
                  <a:lnTo>
                    <a:pt x="2471" y="49"/>
                  </a:lnTo>
                  <a:lnTo>
                    <a:pt x="2464" y="49"/>
                  </a:lnTo>
                  <a:lnTo>
                    <a:pt x="2454" y="50"/>
                  </a:lnTo>
                  <a:lnTo>
                    <a:pt x="2444" y="53"/>
                  </a:lnTo>
                  <a:lnTo>
                    <a:pt x="2434" y="58"/>
                  </a:lnTo>
                  <a:lnTo>
                    <a:pt x="2423" y="63"/>
                  </a:lnTo>
                  <a:lnTo>
                    <a:pt x="2411" y="70"/>
                  </a:lnTo>
                  <a:lnTo>
                    <a:pt x="2399" y="77"/>
                  </a:lnTo>
                  <a:lnTo>
                    <a:pt x="2374" y="95"/>
                  </a:lnTo>
                  <a:lnTo>
                    <a:pt x="2348" y="117"/>
                  </a:lnTo>
                  <a:lnTo>
                    <a:pt x="2322" y="140"/>
                  </a:lnTo>
                  <a:lnTo>
                    <a:pt x="2295" y="165"/>
                  </a:lnTo>
                  <a:lnTo>
                    <a:pt x="2269" y="191"/>
                  </a:lnTo>
                  <a:lnTo>
                    <a:pt x="2220" y="242"/>
                  </a:lnTo>
                  <a:lnTo>
                    <a:pt x="2181" y="286"/>
                  </a:lnTo>
                  <a:lnTo>
                    <a:pt x="2144" y="329"/>
                  </a:lnTo>
                  <a:lnTo>
                    <a:pt x="2129" y="346"/>
                  </a:lnTo>
                  <a:lnTo>
                    <a:pt x="2115" y="363"/>
                  </a:lnTo>
                  <a:lnTo>
                    <a:pt x="2100" y="382"/>
                  </a:lnTo>
                  <a:lnTo>
                    <a:pt x="2087" y="402"/>
                  </a:lnTo>
                  <a:lnTo>
                    <a:pt x="2075" y="423"/>
                  </a:lnTo>
                  <a:lnTo>
                    <a:pt x="2064" y="445"/>
                  </a:lnTo>
                  <a:lnTo>
                    <a:pt x="2055" y="467"/>
                  </a:lnTo>
                  <a:lnTo>
                    <a:pt x="2045" y="490"/>
                  </a:lnTo>
                  <a:lnTo>
                    <a:pt x="2036" y="514"/>
                  </a:lnTo>
                  <a:lnTo>
                    <a:pt x="2028" y="536"/>
                  </a:lnTo>
                  <a:lnTo>
                    <a:pt x="2021" y="560"/>
                  </a:lnTo>
                  <a:lnTo>
                    <a:pt x="2014" y="584"/>
                  </a:lnTo>
                  <a:lnTo>
                    <a:pt x="2003" y="632"/>
                  </a:lnTo>
                  <a:lnTo>
                    <a:pt x="1994" y="679"/>
                  </a:lnTo>
                  <a:lnTo>
                    <a:pt x="1987" y="725"/>
                  </a:lnTo>
                  <a:lnTo>
                    <a:pt x="1982" y="767"/>
                  </a:lnTo>
                  <a:lnTo>
                    <a:pt x="1977" y="805"/>
                  </a:lnTo>
                  <a:lnTo>
                    <a:pt x="1975" y="839"/>
                  </a:lnTo>
                  <a:lnTo>
                    <a:pt x="1972" y="887"/>
                  </a:lnTo>
                  <a:lnTo>
                    <a:pt x="1972" y="905"/>
                  </a:lnTo>
                  <a:lnTo>
                    <a:pt x="1975" y="900"/>
                  </a:lnTo>
                  <a:lnTo>
                    <a:pt x="1978" y="896"/>
                  </a:lnTo>
                  <a:lnTo>
                    <a:pt x="1978" y="902"/>
                  </a:lnTo>
                  <a:lnTo>
                    <a:pt x="1965" y="908"/>
                  </a:lnTo>
                  <a:lnTo>
                    <a:pt x="1953" y="917"/>
                  </a:lnTo>
                  <a:lnTo>
                    <a:pt x="1938" y="929"/>
                  </a:lnTo>
                  <a:lnTo>
                    <a:pt x="1930" y="936"/>
                  </a:lnTo>
                  <a:lnTo>
                    <a:pt x="1923" y="944"/>
                  </a:lnTo>
                  <a:lnTo>
                    <a:pt x="1916" y="953"/>
                  </a:lnTo>
                  <a:lnTo>
                    <a:pt x="1910" y="962"/>
                  </a:lnTo>
                  <a:lnTo>
                    <a:pt x="1904" y="973"/>
                  </a:lnTo>
                  <a:lnTo>
                    <a:pt x="1900" y="984"/>
                  </a:lnTo>
                  <a:lnTo>
                    <a:pt x="1897" y="996"/>
                  </a:lnTo>
                  <a:lnTo>
                    <a:pt x="1894" y="1008"/>
                  </a:lnTo>
                  <a:lnTo>
                    <a:pt x="1898" y="1024"/>
                  </a:lnTo>
                  <a:lnTo>
                    <a:pt x="1904" y="1064"/>
                  </a:lnTo>
                  <a:lnTo>
                    <a:pt x="1914" y="1116"/>
                  </a:lnTo>
                  <a:lnTo>
                    <a:pt x="1921" y="1142"/>
                  </a:lnTo>
                  <a:lnTo>
                    <a:pt x="1927" y="1166"/>
                  </a:lnTo>
                  <a:lnTo>
                    <a:pt x="1935" y="1184"/>
                  </a:lnTo>
                  <a:lnTo>
                    <a:pt x="1952" y="1230"/>
                  </a:lnTo>
                  <a:lnTo>
                    <a:pt x="1962" y="1257"/>
                  </a:lnTo>
                  <a:lnTo>
                    <a:pt x="1970" y="1285"/>
                  </a:lnTo>
                  <a:lnTo>
                    <a:pt x="1976" y="1309"/>
                  </a:lnTo>
                  <a:lnTo>
                    <a:pt x="1977" y="1318"/>
                  </a:lnTo>
                  <a:lnTo>
                    <a:pt x="1978" y="1327"/>
                  </a:lnTo>
                  <a:lnTo>
                    <a:pt x="1977" y="1331"/>
                  </a:lnTo>
                  <a:lnTo>
                    <a:pt x="1976" y="1342"/>
                  </a:lnTo>
                  <a:lnTo>
                    <a:pt x="1977" y="1358"/>
                  </a:lnTo>
                  <a:lnTo>
                    <a:pt x="1978" y="1365"/>
                  </a:lnTo>
                  <a:lnTo>
                    <a:pt x="1980" y="1374"/>
                  </a:lnTo>
                  <a:lnTo>
                    <a:pt x="1984" y="1383"/>
                  </a:lnTo>
                  <a:lnTo>
                    <a:pt x="1989" y="1391"/>
                  </a:lnTo>
                  <a:lnTo>
                    <a:pt x="1995" y="1398"/>
                  </a:lnTo>
                  <a:lnTo>
                    <a:pt x="2003" y="1404"/>
                  </a:lnTo>
                  <a:lnTo>
                    <a:pt x="2013" y="1410"/>
                  </a:lnTo>
                  <a:lnTo>
                    <a:pt x="2025" y="1413"/>
                  </a:lnTo>
                  <a:lnTo>
                    <a:pt x="2039" y="1415"/>
                  </a:lnTo>
                  <a:lnTo>
                    <a:pt x="2057" y="1414"/>
                  </a:lnTo>
                  <a:lnTo>
                    <a:pt x="2058" y="1454"/>
                  </a:lnTo>
                  <a:lnTo>
                    <a:pt x="2060" y="1494"/>
                  </a:lnTo>
                  <a:lnTo>
                    <a:pt x="2064" y="1542"/>
                  </a:lnTo>
                  <a:lnTo>
                    <a:pt x="2068" y="1567"/>
                  </a:lnTo>
                  <a:lnTo>
                    <a:pt x="2071" y="1591"/>
                  </a:lnTo>
                  <a:lnTo>
                    <a:pt x="2075" y="1615"/>
                  </a:lnTo>
                  <a:lnTo>
                    <a:pt x="2080" y="1637"/>
                  </a:lnTo>
                  <a:lnTo>
                    <a:pt x="2085" y="1656"/>
                  </a:lnTo>
                  <a:lnTo>
                    <a:pt x="2092" y="1674"/>
                  </a:lnTo>
                  <a:lnTo>
                    <a:pt x="2095" y="1681"/>
                  </a:lnTo>
                  <a:lnTo>
                    <a:pt x="2099" y="1687"/>
                  </a:lnTo>
                  <a:lnTo>
                    <a:pt x="2103" y="1692"/>
                  </a:lnTo>
                  <a:lnTo>
                    <a:pt x="2107" y="1697"/>
                  </a:lnTo>
                  <a:lnTo>
                    <a:pt x="2111" y="1701"/>
                  </a:lnTo>
                  <a:lnTo>
                    <a:pt x="2116" y="1708"/>
                  </a:lnTo>
                  <a:lnTo>
                    <a:pt x="2121" y="1715"/>
                  </a:lnTo>
                  <a:lnTo>
                    <a:pt x="2127" y="1727"/>
                  </a:lnTo>
                  <a:lnTo>
                    <a:pt x="2131" y="1741"/>
                  </a:lnTo>
                  <a:lnTo>
                    <a:pt x="2134" y="1759"/>
                  </a:lnTo>
                  <a:lnTo>
                    <a:pt x="2135" y="1780"/>
                  </a:lnTo>
                  <a:lnTo>
                    <a:pt x="2139" y="1801"/>
                  </a:lnTo>
                  <a:lnTo>
                    <a:pt x="2145" y="1856"/>
                  </a:lnTo>
                  <a:lnTo>
                    <a:pt x="2150" y="1891"/>
                  </a:lnTo>
                  <a:lnTo>
                    <a:pt x="2152" y="1929"/>
                  </a:lnTo>
                  <a:lnTo>
                    <a:pt x="2153" y="1967"/>
                  </a:lnTo>
                  <a:lnTo>
                    <a:pt x="2152" y="2005"/>
                  </a:lnTo>
                  <a:lnTo>
                    <a:pt x="2139" y="2009"/>
                  </a:lnTo>
                  <a:lnTo>
                    <a:pt x="2127" y="2012"/>
                  </a:lnTo>
                  <a:lnTo>
                    <a:pt x="2114" y="2017"/>
                  </a:lnTo>
                  <a:lnTo>
                    <a:pt x="2103" y="2025"/>
                  </a:lnTo>
                  <a:lnTo>
                    <a:pt x="2090" y="2034"/>
                  </a:lnTo>
                  <a:lnTo>
                    <a:pt x="2079" y="2039"/>
                  </a:lnTo>
                  <a:lnTo>
                    <a:pt x="2069" y="2042"/>
                  </a:lnTo>
                  <a:lnTo>
                    <a:pt x="2059" y="2045"/>
                  </a:lnTo>
                  <a:lnTo>
                    <a:pt x="2049" y="2045"/>
                  </a:lnTo>
                  <a:lnTo>
                    <a:pt x="2039" y="2045"/>
                  </a:lnTo>
                  <a:lnTo>
                    <a:pt x="2015" y="2043"/>
                  </a:lnTo>
                  <a:lnTo>
                    <a:pt x="2000" y="2043"/>
                  </a:lnTo>
                  <a:lnTo>
                    <a:pt x="1984" y="2047"/>
                  </a:lnTo>
                  <a:lnTo>
                    <a:pt x="1965" y="2051"/>
                  </a:lnTo>
                  <a:lnTo>
                    <a:pt x="1944" y="2059"/>
                  </a:lnTo>
                  <a:lnTo>
                    <a:pt x="1922" y="2070"/>
                  </a:lnTo>
                  <a:lnTo>
                    <a:pt x="1897" y="2084"/>
                  </a:lnTo>
                  <a:lnTo>
                    <a:pt x="1869" y="2103"/>
                  </a:lnTo>
                  <a:lnTo>
                    <a:pt x="1839" y="2126"/>
                  </a:lnTo>
                  <a:lnTo>
                    <a:pt x="1822" y="2139"/>
                  </a:lnTo>
                  <a:lnTo>
                    <a:pt x="1802" y="2153"/>
                  </a:lnTo>
                  <a:lnTo>
                    <a:pt x="1779" y="2166"/>
                  </a:lnTo>
                  <a:lnTo>
                    <a:pt x="1754" y="2178"/>
                  </a:lnTo>
                  <a:lnTo>
                    <a:pt x="1727" y="2190"/>
                  </a:lnTo>
                  <a:lnTo>
                    <a:pt x="1700" y="2202"/>
                  </a:lnTo>
                  <a:lnTo>
                    <a:pt x="1643" y="2223"/>
                  </a:lnTo>
                  <a:lnTo>
                    <a:pt x="1589" y="2243"/>
                  </a:lnTo>
                  <a:lnTo>
                    <a:pt x="1539" y="2259"/>
                  </a:lnTo>
                  <a:lnTo>
                    <a:pt x="1497" y="2271"/>
                  </a:lnTo>
                  <a:lnTo>
                    <a:pt x="1469" y="2279"/>
                  </a:lnTo>
                  <a:lnTo>
                    <a:pt x="1456" y="2283"/>
                  </a:lnTo>
                  <a:lnTo>
                    <a:pt x="1435" y="2291"/>
                  </a:lnTo>
                  <a:lnTo>
                    <a:pt x="1409" y="2301"/>
                  </a:lnTo>
                  <a:lnTo>
                    <a:pt x="1380" y="2315"/>
                  </a:lnTo>
                  <a:lnTo>
                    <a:pt x="1345" y="2330"/>
                  </a:lnTo>
                  <a:lnTo>
                    <a:pt x="1308" y="2348"/>
                  </a:lnTo>
                  <a:lnTo>
                    <a:pt x="1269" y="2368"/>
                  </a:lnTo>
                  <a:lnTo>
                    <a:pt x="1229" y="2390"/>
                  </a:lnTo>
                  <a:lnTo>
                    <a:pt x="1189" y="2413"/>
                  </a:lnTo>
                  <a:lnTo>
                    <a:pt x="1149" y="2437"/>
                  </a:lnTo>
                  <a:lnTo>
                    <a:pt x="1111" y="2463"/>
                  </a:lnTo>
                  <a:lnTo>
                    <a:pt x="1075" y="2489"/>
                  </a:lnTo>
                  <a:lnTo>
                    <a:pt x="1059" y="2503"/>
                  </a:lnTo>
                  <a:lnTo>
                    <a:pt x="1044" y="2517"/>
                  </a:lnTo>
                  <a:lnTo>
                    <a:pt x="1028" y="2530"/>
                  </a:lnTo>
                  <a:lnTo>
                    <a:pt x="1015" y="2544"/>
                  </a:lnTo>
                  <a:lnTo>
                    <a:pt x="1003" y="2557"/>
                  </a:lnTo>
                  <a:lnTo>
                    <a:pt x="992" y="2571"/>
                  </a:lnTo>
                  <a:lnTo>
                    <a:pt x="983" y="2584"/>
                  </a:lnTo>
                  <a:lnTo>
                    <a:pt x="975" y="2597"/>
                  </a:lnTo>
                  <a:lnTo>
                    <a:pt x="958" y="2636"/>
                  </a:lnTo>
                  <a:lnTo>
                    <a:pt x="918" y="2727"/>
                  </a:lnTo>
                  <a:lnTo>
                    <a:pt x="895" y="2782"/>
                  </a:lnTo>
                  <a:lnTo>
                    <a:pt x="874" y="2836"/>
                  </a:lnTo>
                  <a:lnTo>
                    <a:pt x="855" y="2885"/>
                  </a:lnTo>
                  <a:lnTo>
                    <a:pt x="841" y="2926"/>
                  </a:lnTo>
                  <a:lnTo>
                    <a:pt x="829" y="2966"/>
                  </a:lnTo>
                  <a:lnTo>
                    <a:pt x="816" y="3015"/>
                  </a:lnTo>
                  <a:lnTo>
                    <a:pt x="802" y="3071"/>
                  </a:lnTo>
                  <a:lnTo>
                    <a:pt x="787" y="3131"/>
                  </a:lnTo>
                  <a:lnTo>
                    <a:pt x="774" y="3193"/>
                  </a:lnTo>
                  <a:lnTo>
                    <a:pt x="769" y="3223"/>
                  </a:lnTo>
                  <a:lnTo>
                    <a:pt x="764" y="3253"/>
                  </a:lnTo>
                  <a:lnTo>
                    <a:pt x="761" y="3282"/>
                  </a:lnTo>
                  <a:lnTo>
                    <a:pt x="759" y="3309"/>
                  </a:lnTo>
                  <a:lnTo>
                    <a:pt x="758" y="3336"/>
                  </a:lnTo>
                  <a:lnTo>
                    <a:pt x="758" y="3361"/>
                  </a:lnTo>
                  <a:lnTo>
                    <a:pt x="758" y="3387"/>
                  </a:lnTo>
                  <a:lnTo>
                    <a:pt x="756" y="3420"/>
                  </a:lnTo>
                  <a:lnTo>
                    <a:pt x="752" y="3458"/>
                  </a:lnTo>
                  <a:lnTo>
                    <a:pt x="748" y="3500"/>
                  </a:lnTo>
                  <a:lnTo>
                    <a:pt x="742" y="3546"/>
                  </a:lnTo>
                  <a:lnTo>
                    <a:pt x="734" y="3594"/>
                  </a:lnTo>
                  <a:lnTo>
                    <a:pt x="725" y="3644"/>
                  </a:lnTo>
                  <a:lnTo>
                    <a:pt x="717" y="3694"/>
                  </a:lnTo>
                  <a:lnTo>
                    <a:pt x="706" y="3746"/>
                  </a:lnTo>
                  <a:lnTo>
                    <a:pt x="695" y="3796"/>
                  </a:lnTo>
                  <a:lnTo>
                    <a:pt x="683" y="3844"/>
                  </a:lnTo>
                  <a:lnTo>
                    <a:pt x="671" y="3888"/>
                  </a:lnTo>
                  <a:lnTo>
                    <a:pt x="658" y="3931"/>
                  </a:lnTo>
                  <a:lnTo>
                    <a:pt x="645" y="3968"/>
                  </a:lnTo>
                  <a:lnTo>
                    <a:pt x="631" y="4000"/>
                  </a:lnTo>
                  <a:lnTo>
                    <a:pt x="625" y="4014"/>
                  </a:lnTo>
                  <a:lnTo>
                    <a:pt x="618" y="4026"/>
                  </a:lnTo>
                  <a:lnTo>
                    <a:pt x="612" y="4039"/>
                  </a:lnTo>
                  <a:lnTo>
                    <a:pt x="604" y="4055"/>
                  </a:lnTo>
                  <a:lnTo>
                    <a:pt x="587" y="4097"/>
                  </a:lnTo>
                  <a:lnTo>
                    <a:pt x="566" y="4150"/>
                  </a:lnTo>
                  <a:lnTo>
                    <a:pt x="544" y="4212"/>
                  </a:lnTo>
                  <a:lnTo>
                    <a:pt x="520" y="4282"/>
                  </a:lnTo>
                  <a:lnTo>
                    <a:pt x="495" y="4358"/>
                  </a:lnTo>
                  <a:lnTo>
                    <a:pt x="470" y="4441"/>
                  </a:lnTo>
                  <a:lnTo>
                    <a:pt x="445" y="4526"/>
                  </a:lnTo>
                  <a:lnTo>
                    <a:pt x="421" y="4614"/>
                  </a:lnTo>
                  <a:lnTo>
                    <a:pt x="397" y="4702"/>
                  </a:lnTo>
                  <a:lnTo>
                    <a:pt x="375" y="4789"/>
                  </a:lnTo>
                  <a:lnTo>
                    <a:pt x="356" y="4873"/>
                  </a:lnTo>
                  <a:lnTo>
                    <a:pt x="339" y="4954"/>
                  </a:lnTo>
                  <a:lnTo>
                    <a:pt x="325" y="5029"/>
                  </a:lnTo>
                  <a:lnTo>
                    <a:pt x="320" y="5065"/>
                  </a:lnTo>
                  <a:lnTo>
                    <a:pt x="315" y="5098"/>
                  </a:lnTo>
                  <a:lnTo>
                    <a:pt x="312" y="5129"/>
                  </a:lnTo>
                  <a:lnTo>
                    <a:pt x="310" y="5158"/>
                  </a:lnTo>
                  <a:lnTo>
                    <a:pt x="305" y="5211"/>
                  </a:lnTo>
                  <a:lnTo>
                    <a:pt x="300" y="5260"/>
                  </a:lnTo>
                  <a:lnTo>
                    <a:pt x="294" y="5306"/>
                  </a:lnTo>
                  <a:lnTo>
                    <a:pt x="288" y="5348"/>
                  </a:lnTo>
                  <a:lnTo>
                    <a:pt x="280" y="5387"/>
                  </a:lnTo>
                  <a:lnTo>
                    <a:pt x="272" y="5424"/>
                  </a:lnTo>
                  <a:lnTo>
                    <a:pt x="263" y="5459"/>
                  </a:lnTo>
                  <a:lnTo>
                    <a:pt x="254" y="5491"/>
                  </a:lnTo>
                  <a:lnTo>
                    <a:pt x="234" y="5556"/>
                  </a:lnTo>
                  <a:lnTo>
                    <a:pt x="213" y="5619"/>
                  </a:lnTo>
                  <a:lnTo>
                    <a:pt x="192" y="5686"/>
                  </a:lnTo>
                  <a:lnTo>
                    <a:pt x="181" y="5722"/>
                  </a:lnTo>
                  <a:lnTo>
                    <a:pt x="170" y="5759"/>
                  </a:lnTo>
                  <a:lnTo>
                    <a:pt x="159" y="5805"/>
                  </a:lnTo>
                  <a:lnTo>
                    <a:pt x="147" y="5868"/>
                  </a:lnTo>
                  <a:lnTo>
                    <a:pt x="133" y="5942"/>
                  </a:lnTo>
                  <a:lnTo>
                    <a:pt x="119" y="6027"/>
                  </a:lnTo>
                  <a:lnTo>
                    <a:pt x="104" y="6121"/>
                  </a:lnTo>
                  <a:lnTo>
                    <a:pt x="88" y="6221"/>
                  </a:lnTo>
                  <a:lnTo>
                    <a:pt x="74" y="6326"/>
                  </a:lnTo>
                  <a:lnTo>
                    <a:pt x="60" y="6432"/>
                  </a:lnTo>
                  <a:lnTo>
                    <a:pt x="46" y="6540"/>
                  </a:lnTo>
                  <a:lnTo>
                    <a:pt x="34" y="6647"/>
                  </a:lnTo>
                  <a:lnTo>
                    <a:pt x="23" y="6750"/>
                  </a:lnTo>
                  <a:lnTo>
                    <a:pt x="14" y="6847"/>
                  </a:lnTo>
                  <a:lnTo>
                    <a:pt x="8" y="6936"/>
                  </a:lnTo>
                  <a:lnTo>
                    <a:pt x="3" y="7017"/>
                  </a:lnTo>
                  <a:lnTo>
                    <a:pt x="2" y="7053"/>
                  </a:lnTo>
                  <a:lnTo>
                    <a:pt x="2" y="7086"/>
                  </a:lnTo>
                  <a:lnTo>
                    <a:pt x="3" y="7115"/>
                  </a:lnTo>
                  <a:lnTo>
                    <a:pt x="4" y="7141"/>
                  </a:lnTo>
                  <a:lnTo>
                    <a:pt x="2" y="7150"/>
                  </a:lnTo>
                  <a:lnTo>
                    <a:pt x="0" y="7159"/>
                  </a:lnTo>
                  <a:lnTo>
                    <a:pt x="0" y="7169"/>
                  </a:lnTo>
                  <a:lnTo>
                    <a:pt x="1" y="7174"/>
                  </a:lnTo>
                  <a:lnTo>
                    <a:pt x="2" y="7178"/>
                  </a:lnTo>
                  <a:lnTo>
                    <a:pt x="3" y="7184"/>
                  </a:lnTo>
                  <a:lnTo>
                    <a:pt x="7" y="7188"/>
                  </a:lnTo>
                  <a:lnTo>
                    <a:pt x="10" y="7191"/>
                  </a:lnTo>
                  <a:lnTo>
                    <a:pt x="14" y="7194"/>
                  </a:lnTo>
                  <a:lnTo>
                    <a:pt x="21" y="7196"/>
                  </a:lnTo>
                  <a:lnTo>
                    <a:pt x="27" y="7196"/>
                  </a:lnTo>
                  <a:lnTo>
                    <a:pt x="63" y="7194"/>
                  </a:lnTo>
                  <a:lnTo>
                    <a:pt x="154" y="7189"/>
                  </a:lnTo>
                  <a:lnTo>
                    <a:pt x="140" y="7222"/>
                  </a:lnTo>
                  <a:lnTo>
                    <a:pt x="122" y="7266"/>
                  </a:lnTo>
                  <a:lnTo>
                    <a:pt x="104" y="7317"/>
                  </a:lnTo>
                  <a:lnTo>
                    <a:pt x="95" y="7344"/>
                  </a:lnTo>
                  <a:lnTo>
                    <a:pt x="87" y="7372"/>
                  </a:lnTo>
                  <a:lnTo>
                    <a:pt x="80" y="7402"/>
                  </a:lnTo>
                  <a:lnTo>
                    <a:pt x="73" y="7430"/>
                  </a:lnTo>
                  <a:lnTo>
                    <a:pt x="69" y="7459"/>
                  </a:lnTo>
                  <a:lnTo>
                    <a:pt x="65" y="7486"/>
                  </a:lnTo>
                  <a:lnTo>
                    <a:pt x="64" y="7512"/>
                  </a:lnTo>
                  <a:lnTo>
                    <a:pt x="65" y="7536"/>
                  </a:lnTo>
                  <a:lnTo>
                    <a:pt x="67" y="7548"/>
                  </a:lnTo>
                  <a:lnTo>
                    <a:pt x="69" y="7559"/>
                  </a:lnTo>
                  <a:lnTo>
                    <a:pt x="72" y="7569"/>
                  </a:lnTo>
                  <a:lnTo>
                    <a:pt x="75" y="7579"/>
                  </a:lnTo>
                  <a:lnTo>
                    <a:pt x="143" y="7810"/>
                  </a:lnTo>
                  <a:lnTo>
                    <a:pt x="144" y="7820"/>
                  </a:lnTo>
                  <a:lnTo>
                    <a:pt x="147" y="7829"/>
                  </a:lnTo>
                  <a:lnTo>
                    <a:pt x="153" y="7844"/>
                  </a:lnTo>
                  <a:lnTo>
                    <a:pt x="160" y="7860"/>
                  </a:lnTo>
                  <a:lnTo>
                    <a:pt x="171" y="7878"/>
                  </a:lnTo>
                  <a:lnTo>
                    <a:pt x="185" y="7899"/>
                  </a:lnTo>
                  <a:lnTo>
                    <a:pt x="193" y="7910"/>
                  </a:lnTo>
                  <a:lnTo>
                    <a:pt x="203" y="7921"/>
                  </a:lnTo>
                  <a:lnTo>
                    <a:pt x="214" y="7933"/>
                  </a:lnTo>
                  <a:lnTo>
                    <a:pt x="226" y="7944"/>
                  </a:lnTo>
                  <a:lnTo>
                    <a:pt x="239" y="7956"/>
                  </a:lnTo>
                  <a:lnTo>
                    <a:pt x="253" y="7967"/>
                  </a:lnTo>
                  <a:lnTo>
                    <a:pt x="269" y="7979"/>
                  </a:lnTo>
                  <a:lnTo>
                    <a:pt x="286" y="7990"/>
                  </a:lnTo>
                  <a:lnTo>
                    <a:pt x="304" y="8001"/>
                  </a:lnTo>
                  <a:lnTo>
                    <a:pt x="325" y="8011"/>
                  </a:lnTo>
                  <a:lnTo>
                    <a:pt x="347" y="8022"/>
                  </a:lnTo>
                  <a:lnTo>
                    <a:pt x="370" y="8033"/>
                  </a:lnTo>
                  <a:lnTo>
                    <a:pt x="395" y="8043"/>
                  </a:lnTo>
                  <a:lnTo>
                    <a:pt x="422" y="8052"/>
                  </a:lnTo>
                  <a:lnTo>
                    <a:pt x="451" y="8061"/>
                  </a:lnTo>
                  <a:lnTo>
                    <a:pt x="482" y="8069"/>
                  </a:lnTo>
                  <a:lnTo>
                    <a:pt x="515" y="8076"/>
                  </a:lnTo>
                  <a:lnTo>
                    <a:pt x="549" y="8082"/>
                  </a:lnTo>
                  <a:lnTo>
                    <a:pt x="559" y="8080"/>
                  </a:lnTo>
                  <a:lnTo>
                    <a:pt x="585" y="8073"/>
                  </a:lnTo>
                  <a:lnTo>
                    <a:pt x="600" y="8067"/>
                  </a:lnTo>
                  <a:lnTo>
                    <a:pt x="617" y="8061"/>
                  </a:lnTo>
                  <a:lnTo>
                    <a:pt x="634" y="8054"/>
                  </a:lnTo>
                  <a:lnTo>
                    <a:pt x="650" y="8045"/>
                  </a:lnTo>
                  <a:lnTo>
                    <a:pt x="664" y="8037"/>
                  </a:lnTo>
                  <a:lnTo>
                    <a:pt x="670" y="8031"/>
                  </a:lnTo>
                  <a:lnTo>
                    <a:pt x="675" y="8027"/>
                  </a:lnTo>
                  <a:lnTo>
                    <a:pt x="679" y="8021"/>
                  </a:lnTo>
                  <a:lnTo>
                    <a:pt x="683" y="8016"/>
                  </a:lnTo>
                  <a:lnTo>
                    <a:pt x="685" y="8010"/>
                  </a:lnTo>
                  <a:lnTo>
                    <a:pt x="686" y="8005"/>
                  </a:lnTo>
                  <a:lnTo>
                    <a:pt x="685" y="7998"/>
                  </a:lnTo>
                  <a:lnTo>
                    <a:pt x="683" y="7993"/>
                  </a:lnTo>
                  <a:lnTo>
                    <a:pt x="679" y="7986"/>
                  </a:lnTo>
                  <a:lnTo>
                    <a:pt x="674" y="7980"/>
                  </a:lnTo>
                  <a:lnTo>
                    <a:pt x="666" y="7974"/>
                  </a:lnTo>
                  <a:lnTo>
                    <a:pt x="657" y="7968"/>
                  </a:lnTo>
                  <a:lnTo>
                    <a:pt x="646" y="7961"/>
                  </a:lnTo>
                  <a:lnTo>
                    <a:pt x="631" y="7954"/>
                  </a:lnTo>
                  <a:lnTo>
                    <a:pt x="635" y="7949"/>
                  </a:lnTo>
                  <a:lnTo>
                    <a:pt x="641" y="7936"/>
                  </a:lnTo>
                  <a:lnTo>
                    <a:pt x="646" y="7929"/>
                  </a:lnTo>
                  <a:lnTo>
                    <a:pt x="649" y="7919"/>
                  </a:lnTo>
                  <a:lnTo>
                    <a:pt x="652" y="7909"/>
                  </a:lnTo>
                  <a:lnTo>
                    <a:pt x="654" y="7899"/>
                  </a:lnTo>
                  <a:lnTo>
                    <a:pt x="654" y="7889"/>
                  </a:lnTo>
                  <a:lnTo>
                    <a:pt x="652" y="7881"/>
                  </a:lnTo>
                  <a:lnTo>
                    <a:pt x="651" y="7876"/>
                  </a:lnTo>
                  <a:lnTo>
                    <a:pt x="649" y="7872"/>
                  </a:lnTo>
                  <a:lnTo>
                    <a:pt x="646" y="7869"/>
                  </a:lnTo>
                  <a:lnTo>
                    <a:pt x="642" y="7865"/>
                  </a:lnTo>
                  <a:lnTo>
                    <a:pt x="638" y="7862"/>
                  </a:lnTo>
                  <a:lnTo>
                    <a:pt x="633" y="7860"/>
                  </a:lnTo>
                  <a:lnTo>
                    <a:pt x="626" y="7858"/>
                  </a:lnTo>
                  <a:lnTo>
                    <a:pt x="619" y="7857"/>
                  </a:lnTo>
                  <a:lnTo>
                    <a:pt x="611" y="7856"/>
                  </a:lnTo>
                  <a:lnTo>
                    <a:pt x="602" y="7856"/>
                  </a:lnTo>
                  <a:lnTo>
                    <a:pt x="580" y="7857"/>
                  </a:lnTo>
                  <a:lnTo>
                    <a:pt x="472" y="7862"/>
                  </a:lnTo>
                  <a:lnTo>
                    <a:pt x="475" y="7857"/>
                  </a:lnTo>
                  <a:lnTo>
                    <a:pt x="483" y="7842"/>
                  </a:lnTo>
                  <a:lnTo>
                    <a:pt x="493" y="7823"/>
                  </a:lnTo>
                  <a:lnTo>
                    <a:pt x="497" y="7811"/>
                  </a:lnTo>
                  <a:lnTo>
                    <a:pt x="501" y="7799"/>
                  </a:lnTo>
                  <a:lnTo>
                    <a:pt x="503" y="7788"/>
                  </a:lnTo>
                  <a:lnTo>
                    <a:pt x="504" y="7776"/>
                  </a:lnTo>
                  <a:lnTo>
                    <a:pt x="503" y="7765"/>
                  </a:lnTo>
                  <a:lnTo>
                    <a:pt x="502" y="7760"/>
                  </a:lnTo>
                  <a:lnTo>
                    <a:pt x="499" y="7755"/>
                  </a:lnTo>
                  <a:lnTo>
                    <a:pt x="497" y="7751"/>
                  </a:lnTo>
                  <a:lnTo>
                    <a:pt x="494" y="7746"/>
                  </a:lnTo>
                  <a:lnTo>
                    <a:pt x="490" y="7743"/>
                  </a:lnTo>
                  <a:lnTo>
                    <a:pt x="485" y="7740"/>
                  </a:lnTo>
                  <a:lnTo>
                    <a:pt x="480" y="7738"/>
                  </a:lnTo>
                  <a:lnTo>
                    <a:pt x="472" y="7736"/>
                  </a:lnTo>
                  <a:lnTo>
                    <a:pt x="465" y="7733"/>
                  </a:lnTo>
                  <a:lnTo>
                    <a:pt x="456" y="7733"/>
                  </a:lnTo>
                  <a:lnTo>
                    <a:pt x="442" y="7726"/>
                  </a:lnTo>
                  <a:lnTo>
                    <a:pt x="426" y="7719"/>
                  </a:lnTo>
                  <a:lnTo>
                    <a:pt x="409" y="7709"/>
                  </a:lnTo>
                  <a:lnTo>
                    <a:pt x="393" y="7700"/>
                  </a:lnTo>
                  <a:lnTo>
                    <a:pt x="378" y="7690"/>
                  </a:lnTo>
                  <a:lnTo>
                    <a:pt x="373" y="7684"/>
                  </a:lnTo>
                  <a:lnTo>
                    <a:pt x="370" y="7680"/>
                  </a:lnTo>
                  <a:lnTo>
                    <a:pt x="369" y="7676"/>
                  </a:lnTo>
                  <a:lnTo>
                    <a:pt x="369" y="7671"/>
                  </a:lnTo>
                  <a:lnTo>
                    <a:pt x="374" y="7665"/>
                  </a:lnTo>
                  <a:lnTo>
                    <a:pt x="387" y="7649"/>
                  </a:lnTo>
                  <a:lnTo>
                    <a:pt x="408" y="7628"/>
                  </a:lnTo>
                  <a:lnTo>
                    <a:pt x="420" y="7616"/>
                  </a:lnTo>
                  <a:lnTo>
                    <a:pt x="433" y="7604"/>
                  </a:lnTo>
                  <a:lnTo>
                    <a:pt x="447" y="7593"/>
                  </a:lnTo>
                  <a:lnTo>
                    <a:pt x="461" y="7583"/>
                  </a:lnTo>
                  <a:lnTo>
                    <a:pt x="475" y="7575"/>
                  </a:lnTo>
                  <a:lnTo>
                    <a:pt x="491" y="7570"/>
                  </a:lnTo>
                  <a:lnTo>
                    <a:pt x="497" y="7568"/>
                  </a:lnTo>
                  <a:lnTo>
                    <a:pt x="505" y="7567"/>
                  </a:lnTo>
                  <a:lnTo>
                    <a:pt x="511" y="7565"/>
                  </a:lnTo>
                  <a:lnTo>
                    <a:pt x="519" y="7567"/>
                  </a:lnTo>
                  <a:lnTo>
                    <a:pt x="526" y="7568"/>
                  </a:lnTo>
                  <a:lnTo>
                    <a:pt x="532" y="7571"/>
                  </a:lnTo>
                  <a:lnTo>
                    <a:pt x="538" y="7574"/>
                  </a:lnTo>
                  <a:lnTo>
                    <a:pt x="544" y="7579"/>
                  </a:lnTo>
                  <a:lnTo>
                    <a:pt x="549" y="7664"/>
                  </a:lnTo>
                  <a:lnTo>
                    <a:pt x="553" y="7726"/>
                  </a:lnTo>
                  <a:lnTo>
                    <a:pt x="554" y="7764"/>
                  </a:lnTo>
                  <a:lnTo>
                    <a:pt x="554" y="7767"/>
                  </a:lnTo>
                  <a:lnTo>
                    <a:pt x="555" y="7777"/>
                  </a:lnTo>
                  <a:lnTo>
                    <a:pt x="557" y="7790"/>
                  </a:lnTo>
                  <a:lnTo>
                    <a:pt x="559" y="7797"/>
                  </a:lnTo>
                  <a:lnTo>
                    <a:pt x="563" y="7804"/>
                  </a:lnTo>
                  <a:lnTo>
                    <a:pt x="567" y="7811"/>
                  </a:lnTo>
                  <a:lnTo>
                    <a:pt x="571" y="7816"/>
                  </a:lnTo>
                  <a:lnTo>
                    <a:pt x="578" y="7821"/>
                  </a:lnTo>
                  <a:lnTo>
                    <a:pt x="587" y="7825"/>
                  </a:lnTo>
                  <a:lnTo>
                    <a:pt x="597" y="7827"/>
                  </a:lnTo>
                  <a:lnTo>
                    <a:pt x="607" y="7827"/>
                  </a:lnTo>
                  <a:lnTo>
                    <a:pt x="621" y="7825"/>
                  </a:lnTo>
                  <a:lnTo>
                    <a:pt x="637" y="7821"/>
                  </a:lnTo>
                  <a:lnTo>
                    <a:pt x="639" y="7814"/>
                  </a:lnTo>
                  <a:lnTo>
                    <a:pt x="645" y="7794"/>
                  </a:lnTo>
                  <a:lnTo>
                    <a:pt x="652" y="7764"/>
                  </a:lnTo>
                  <a:lnTo>
                    <a:pt x="655" y="7744"/>
                  </a:lnTo>
                  <a:lnTo>
                    <a:pt x="659" y="7722"/>
                  </a:lnTo>
                  <a:lnTo>
                    <a:pt x="662" y="7697"/>
                  </a:lnTo>
                  <a:lnTo>
                    <a:pt x="664" y="7670"/>
                  </a:lnTo>
                  <a:lnTo>
                    <a:pt x="665" y="7642"/>
                  </a:lnTo>
                  <a:lnTo>
                    <a:pt x="664" y="7610"/>
                  </a:lnTo>
                  <a:lnTo>
                    <a:pt x="663" y="7576"/>
                  </a:lnTo>
                  <a:lnTo>
                    <a:pt x="660" y="7541"/>
                  </a:lnTo>
                  <a:lnTo>
                    <a:pt x="654" y="7504"/>
                  </a:lnTo>
                  <a:lnTo>
                    <a:pt x="647" y="7465"/>
                  </a:lnTo>
                  <a:lnTo>
                    <a:pt x="640" y="7439"/>
                  </a:lnTo>
                  <a:lnTo>
                    <a:pt x="634" y="7411"/>
                  </a:lnTo>
                  <a:lnTo>
                    <a:pt x="626" y="7376"/>
                  </a:lnTo>
                  <a:lnTo>
                    <a:pt x="618" y="7336"/>
                  </a:lnTo>
                  <a:lnTo>
                    <a:pt x="612" y="7297"/>
                  </a:lnTo>
                  <a:lnTo>
                    <a:pt x="610" y="7278"/>
                  </a:lnTo>
                  <a:lnTo>
                    <a:pt x="609" y="7258"/>
                  </a:lnTo>
                  <a:lnTo>
                    <a:pt x="607" y="7241"/>
                  </a:lnTo>
                  <a:lnTo>
                    <a:pt x="609" y="7224"/>
                  </a:lnTo>
                  <a:lnTo>
                    <a:pt x="621" y="7221"/>
                  </a:lnTo>
                  <a:lnTo>
                    <a:pt x="634" y="7217"/>
                  </a:lnTo>
                  <a:lnTo>
                    <a:pt x="646" y="7210"/>
                  </a:lnTo>
                  <a:lnTo>
                    <a:pt x="651" y="7206"/>
                  </a:lnTo>
                  <a:lnTo>
                    <a:pt x="655" y="7201"/>
                  </a:lnTo>
                  <a:lnTo>
                    <a:pt x="663" y="7183"/>
                  </a:lnTo>
                  <a:lnTo>
                    <a:pt x="671" y="7163"/>
                  </a:lnTo>
                  <a:lnTo>
                    <a:pt x="679" y="7138"/>
                  </a:lnTo>
                  <a:lnTo>
                    <a:pt x="688" y="7111"/>
                  </a:lnTo>
                  <a:lnTo>
                    <a:pt x="697" y="7080"/>
                  </a:lnTo>
                  <a:lnTo>
                    <a:pt x="703" y="7050"/>
                  </a:lnTo>
                  <a:lnTo>
                    <a:pt x="706" y="7034"/>
                  </a:lnTo>
                  <a:lnTo>
                    <a:pt x="707" y="7020"/>
                  </a:lnTo>
                  <a:lnTo>
                    <a:pt x="731" y="6916"/>
                  </a:lnTo>
                  <a:lnTo>
                    <a:pt x="757" y="6804"/>
                  </a:lnTo>
                  <a:lnTo>
                    <a:pt x="787" y="6675"/>
                  </a:lnTo>
                  <a:lnTo>
                    <a:pt x="821" y="6539"/>
                  </a:lnTo>
                  <a:lnTo>
                    <a:pt x="839" y="6475"/>
                  </a:lnTo>
                  <a:lnTo>
                    <a:pt x="855" y="6414"/>
                  </a:lnTo>
                  <a:lnTo>
                    <a:pt x="870" y="6359"/>
                  </a:lnTo>
                  <a:lnTo>
                    <a:pt x="886" y="6313"/>
                  </a:lnTo>
                  <a:lnTo>
                    <a:pt x="899" y="6275"/>
                  </a:lnTo>
                  <a:lnTo>
                    <a:pt x="905" y="6260"/>
                  </a:lnTo>
                  <a:lnTo>
                    <a:pt x="911" y="6249"/>
                  </a:lnTo>
                  <a:lnTo>
                    <a:pt x="923" y="6223"/>
                  </a:lnTo>
                  <a:lnTo>
                    <a:pt x="938" y="6185"/>
                  </a:lnTo>
                  <a:lnTo>
                    <a:pt x="956" y="6137"/>
                  </a:lnTo>
                  <a:lnTo>
                    <a:pt x="977" y="6080"/>
                  </a:lnTo>
                  <a:lnTo>
                    <a:pt x="1000" y="6016"/>
                  </a:lnTo>
                  <a:lnTo>
                    <a:pt x="1024" y="5946"/>
                  </a:lnTo>
                  <a:lnTo>
                    <a:pt x="1074" y="5793"/>
                  </a:lnTo>
                  <a:lnTo>
                    <a:pt x="1099" y="5713"/>
                  </a:lnTo>
                  <a:lnTo>
                    <a:pt x="1124" y="5632"/>
                  </a:lnTo>
                  <a:lnTo>
                    <a:pt x="1148" y="5551"/>
                  </a:lnTo>
                  <a:lnTo>
                    <a:pt x="1171" y="5474"/>
                  </a:lnTo>
                  <a:lnTo>
                    <a:pt x="1192" y="5399"/>
                  </a:lnTo>
                  <a:lnTo>
                    <a:pt x="1211" y="5329"/>
                  </a:lnTo>
                  <a:lnTo>
                    <a:pt x="1226" y="5266"/>
                  </a:lnTo>
                  <a:lnTo>
                    <a:pt x="1238" y="5209"/>
                  </a:lnTo>
                  <a:lnTo>
                    <a:pt x="1231" y="5292"/>
                  </a:lnTo>
                  <a:lnTo>
                    <a:pt x="1226" y="5380"/>
                  </a:lnTo>
                  <a:lnTo>
                    <a:pt x="1219" y="5486"/>
                  </a:lnTo>
                  <a:lnTo>
                    <a:pt x="1217" y="5543"/>
                  </a:lnTo>
                  <a:lnTo>
                    <a:pt x="1216" y="5599"/>
                  </a:lnTo>
                  <a:lnTo>
                    <a:pt x="1215" y="5655"/>
                  </a:lnTo>
                  <a:lnTo>
                    <a:pt x="1215" y="5708"/>
                  </a:lnTo>
                  <a:lnTo>
                    <a:pt x="1216" y="5759"/>
                  </a:lnTo>
                  <a:lnTo>
                    <a:pt x="1219" y="5803"/>
                  </a:lnTo>
                  <a:lnTo>
                    <a:pt x="1223" y="5843"/>
                  </a:lnTo>
                  <a:lnTo>
                    <a:pt x="1226" y="5860"/>
                  </a:lnTo>
                  <a:lnTo>
                    <a:pt x="1229" y="5874"/>
                  </a:lnTo>
                  <a:lnTo>
                    <a:pt x="1236" y="5900"/>
                  </a:lnTo>
                  <a:lnTo>
                    <a:pt x="1240" y="5923"/>
                  </a:lnTo>
                  <a:lnTo>
                    <a:pt x="1243" y="5942"/>
                  </a:lnTo>
                  <a:lnTo>
                    <a:pt x="1244" y="5959"/>
                  </a:lnTo>
                  <a:lnTo>
                    <a:pt x="1245" y="5973"/>
                  </a:lnTo>
                  <a:lnTo>
                    <a:pt x="1245" y="5985"/>
                  </a:lnTo>
                  <a:lnTo>
                    <a:pt x="1244" y="5995"/>
                  </a:lnTo>
                  <a:lnTo>
                    <a:pt x="1242" y="6004"/>
                  </a:lnTo>
                  <a:lnTo>
                    <a:pt x="1240" y="6012"/>
                  </a:lnTo>
                  <a:lnTo>
                    <a:pt x="1237" y="6019"/>
                  </a:lnTo>
                  <a:lnTo>
                    <a:pt x="1231" y="6032"/>
                  </a:lnTo>
                  <a:lnTo>
                    <a:pt x="1225" y="6046"/>
                  </a:lnTo>
                  <a:lnTo>
                    <a:pt x="1223" y="6054"/>
                  </a:lnTo>
                  <a:lnTo>
                    <a:pt x="1220" y="6064"/>
                  </a:lnTo>
                  <a:lnTo>
                    <a:pt x="1209" y="6120"/>
                  </a:lnTo>
                  <a:lnTo>
                    <a:pt x="1201" y="6173"/>
                  </a:lnTo>
                  <a:lnTo>
                    <a:pt x="1194" y="6225"/>
                  </a:lnTo>
                  <a:lnTo>
                    <a:pt x="1189" y="6274"/>
                  </a:lnTo>
                  <a:lnTo>
                    <a:pt x="1184" y="6321"/>
                  </a:lnTo>
                  <a:lnTo>
                    <a:pt x="1182" y="6366"/>
                  </a:lnTo>
                  <a:lnTo>
                    <a:pt x="1180" y="6406"/>
                  </a:lnTo>
                  <a:lnTo>
                    <a:pt x="1179" y="6444"/>
                  </a:lnTo>
                  <a:lnTo>
                    <a:pt x="1179" y="6510"/>
                  </a:lnTo>
                  <a:lnTo>
                    <a:pt x="1180" y="6559"/>
                  </a:lnTo>
                  <a:lnTo>
                    <a:pt x="1182" y="6590"/>
                  </a:lnTo>
                  <a:lnTo>
                    <a:pt x="1183" y="6600"/>
                  </a:lnTo>
                  <a:lnTo>
                    <a:pt x="1206" y="6604"/>
                  </a:lnTo>
                  <a:lnTo>
                    <a:pt x="1212" y="6676"/>
                  </a:lnTo>
                  <a:lnTo>
                    <a:pt x="1223" y="6799"/>
                  </a:lnTo>
                  <a:lnTo>
                    <a:pt x="1230" y="6875"/>
                  </a:lnTo>
                  <a:lnTo>
                    <a:pt x="1239" y="6960"/>
                  </a:lnTo>
                  <a:lnTo>
                    <a:pt x="1251" y="7050"/>
                  </a:lnTo>
                  <a:lnTo>
                    <a:pt x="1264" y="7142"/>
                  </a:lnTo>
                  <a:lnTo>
                    <a:pt x="1278" y="7238"/>
                  </a:lnTo>
                  <a:lnTo>
                    <a:pt x="1296" y="7333"/>
                  </a:lnTo>
                  <a:lnTo>
                    <a:pt x="1305" y="7381"/>
                  </a:lnTo>
                  <a:lnTo>
                    <a:pt x="1315" y="7427"/>
                  </a:lnTo>
                  <a:lnTo>
                    <a:pt x="1326" y="7473"/>
                  </a:lnTo>
                  <a:lnTo>
                    <a:pt x="1337" y="7517"/>
                  </a:lnTo>
                  <a:lnTo>
                    <a:pt x="1349" y="7561"/>
                  </a:lnTo>
                  <a:lnTo>
                    <a:pt x="1362" y="7603"/>
                  </a:lnTo>
                  <a:lnTo>
                    <a:pt x="1375" y="7642"/>
                  </a:lnTo>
                  <a:lnTo>
                    <a:pt x="1388" y="7680"/>
                  </a:lnTo>
                  <a:lnTo>
                    <a:pt x="1404" y="7716"/>
                  </a:lnTo>
                  <a:lnTo>
                    <a:pt x="1419" y="7749"/>
                  </a:lnTo>
                  <a:lnTo>
                    <a:pt x="1434" y="7779"/>
                  </a:lnTo>
                  <a:lnTo>
                    <a:pt x="1450" y="7806"/>
                  </a:lnTo>
                  <a:lnTo>
                    <a:pt x="1468" y="7834"/>
                  </a:lnTo>
                  <a:lnTo>
                    <a:pt x="1484" y="7861"/>
                  </a:lnTo>
                  <a:lnTo>
                    <a:pt x="1498" y="7888"/>
                  </a:lnTo>
                  <a:lnTo>
                    <a:pt x="1512" y="7915"/>
                  </a:lnTo>
                  <a:lnTo>
                    <a:pt x="1524" y="7943"/>
                  </a:lnTo>
                  <a:lnTo>
                    <a:pt x="1534" y="7969"/>
                  </a:lnTo>
                  <a:lnTo>
                    <a:pt x="1544" y="7995"/>
                  </a:lnTo>
                  <a:lnTo>
                    <a:pt x="1552" y="8022"/>
                  </a:lnTo>
                  <a:lnTo>
                    <a:pt x="1560" y="8047"/>
                  </a:lnTo>
                  <a:lnTo>
                    <a:pt x="1566" y="8074"/>
                  </a:lnTo>
                  <a:lnTo>
                    <a:pt x="1572" y="8099"/>
                  </a:lnTo>
                  <a:lnTo>
                    <a:pt x="1576" y="8125"/>
                  </a:lnTo>
                  <a:lnTo>
                    <a:pt x="1580" y="8150"/>
                  </a:lnTo>
                  <a:lnTo>
                    <a:pt x="1584" y="8174"/>
                  </a:lnTo>
                  <a:lnTo>
                    <a:pt x="1588" y="8223"/>
                  </a:lnTo>
                  <a:lnTo>
                    <a:pt x="1591" y="8271"/>
                  </a:lnTo>
                  <a:lnTo>
                    <a:pt x="1592" y="8319"/>
                  </a:lnTo>
                  <a:lnTo>
                    <a:pt x="1593" y="8409"/>
                  </a:lnTo>
                  <a:lnTo>
                    <a:pt x="1594" y="8453"/>
                  </a:lnTo>
                  <a:lnTo>
                    <a:pt x="1596" y="8496"/>
                  </a:lnTo>
                  <a:lnTo>
                    <a:pt x="1599" y="8538"/>
                  </a:lnTo>
                  <a:lnTo>
                    <a:pt x="1603" y="8578"/>
                  </a:lnTo>
                  <a:lnTo>
                    <a:pt x="1623" y="8709"/>
                  </a:lnTo>
                  <a:lnTo>
                    <a:pt x="1652" y="8925"/>
                  </a:lnTo>
                  <a:lnTo>
                    <a:pt x="1690" y="9199"/>
                  </a:lnTo>
                  <a:lnTo>
                    <a:pt x="1733" y="9502"/>
                  </a:lnTo>
                  <a:lnTo>
                    <a:pt x="1778" y="9807"/>
                  </a:lnTo>
                  <a:lnTo>
                    <a:pt x="1799" y="9952"/>
                  </a:lnTo>
                  <a:lnTo>
                    <a:pt x="1820" y="10088"/>
                  </a:lnTo>
                  <a:lnTo>
                    <a:pt x="1841" y="10210"/>
                  </a:lnTo>
                  <a:lnTo>
                    <a:pt x="1859" y="10316"/>
                  </a:lnTo>
                  <a:lnTo>
                    <a:pt x="1876" y="10402"/>
                  </a:lnTo>
                  <a:lnTo>
                    <a:pt x="1883" y="10435"/>
                  </a:lnTo>
                  <a:lnTo>
                    <a:pt x="1890" y="10464"/>
                  </a:lnTo>
                  <a:lnTo>
                    <a:pt x="1915" y="10563"/>
                  </a:lnTo>
                  <a:lnTo>
                    <a:pt x="1938" y="10661"/>
                  </a:lnTo>
                  <a:lnTo>
                    <a:pt x="1959" y="10756"/>
                  </a:lnTo>
                  <a:lnTo>
                    <a:pt x="1976" y="10844"/>
                  </a:lnTo>
                  <a:lnTo>
                    <a:pt x="1990" y="10922"/>
                  </a:lnTo>
                  <a:lnTo>
                    <a:pt x="2001" y="10986"/>
                  </a:lnTo>
                  <a:lnTo>
                    <a:pt x="2008" y="11035"/>
                  </a:lnTo>
                  <a:lnTo>
                    <a:pt x="2010" y="11053"/>
                  </a:lnTo>
                  <a:lnTo>
                    <a:pt x="2010" y="11065"/>
                  </a:lnTo>
                  <a:lnTo>
                    <a:pt x="2012" y="11098"/>
                  </a:lnTo>
                  <a:lnTo>
                    <a:pt x="2019" y="11155"/>
                  </a:lnTo>
                  <a:lnTo>
                    <a:pt x="2027" y="11227"/>
                  </a:lnTo>
                  <a:lnTo>
                    <a:pt x="2038" y="11308"/>
                  </a:lnTo>
                  <a:lnTo>
                    <a:pt x="2050" y="11390"/>
                  </a:lnTo>
                  <a:lnTo>
                    <a:pt x="2063" y="11464"/>
                  </a:lnTo>
                  <a:lnTo>
                    <a:pt x="2074" y="11523"/>
                  </a:lnTo>
                  <a:lnTo>
                    <a:pt x="2080" y="11544"/>
                  </a:lnTo>
                  <a:lnTo>
                    <a:pt x="2084" y="11559"/>
                  </a:lnTo>
                  <a:lnTo>
                    <a:pt x="2092" y="11580"/>
                  </a:lnTo>
                  <a:lnTo>
                    <a:pt x="2098" y="11602"/>
                  </a:lnTo>
                  <a:lnTo>
                    <a:pt x="2100" y="11613"/>
                  </a:lnTo>
                  <a:lnTo>
                    <a:pt x="2103" y="11625"/>
                  </a:lnTo>
                  <a:lnTo>
                    <a:pt x="2103" y="11638"/>
                  </a:lnTo>
                  <a:lnTo>
                    <a:pt x="2104" y="11652"/>
                  </a:lnTo>
                  <a:lnTo>
                    <a:pt x="2103" y="11668"/>
                  </a:lnTo>
                  <a:lnTo>
                    <a:pt x="2102" y="11684"/>
                  </a:lnTo>
                  <a:lnTo>
                    <a:pt x="2098" y="11703"/>
                  </a:lnTo>
                  <a:lnTo>
                    <a:pt x="2095" y="11723"/>
                  </a:lnTo>
                  <a:lnTo>
                    <a:pt x="2085" y="11772"/>
                  </a:lnTo>
                  <a:lnTo>
                    <a:pt x="2070" y="11831"/>
                  </a:lnTo>
                  <a:lnTo>
                    <a:pt x="2064" y="11865"/>
                  </a:lnTo>
                  <a:lnTo>
                    <a:pt x="2058" y="11900"/>
                  </a:lnTo>
                  <a:lnTo>
                    <a:pt x="2051" y="11941"/>
                  </a:lnTo>
                  <a:lnTo>
                    <a:pt x="2045" y="11985"/>
                  </a:lnTo>
                  <a:lnTo>
                    <a:pt x="2040" y="12026"/>
                  </a:lnTo>
                  <a:lnTo>
                    <a:pt x="2040" y="12045"/>
                  </a:lnTo>
                  <a:lnTo>
                    <a:pt x="2039" y="12061"/>
                  </a:lnTo>
                  <a:lnTo>
                    <a:pt x="2040" y="12075"/>
                  </a:lnTo>
                  <a:lnTo>
                    <a:pt x="2043" y="12086"/>
                  </a:lnTo>
                  <a:lnTo>
                    <a:pt x="2056" y="12131"/>
                  </a:lnTo>
                  <a:lnTo>
                    <a:pt x="2061" y="12153"/>
                  </a:lnTo>
                  <a:lnTo>
                    <a:pt x="1931" y="12340"/>
                  </a:lnTo>
                  <a:lnTo>
                    <a:pt x="1926" y="12349"/>
                  </a:lnTo>
                  <a:lnTo>
                    <a:pt x="1921" y="12359"/>
                  </a:lnTo>
                  <a:lnTo>
                    <a:pt x="1914" y="12374"/>
                  </a:lnTo>
                  <a:lnTo>
                    <a:pt x="1907" y="12393"/>
                  </a:lnTo>
                  <a:lnTo>
                    <a:pt x="1900" y="12415"/>
                  </a:lnTo>
                  <a:lnTo>
                    <a:pt x="1893" y="12440"/>
                  </a:lnTo>
                  <a:lnTo>
                    <a:pt x="1889" y="12469"/>
                  </a:lnTo>
                  <a:lnTo>
                    <a:pt x="1887" y="12484"/>
                  </a:lnTo>
                  <a:lnTo>
                    <a:pt x="1886" y="12501"/>
                  </a:lnTo>
                  <a:lnTo>
                    <a:pt x="1886" y="12518"/>
                  </a:lnTo>
                  <a:lnTo>
                    <a:pt x="1886" y="12537"/>
                  </a:lnTo>
                  <a:lnTo>
                    <a:pt x="1887" y="12555"/>
                  </a:lnTo>
                  <a:lnTo>
                    <a:pt x="1889" y="12574"/>
                  </a:lnTo>
                  <a:lnTo>
                    <a:pt x="1892" y="12595"/>
                  </a:lnTo>
                  <a:lnTo>
                    <a:pt x="1897" y="12615"/>
                  </a:lnTo>
                  <a:lnTo>
                    <a:pt x="1902" y="12636"/>
                  </a:lnTo>
                  <a:lnTo>
                    <a:pt x="1909" y="12659"/>
                  </a:lnTo>
                  <a:lnTo>
                    <a:pt x="1916" y="12681"/>
                  </a:lnTo>
                  <a:lnTo>
                    <a:pt x="1926" y="12705"/>
                  </a:lnTo>
                  <a:lnTo>
                    <a:pt x="1936" y="12728"/>
                  </a:lnTo>
                  <a:lnTo>
                    <a:pt x="1949" y="12753"/>
                  </a:lnTo>
                  <a:lnTo>
                    <a:pt x="1962" y="12777"/>
                  </a:lnTo>
                  <a:lnTo>
                    <a:pt x="1978" y="12803"/>
                  </a:lnTo>
                  <a:lnTo>
                    <a:pt x="1983" y="12805"/>
                  </a:lnTo>
                  <a:lnTo>
                    <a:pt x="1994" y="12812"/>
                  </a:lnTo>
                  <a:lnTo>
                    <a:pt x="2001" y="12818"/>
                  </a:lnTo>
                  <a:lnTo>
                    <a:pt x="2010" y="12826"/>
                  </a:lnTo>
                  <a:lnTo>
                    <a:pt x="2019" y="12834"/>
                  </a:lnTo>
                  <a:lnTo>
                    <a:pt x="2028" y="12845"/>
                  </a:lnTo>
                  <a:lnTo>
                    <a:pt x="2038" y="12857"/>
                  </a:lnTo>
                  <a:lnTo>
                    <a:pt x="2047" y="12873"/>
                  </a:lnTo>
                  <a:lnTo>
                    <a:pt x="2056" y="12889"/>
                  </a:lnTo>
                  <a:lnTo>
                    <a:pt x="2063" y="12908"/>
                  </a:lnTo>
                  <a:lnTo>
                    <a:pt x="2070" y="12928"/>
                  </a:lnTo>
                  <a:lnTo>
                    <a:pt x="2075" y="12952"/>
                  </a:lnTo>
                  <a:lnTo>
                    <a:pt x="2079" y="12977"/>
                  </a:lnTo>
                  <a:lnTo>
                    <a:pt x="2080" y="13006"/>
                  </a:lnTo>
                  <a:lnTo>
                    <a:pt x="2076" y="13023"/>
                  </a:lnTo>
                  <a:lnTo>
                    <a:pt x="2070" y="13072"/>
                  </a:lnTo>
                  <a:lnTo>
                    <a:pt x="2067" y="13105"/>
                  </a:lnTo>
                  <a:lnTo>
                    <a:pt x="2063" y="13142"/>
                  </a:lnTo>
                  <a:lnTo>
                    <a:pt x="2061" y="13183"/>
                  </a:lnTo>
                  <a:lnTo>
                    <a:pt x="2059" y="13227"/>
                  </a:lnTo>
                  <a:lnTo>
                    <a:pt x="2059" y="13272"/>
                  </a:lnTo>
                  <a:lnTo>
                    <a:pt x="2060" y="13318"/>
                  </a:lnTo>
                  <a:lnTo>
                    <a:pt x="2063" y="13362"/>
                  </a:lnTo>
                  <a:lnTo>
                    <a:pt x="2067" y="13384"/>
                  </a:lnTo>
                  <a:lnTo>
                    <a:pt x="2070" y="13406"/>
                  </a:lnTo>
                  <a:lnTo>
                    <a:pt x="2074" y="13427"/>
                  </a:lnTo>
                  <a:lnTo>
                    <a:pt x="2079" y="13446"/>
                  </a:lnTo>
                  <a:lnTo>
                    <a:pt x="2084" y="13465"/>
                  </a:lnTo>
                  <a:lnTo>
                    <a:pt x="2091" y="13483"/>
                  </a:lnTo>
                  <a:lnTo>
                    <a:pt x="2098" y="13500"/>
                  </a:lnTo>
                  <a:lnTo>
                    <a:pt x="2106" y="13515"/>
                  </a:lnTo>
                  <a:lnTo>
                    <a:pt x="2116" y="13529"/>
                  </a:lnTo>
                  <a:lnTo>
                    <a:pt x="2126" y="13542"/>
                  </a:lnTo>
                  <a:lnTo>
                    <a:pt x="2135" y="13548"/>
                  </a:lnTo>
                  <a:lnTo>
                    <a:pt x="2164" y="13563"/>
                  </a:lnTo>
                  <a:lnTo>
                    <a:pt x="2206" y="13585"/>
                  </a:lnTo>
                  <a:lnTo>
                    <a:pt x="2232" y="13597"/>
                  </a:lnTo>
                  <a:lnTo>
                    <a:pt x="2261" y="13610"/>
                  </a:lnTo>
                  <a:lnTo>
                    <a:pt x="2290" y="13622"/>
                  </a:lnTo>
                  <a:lnTo>
                    <a:pt x="2322" y="13635"/>
                  </a:lnTo>
                  <a:lnTo>
                    <a:pt x="2356" y="13646"/>
                  </a:lnTo>
                  <a:lnTo>
                    <a:pt x="2389" y="13657"/>
                  </a:lnTo>
                  <a:lnTo>
                    <a:pt x="2423" y="13666"/>
                  </a:lnTo>
                  <a:lnTo>
                    <a:pt x="2457" y="13673"/>
                  </a:lnTo>
                  <a:lnTo>
                    <a:pt x="2491" y="13678"/>
                  </a:lnTo>
                  <a:lnTo>
                    <a:pt x="2507" y="13680"/>
                  </a:lnTo>
                  <a:lnTo>
                    <a:pt x="2524" y="13681"/>
                  </a:lnTo>
                  <a:lnTo>
                    <a:pt x="2536" y="13682"/>
                  </a:lnTo>
                  <a:lnTo>
                    <a:pt x="2569" y="13685"/>
                  </a:lnTo>
                  <a:lnTo>
                    <a:pt x="2618" y="13688"/>
                  </a:lnTo>
                  <a:lnTo>
                    <a:pt x="2647" y="13690"/>
                  </a:lnTo>
                  <a:lnTo>
                    <a:pt x="2676" y="13690"/>
                  </a:lnTo>
                  <a:lnTo>
                    <a:pt x="2707" y="13690"/>
                  </a:lnTo>
                  <a:lnTo>
                    <a:pt x="2737" y="13689"/>
                  </a:lnTo>
                  <a:lnTo>
                    <a:pt x="2767" y="13688"/>
                  </a:lnTo>
                  <a:lnTo>
                    <a:pt x="2794" y="13684"/>
                  </a:lnTo>
                  <a:lnTo>
                    <a:pt x="2820" y="13680"/>
                  </a:lnTo>
                  <a:lnTo>
                    <a:pt x="2831" y="13676"/>
                  </a:lnTo>
                  <a:lnTo>
                    <a:pt x="2842" y="13672"/>
                  </a:lnTo>
                  <a:lnTo>
                    <a:pt x="2852" y="13669"/>
                  </a:lnTo>
                  <a:lnTo>
                    <a:pt x="2861" y="13663"/>
                  </a:lnTo>
                  <a:lnTo>
                    <a:pt x="2868" y="13659"/>
                  </a:lnTo>
                  <a:lnTo>
                    <a:pt x="2875" y="13652"/>
                  </a:lnTo>
                  <a:lnTo>
                    <a:pt x="2876" y="13652"/>
                  </a:lnTo>
                  <a:lnTo>
                    <a:pt x="2879" y="13650"/>
                  </a:lnTo>
                  <a:lnTo>
                    <a:pt x="2883" y="13646"/>
                  </a:lnTo>
                  <a:lnTo>
                    <a:pt x="2888" y="13637"/>
                  </a:lnTo>
                  <a:lnTo>
                    <a:pt x="2890" y="13632"/>
                  </a:lnTo>
                  <a:lnTo>
                    <a:pt x="2891" y="13624"/>
                  </a:lnTo>
                  <a:lnTo>
                    <a:pt x="2892" y="13615"/>
                  </a:lnTo>
                  <a:lnTo>
                    <a:pt x="2893" y="13604"/>
                  </a:lnTo>
                  <a:lnTo>
                    <a:pt x="2893" y="13592"/>
                  </a:lnTo>
                  <a:lnTo>
                    <a:pt x="2893" y="13578"/>
                  </a:lnTo>
                  <a:lnTo>
                    <a:pt x="2892" y="13562"/>
                  </a:lnTo>
                  <a:lnTo>
                    <a:pt x="2889" y="13543"/>
                  </a:lnTo>
                  <a:lnTo>
                    <a:pt x="2895" y="13496"/>
                  </a:lnTo>
                  <a:lnTo>
                    <a:pt x="2900" y="13452"/>
                  </a:lnTo>
                  <a:lnTo>
                    <a:pt x="3110" y="13431"/>
                  </a:lnTo>
                  <a:lnTo>
                    <a:pt x="3122" y="13423"/>
                  </a:lnTo>
                  <a:lnTo>
                    <a:pt x="3133" y="13416"/>
                  </a:lnTo>
                  <a:lnTo>
                    <a:pt x="3143" y="13407"/>
                  </a:lnTo>
                  <a:lnTo>
                    <a:pt x="3151" y="13399"/>
                  </a:lnTo>
                  <a:lnTo>
                    <a:pt x="3157" y="13392"/>
                  </a:lnTo>
                  <a:lnTo>
                    <a:pt x="3163" y="13383"/>
                  </a:lnTo>
                  <a:lnTo>
                    <a:pt x="3166" y="13375"/>
                  </a:lnTo>
                  <a:lnTo>
                    <a:pt x="3168" y="13368"/>
                  </a:lnTo>
                  <a:lnTo>
                    <a:pt x="3170" y="13360"/>
                  </a:lnTo>
                  <a:lnTo>
                    <a:pt x="3170" y="13352"/>
                  </a:lnTo>
                  <a:lnTo>
                    <a:pt x="3170" y="13345"/>
                  </a:lnTo>
                  <a:lnTo>
                    <a:pt x="3169" y="13337"/>
                  </a:lnTo>
                  <a:lnTo>
                    <a:pt x="3167" y="13330"/>
                  </a:lnTo>
                  <a:lnTo>
                    <a:pt x="3164" y="13323"/>
                  </a:lnTo>
                  <a:lnTo>
                    <a:pt x="3157" y="13310"/>
                  </a:lnTo>
                  <a:lnTo>
                    <a:pt x="3148" y="13297"/>
                  </a:lnTo>
                  <a:lnTo>
                    <a:pt x="3139" y="13286"/>
                  </a:lnTo>
                  <a:lnTo>
                    <a:pt x="3129" y="13276"/>
                  </a:lnTo>
                  <a:lnTo>
                    <a:pt x="3119" y="13267"/>
                  </a:lnTo>
                  <a:lnTo>
                    <a:pt x="3103" y="13255"/>
                  </a:lnTo>
                  <a:lnTo>
                    <a:pt x="3096" y="13251"/>
                  </a:lnTo>
                  <a:lnTo>
                    <a:pt x="3092" y="13249"/>
                  </a:lnTo>
                  <a:lnTo>
                    <a:pt x="3085" y="13246"/>
                  </a:lnTo>
                  <a:lnTo>
                    <a:pt x="3069" y="13234"/>
                  </a:lnTo>
                  <a:lnTo>
                    <a:pt x="3050" y="13218"/>
                  </a:lnTo>
                  <a:lnTo>
                    <a:pt x="3031" y="13202"/>
                  </a:lnTo>
                  <a:lnTo>
                    <a:pt x="3061" y="13190"/>
                  </a:lnTo>
                  <a:lnTo>
                    <a:pt x="3086" y="13178"/>
                  </a:lnTo>
                  <a:lnTo>
                    <a:pt x="3097" y="13171"/>
                  </a:lnTo>
                  <a:lnTo>
                    <a:pt x="3106" y="13165"/>
                  </a:lnTo>
                  <a:lnTo>
                    <a:pt x="3115" y="13158"/>
                  </a:lnTo>
                  <a:lnTo>
                    <a:pt x="3121" y="13153"/>
                  </a:lnTo>
                  <a:lnTo>
                    <a:pt x="3128" y="13146"/>
                  </a:lnTo>
                  <a:lnTo>
                    <a:pt x="3132" y="13140"/>
                  </a:lnTo>
                  <a:lnTo>
                    <a:pt x="3136" y="13133"/>
                  </a:lnTo>
                  <a:lnTo>
                    <a:pt x="3140" y="13127"/>
                  </a:lnTo>
                  <a:lnTo>
                    <a:pt x="3143" y="13120"/>
                  </a:lnTo>
                  <a:lnTo>
                    <a:pt x="3144" y="13114"/>
                  </a:lnTo>
                  <a:lnTo>
                    <a:pt x="3146" y="13101"/>
                  </a:lnTo>
                  <a:lnTo>
                    <a:pt x="3146" y="13086"/>
                  </a:lnTo>
                  <a:lnTo>
                    <a:pt x="3144" y="13073"/>
                  </a:lnTo>
                  <a:lnTo>
                    <a:pt x="3142" y="13059"/>
                  </a:lnTo>
                  <a:lnTo>
                    <a:pt x="3139" y="13044"/>
                  </a:lnTo>
                  <a:lnTo>
                    <a:pt x="3132" y="13014"/>
                  </a:lnTo>
                  <a:lnTo>
                    <a:pt x="3130" y="12998"/>
                  </a:lnTo>
                  <a:lnTo>
                    <a:pt x="3129" y="12983"/>
                  </a:lnTo>
                  <a:lnTo>
                    <a:pt x="3130" y="12962"/>
                  </a:lnTo>
                  <a:lnTo>
                    <a:pt x="3133" y="12941"/>
                  </a:lnTo>
                  <a:lnTo>
                    <a:pt x="3138" y="12919"/>
                  </a:lnTo>
                  <a:lnTo>
                    <a:pt x="3143" y="12898"/>
                  </a:lnTo>
                  <a:lnTo>
                    <a:pt x="3157" y="12852"/>
                  </a:lnTo>
                  <a:lnTo>
                    <a:pt x="3174" y="12805"/>
                  </a:lnTo>
                  <a:lnTo>
                    <a:pt x="3189" y="12755"/>
                  </a:lnTo>
                  <a:lnTo>
                    <a:pt x="3195" y="12730"/>
                  </a:lnTo>
                  <a:lnTo>
                    <a:pt x="3201" y="12705"/>
                  </a:lnTo>
                  <a:lnTo>
                    <a:pt x="3205" y="12679"/>
                  </a:lnTo>
                  <a:lnTo>
                    <a:pt x="3207" y="12652"/>
                  </a:lnTo>
                  <a:lnTo>
                    <a:pt x="3208" y="12626"/>
                  </a:lnTo>
                  <a:lnTo>
                    <a:pt x="3207" y="12599"/>
                  </a:lnTo>
                  <a:lnTo>
                    <a:pt x="3204" y="12575"/>
                  </a:lnTo>
                  <a:lnTo>
                    <a:pt x="3200" y="12548"/>
                  </a:lnTo>
                  <a:lnTo>
                    <a:pt x="3193" y="12517"/>
                  </a:lnTo>
                  <a:lnTo>
                    <a:pt x="3184" y="12484"/>
                  </a:lnTo>
                  <a:lnTo>
                    <a:pt x="3166" y="12415"/>
                  </a:lnTo>
                  <a:lnTo>
                    <a:pt x="3145" y="12342"/>
                  </a:lnTo>
                  <a:lnTo>
                    <a:pt x="3122" y="12271"/>
                  </a:lnTo>
                  <a:lnTo>
                    <a:pt x="3101" y="12204"/>
                  </a:lnTo>
                  <a:lnTo>
                    <a:pt x="3066" y="12103"/>
                  </a:lnTo>
                  <a:lnTo>
                    <a:pt x="3074" y="12069"/>
                  </a:lnTo>
                  <a:lnTo>
                    <a:pt x="3083" y="12035"/>
                  </a:lnTo>
                  <a:lnTo>
                    <a:pt x="3102" y="11971"/>
                  </a:lnTo>
                  <a:lnTo>
                    <a:pt x="3116" y="11916"/>
                  </a:lnTo>
                  <a:lnTo>
                    <a:pt x="3133" y="11850"/>
                  </a:lnTo>
                  <a:lnTo>
                    <a:pt x="3152" y="11775"/>
                  </a:lnTo>
                  <a:lnTo>
                    <a:pt x="3169" y="11694"/>
                  </a:lnTo>
                  <a:lnTo>
                    <a:pt x="3186" y="11612"/>
                  </a:lnTo>
                  <a:lnTo>
                    <a:pt x="3200" y="11531"/>
                  </a:lnTo>
                  <a:lnTo>
                    <a:pt x="3205" y="11493"/>
                  </a:lnTo>
                  <a:lnTo>
                    <a:pt x="3211" y="11457"/>
                  </a:lnTo>
                  <a:lnTo>
                    <a:pt x="3214" y="11423"/>
                  </a:lnTo>
                  <a:lnTo>
                    <a:pt x="3216" y="11393"/>
                  </a:lnTo>
                  <a:lnTo>
                    <a:pt x="3218" y="11365"/>
                  </a:lnTo>
                  <a:lnTo>
                    <a:pt x="3220" y="11337"/>
                  </a:lnTo>
                  <a:lnTo>
                    <a:pt x="3227" y="11290"/>
                  </a:lnTo>
                  <a:lnTo>
                    <a:pt x="3235" y="11248"/>
                  </a:lnTo>
                  <a:lnTo>
                    <a:pt x="3243" y="11211"/>
                  </a:lnTo>
                  <a:lnTo>
                    <a:pt x="3253" y="11178"/>
                  </a:lnTo>
                  <a:lnTo>
                    <a:pt x="3263" y="11149"/>
                  </a:lnTo>
                  <a:lnTo>
                    <a:pt x="3282" y="11092"/>
                  </a:lnTo>
                  <a:lnTo>
                    <a:pt x="3289" y="11070"/>
                  </a:lnTo>
                  <a:lnTo>
                    <a:pt x="3304" y="11031"/>
                  </a:lnTo>
                  <a:lnTo>
                    <a:pt x="3349" y="10916"/>
                  </a:lnTo>
                  <a:lnTo>
                    <a:pt x="3408" y="10765"/>
                  </a:lnTo>
                  <a:lnTo>
                    <a:pt x="3472" y="10597"/>
                  </a:lnTo>
                  <a:lnTo>
                    <a:pt x="3504" y="10512"/>
                  </a:lnTo>
                  <a:lnTo>
                    <a:pt x="3535" y="10430"/>
                  </a:lnTo>
                  <a:lnTo>
                    <a:pt x="3562" y="10353"/>
                  </a:lnTo>
                  <a:lnTo>
                    <a:pt x="3585" y="10283"/>
                  </a:lnTo>
                  <a:lnTo>
                    <a:pt x="3603" y="10222"/>
                  </a:lnTo>
                  <a:lnTo>
                    <a:pt x="3610" y="10197"/>
                  </a:lnTo>
                  <a:lnTo>
                    <a:pt x="3615" y="10174"/>
                  </a:lnTo>
                  <a:lnTo>
                    <a:pt x="3620" y="10154"/>
                  </a:lnTo>
                  <a:lnTo>
                    <a:pt x="3622" y="10140"/>
                  </a:lnTo>
                  <a:lnTo>
                    <a:pt x="3621" y="10128"/>
                  </a:lnTo>
                  <a:lnTo>
                    <a:pt x="3621" y="10125"/>
                  </a:lnTo>
                  <a:lnTo>
                    <a:pt x="3619" y="10121"/>
                  </a:lnTo>
                  <a:lnTo>
                    <a:pt x="3613" y="10114"/>
                  </a:lnTo>
                  <a:lnTo>
                    <a:pt x="3608" y="10106"/>
                  </a:lnTo>
                  <a:lnTo>
                    <a:pt x="3605" y="10099"/>
                  </a:lnTo>
                  <a:lnTo>
                    <a:pt x="3603" y="10092"/>
                  </a:lnTo>
                  <a:lnTo>
                    <a:pt x="3602" y="10085"/>
                  </a:lnTo>
                  <a:lnTo>
                    <a:pt x="3603" y="10079"/>
                  </a:lnTo>
                  <a:lnTo>
                    <a:pt x="3604" y="10073"/>
                  </a:lnTo>
                  <a:lnTo>
                    <a:pt x="3607" y="10068"/>
                  </a:lnTo>
                  <a:lnTo>
                    <a:pt x="3611" y="10057"/>
                  </a:lnTo>
                  <a:lnTo>
                    <a:pt x="3617" y="10047"/>
                  </a:lnTo>
                  <a:lnTo>
                    <a:pt x="3623" y="10036"/>
                  </a:lnTo>
                  <a:lnTo>
                    <a:pt x="3628" y="10024"/>
                  </a:lnTo>
                  <a:lnTo>
                    <a:pt x="3632" y="10016"/>
                  </a:lnTo>
                  <a:lnTo>
                    <a:pt x="3637" y="10001"/>
                  </a:lnTo>
                  <a:lnTo>
                    <a:pt x="3656" y="9960"/>
                  </a:lnTo>
                  <a:lnTo>
                    <a:pt x="3681" y="9907"/>
                  </a:lnTo>
                  <a:lnTo>
                    <a:pt x="3707" y="9847"/>
                  </a:lnTo>
                  <a:lnTo>
                    <a:pt x="3719" y="9815"/>
                  </a:lnTo>
                  <a:lnTo>
                    <a:pt x="3731" y="9784"/>
                  </a:lnTo>
                  <a:lnTo>
                    <a:pt x="3742" y="9755"/>
                  </a:lnTo>
                  <a:lnTo>
                    <a:pt x="3750" y="9728"/>
                  </a:lnTo>
                  <a:lnTo>
                    <a:pt x="3756" y="9703"/>
                  </a:lnTo>
                  <a:lnTo>
                    <a:pt x="3760" y="9681"/>
                  </a:lnTo>
                  <a:lnTo>
                    <a:pt x="3760" y="9672"/>
                  </a:lnTo>
                  <a:lnTo>
                    <a:pt x="3760" y="9663"/>
                  </a:lnTo>
                  <a:lnTo>
                    <a:pt x="3759" y="9656"/>
                  </a:lnTo>
                  <a:lnTo>
                    <a:pt x="3757" y="9650"/>
                  </a:lnTo>
                  <a:lnTo>
                    <a:pt x="3753" y="9641"/>
                  </a:lnTo>
                  <a:lnTo>
                    <a:pt x="3749" y="9631"/>
                  </a:lnTo>
                  <a:lnTo>
                    <a:pt x="3747" y="9622"/>
                  </a:lnTo>
                  <a:lnTo>
                    <a:pt x="3746" y="9614"/>
                  </a:lnTo>
                  <a:lnTo>
                    <a:pt x="3746" y="9608"/>
                  </a:lnTo>
                  <a:lnTo>
                    <a:pt x="3746" y="9601"/>
                  </a:lnTo>
                  <a:lnTo>
                    <a:pt x="3749" y="9590"/>
                  </a:lnTo>
                  <a:lnTo>
                    <a:pt x="3754" y="9582"/>
                  </a:lnTo>
                  <a:lnTo>
                    <a:pt x="3757" y="9576"/>
                  </a:lnTo>
                  <a:lnTo>
                    <a:pt x="3762" y="9572"/>
                  </a:lnTo>
                  <a:lnTo>
                    <a:pt x="3767" y="9552"/>
                  </a:lnTo>
                  <a:lnTo>
                    <a:pt x="3780" y="9499"/>
                  </a:lnTo>
                  <a:lnTo>
                    <a:pt x="3797" y="9417"/>
                  </a:lnTo>
                  <a:lnTo>
                    <a:pt x="3807" y="9367"/>
                  </a:lnTo>
                  <a:lnTo>
                    <a:pt x="3817" y="9311"/>
                  </a:lnTo>
                  <a:lnTo>
                    <a:pt x="3827" y="9252"/>
                  </a:lnTo>
                  <a:lnTo>
                    <a:pt x="3836" y="9189"/>
                  </a:lnTo>
                  <a:lnTo>
                    <a:pt x="3843" y="9123"/>
                  </a:lnTo>
                  <a:lnTo>
                    <a:pt x="3850" y="9055"/>
                  </a:lnTo>
                  <a:lnTo>
                    <a:pt x="3854" y="8986"/>
                  </a:lnTo>
                  <a:lnTo>
                    <a:pt x="3857" y="8915"/>
                  </a:lnTo>
                  <a:lnTo>
                    <a:pt x="3857" y="8881"/>
                  </a:lnTo>
                  <a:lnTo>
                    <a:pt x="3857" y="8846"/>
                  </a:lnTo>
                  <a:lnTo>
                    <a:pt x="3856" y="8811"/>
                  </a:lnTo>
                  <a:lnTo>
                    <a:pt x="3854" y="8777"/>
                  </a:lnTo>
                  <a:lnTo>
                    <a:pt x="3851" y="8712"/>
                  </a:lnTo>
                  <a:lnTo>
                    <a:pt x="3850" y="8654"/>
                  </a:lnTo>
                  <a:lnTo>
                    <a:pt x="3851" y="8600"/>
                  </a:lnTo>
                  <a:lnTo>
                    <a:pt x="3853" y="8553"/>
                  </a:lnTo>
                  <a:lnTo>
                    <a:pt x="3856" y="8511"/>
                  </a:lnTo>
                  <a:lnTo>
                    <a:pt x="3862" y="8472"/>
                  </a:lnTo>
                  <a:lnTo>
                    <a:pt x="3867" y="8437"/>
                  </a:lnTo>
                  <a:lnTo>
                    <a:pt x="3875" y="8404"/>
                  </a:lnTo>
                  <a:lnTo>
                    <a:pt x="3882" y="8373"/>
                  </a:lnTo>
                  <a:lnTo>
                    <a:pt x="3891" y="8344"/>
                  </a:lnTo>
                  <a:lnTo>
                    <a:pt x="3910" y="8287"/>
                  </a:lnTo>
                  <a:lnTo>
                    <a:pt x="3928" y="8228"/>
                  </a:lnTo>
                  <a:lnTo>
                    <a:pt x="3938" y="8197"/>
                  </a:lnTo>
                  <a:lnTo>
                    <a:pt x="3947" y="8162"/>
                  </a:lnTo>
                  <a:lnTo>
                    <a:pt x="3973" y="8057"/>
                  </a:lnTo>
                  <a:lnTo>
                    <a:pt x="3990" y="7981"/>
                  </a:lnTo>
                  <a:lnTo>
                    <a:pt x="4009" y="7894"/>
                  </a:lnTo>
                  <a:lnTo>
                    <a:pt x="4029" y="7796"/>
                  </a:lnTo>
                  <a:lnTo>
                    <a:pt x="4038" y="7743"/>
                  </a:lnTo>
                  <a:lnTo>
                    <a:pt x="4047" y="7689"/>
                  </a:lnTo>
                  <a:lnTo>
                    <a:pt x="4056" y="7633"/>
                  </a:lnTo>
                  <a:lnTo>
                    <a:pt x="4063" y="7575"/>
                  </a:lnTo>
                  <a:lnTo>
                    <a:pt x="4070" y="7517"/>
                  </a:lnTo>
                  <a:lnTo>
                    <a:pt x="4077" y="7459"/>
                  </a:lnTo>
                  <a:lnTo>
                    <a:pt x="4082" y="7399"/>
                  </a:lnTo>
                  <a:lnTo>
                    <a:pt x="4085" y="7339"/>
                  </a:lnTo>
                  <a:lnTo>
                    <a:pt x="4087" y="7279"/>
                  </a:lnTo>
                  <a:lnTo>
                    <a:pt x="4089" y="7219"/>
                  </a:lnTo>
                  <a:lnTo>
                    <a:pt x="4087" y="7160"/>
                  </a:lnTo>
                  <a:lnTo>
                    <a:pt x="4084" y="7102"/>
                  </a:lnTo>
                  <a:lnTo>
                    <a:pt x="4080" y="7044"/>
                  </a:lnTo>
                  <a:lnTo>
                    <a:pt x="4073" y="6988"/>
                  </a:lnTo>
                  <a:lnTo>
                    <a:pt x="4069" y="6960"/>
                  </a:lnTo>
                  <a:lnTo>
                    <a:pt x="4063" y="6933"/>
                  </a:lnTo>
                  <a:lnTo>
                    <a:pt x="4058" y="6906"/>
                  </a:lnTo>
                  <a:lnTo>
                    <a:pt x="4051" y="6880"/>
                  </a:lnTo>
                  <a:lnTo>
                    <a:pt x="4045" y="6854"/>
                  </a:lnTo>
                  <a:lnTo>
                    <a:pt x="4037" y="6829"/>
                  </a:lnTo>
                  <a:lnTo>
                    <a:pt x="4030" y="6804"/>
                  </a:lnTo>
                  <a:lnTo>
                    <a:pt x="4021" y="6780"/>
                  </a:lnTo>
                  <a:lnTo>
                    <a:pt x="4011" y="6756"/>
                  </a:lnTo>
                  <a:lnTo>
                    <a:pt x="4001" y="6735"/>
                  </a:lnTo>
                  <a:lnTo>
                    <a:pt x="3989" y="6712"/>
                  </a:lnTo>
                  <a:lnTo>
                    <a:pt x="3978" y="6691"/>
                  </a:lnTo>
                  <a:lnTo>
                    <a:pt x="3965" y="6670"/>
                  </a:lnTo>
                  <a:lnTo>
                    <a:pt x="3952" y="6651"/>
                  </a:lnTo>
                  <a:lnTo>
                    <a:pt x="3938" y="6631"/>
                  </a:lnTo>
                  <a:lnTo>
                    <a:pt x="3923" y="6614"/>
                  </a:lnTo>
                  <a:lnTo>
                    <a:pt x="3936" y="6608"/>
                  </a:lnTo>
                  <a:lnTo>
                    <a:pt x="3948" y="6604"/>
                  </a:lnTo>
                  <a:lnTo>
                    <a:pt x="3958" y="6597"/>
                  </a:lnTo>
                  <a:lnTo>
                    <a:pt x="3965" y="6591"/>
                  </a:lnTo>
                  <a:lnTo>
                    <a:pt x="3957" y="6511"/>
                  </a:lnTo>
                  <a:lnTo>
                    <a:pt x="3946" y="6426"/>
                  </a:lnTo>
                  <a:lnTo>
                    <a:pt x="3933" y="6327"/>
                  </a:lnTo>
                  <a:lnTo>
                    <a:pt x="3918" y="6223"/>
                  </a:lnTo>
                  <a:lnTo>
                    <a:pt x="3903" y="6125"/>
                  </a:lnTo>
                  <a:lnTo>
                    <a:pt x="3896" y="6081"/>
                  </a:lnTo>
                  <a:lnTo>
                    <a:pt x="3888" y="6043"/>
                  </a:lnTo>
                  <a:lnTo>
                    <a:pt x="3880" y="6013"/>
                  </a:lnTo>
                  <a:lnTo>
                    <a:pt x="3873" y="5990"/>
                  </a:lnTo>
                  <a:lnTo>
                    <a:pt x="3869" y="5980"/>
                  </a:lnTo>
                  <a:lnTo>
                    <a:pt x="3866" y="5967"/>
                  </a:lnTo>
                  <a:lnTo>
                    <a:pt x="3861" y="5933"/>
                  </a:lnTo>
                  <a:lnTo>
                    <a:pt x="3856" y="5892"/>
                  </a:lnTo>
                  <a:lnTo>
                    <a:pt x="3853" y="5844"/>
                  </a:lnTo>
                  <a:lnTo>
                    <a:pt x="3850" y="5789"/>
                  </a:lnTo>
                  <a:lnTo>
                    <a:pt x="3849" y="5731"/>
                  </a:lnTo>
                  <a:lnTo>
                    <a:pt x="3845" y="5610"/>
                  </a:lnTo>
                  <a:lnTo>
                    <a:pt x="3845" y="5489"/>
                  </a:lnTo>
                  <a:lnTo>
                    <a:pt x="3846" y="5381"/>
                  </a:lnTo>
                  <a:lnTo>
                    <a:pt x="3848" y="5298"/>
                  </a:lnTo>
                  <a:lnTo>
                    <a:pt x="3850" y="5250"/>
                  </a:lnTo>
                  <a:lnTo>
                    <a:pt x="3863" y="5102"/>
                  </a:lnTo>
                  <a:lnTo>
                    <a:pt x="3874" y="4975"/>
                  </a:lnTo>
                  <a:lnTo>
                    <a:pt x="3884" y="4828"/>
                  </a:lnTo>
                  <a:lnTo>
                    <a:pt x="3889" y="4752"/>
                  </a:lnTo>
                  <a:lnTo>
                    <a:pt x="3892" y="4676"/>
                  </a:lnTo>
                  <a:lnTo>
                    <a:pt x="3896" y="4602"/>
                  </a:lnTo>
                  <a:lnTo>
                    <a:pt x="3898" y="4531"/>
                  </a:lnTo>
                  <a:lnTo>
                    <a:pt x="3898" y="4465"/>
                  </a:lnTo>
                  <a:lnTo>
                    <a:pt x="3896" y="4405"/>
                  </a:lnTo>
                  <a:lnTo>
                    <a:pt x="3894" y="4379"/>
                  </a:lnTo>
                  <a:lnTo>
                    <a:pt x="3892" y="4354"/>
                  </a:lnTo>
                  <a:lnTo>
                    <a:pt x="3890" y="4332"/>
                  </a:lnTo>
                  <a:lnTo>
                    <a:pt x="3887" y="4313"/>
                  </a:lnTo>
                  <a:lnTo>
                    <a:pt x="3927" y="4410"/>
                  </a:lnTo>
                  <a:lnTo>
                    <a:pt x="3971" y="4512"/>
                  </a:lnTo>
                  <a:lnTo>
                    <a:pt x="4023" y="4631"/>
                  </a:lnTo>
                  <a:lnTo>
                    <a:pt x="4079" y="4755"/>
                  </a:lnTo>
                  <a:lnTo>
                    <a:pt x="4106" y="4814"/>
                  </a:lnTo>
                  <a:lnTo>
                    <a:pt x="4132" y="4870"/>
                  </a:lnTo>
                  <a:lnTo>
                    <a:pt x="4157" y="4920"/>
                  </a:lnTo>
                  <a:lnTo>
                    <a:pt x="4179" y="4963"/>
                  </a:lnTo>
                  <a:lnTo>
                    <a:pt x="4199" y="4996"/>
                  </a:lnTo>
                  <a:lnTo>
                    <a:pt x="4207" y="5009"/>
                  </a:lnTo>
                  <a:lnTo>
                    <a:pt x="4215" y="5019"/>
                  </a:lnTo>
                  <a:lnTo>
                    <a:pt x="4230" y="5039"/>
                  </a:lnTo>
                  <a:lnTo>
                    <a:pt x="4247" y="5062"/>
                  </a:lnTo>
                  <a:lnTo>
                    <a:pt x="4284" y="5115"/>
                  </a:lnTo>
                  <a:lnTo>
                    <a:pt x="4324" y="5176"/>
                  </a:lnTo>
                  <a:lnTo>
                    <a:pt x="4364" y="5242"/>
                  </a:lnTo>
                  <a:lnTo>
                    <a:pt x="4403" y="5305"/>
                  </a:lnTo>
                  <a:lnTo>
                    <a:pt x="4419" y="5336"/>
                  </a:lnTo>
                  <a:lnTo>
                    <a:pt x="4434" y="5364"/>
                  </a:lnTo>
                  <a:lnTo>
                    <a:pt x="4447" y="5390"/>
                  </a:lnTo>
                  <a:lnTo>
                    <a:pt x="4457" y="5413"/>
                  </a:lnTo>
                  <a:lnTo>
                    <a:pt x="4465" y="5434"/>
                  </a:lnTo>
                  <a:lnTo>
                    <a:pt x="4469" y="5449"/>
                  </a:lnTo>
                  <a:lnTo>
                    <a:pt x="4471" y="5458"/>
                  </a:lnTo>
                  <a:lnTo>
                    <a:pt x="4476" y="5470"/>
                  </a:lnTo>
                  <a:lnTo>
                    <a:pt x="4490" y="5502"/>
                  </a:lnTo>
                  <a:lnTo>
                    <a:pt x="4510" y="5544"/>
                  </a:lnTo>
                  <a:lnTo>
                    <a:pt x="4536" y="5595"/>
                  </a:lnTo>
                  <a:lnTo>
                    <a:pt x="4565" y="5652"/>
                  </a:lnTo>
                  <a:lnTo>
                    <a:pt x="4599" y="5714"/>
                  </a:lnTo>
                  <a:lnTo>
                    <a:pt x="4636" y="5779"/>
                  </a:lnTo>
                  <a:lnTo>
                    <a:pt x="4675" y="5846"/>
                  </a:lnTo>
                  <a:lnTo>
                    <a:pt x="4715" y="5912"/>
                  </a:lnTo>
                  <a:lnTo>
                    <a:pt x="4755" y="5978"/>
                  </a:lnTo>
                  <a:lnTo>
                    <a:pt x="4794" y="6038"/>
                  </a:lnTo>
                  <a:lnTo>
                    <a:pt x="4832" y="6093"/>
                  </a:lnTo>
                  <a:lnTo>
                    <a:pt x="4867" y="6141"/>
                  </a:lnTo>
                  <a:lnTo>
                    <a:pt x="4884" y="6162"/>
                  </a:lnTo>
                  <a:lnTo>
                    <a:pt x="4899" y="6181"/>
                  </a:lnTo>
                  <a:lnTo>
                    <a:pt x="4914" y="6197"/>
                  </a:lnTo>
                  <a:lnTo>
                    <a:pt x="4927" y="6209"/>
                  </a:lnTo>
                  <a:lnTo>
                    <a:pt x="4939" y="6219"/>
                  </a:lnTo>
                  <a:lnTo>
                    <a:pt x="4950" y="6225"/>
                  </a:lnTo>
                  <a:lnTo>
                    <a:pt x="4960" y="6231"/>
                  </a:lnTo>
                  <a:lnTo>
                    <a:pt x="4969" y="6237"/>
                  </a:lnTo>
                  <a:lnTo>
                    <a:pt x="4977" y="6245"/>
                  </a:lnTo>
                  <a:lnTo>
                    <a:pt x="4986" y="6253"/>
                  </a:lnTo>
                  <a:lnTo>
                    <a:pt x="4994" y="6261"/>
                  </a:lnTo>
                  <a:lnTo>
                    <a:pt x="5001" y="6271"/>
                  </a:lnTo>
                  <a:lnTo>
                    <a:pt x="5009" y="6281"/>
                  </a:lnTo>
                  <a:lnTo>
                    <a:pt x="5016" y="6292"/>
                  </a:lnTo>
                  <a:lnTo>
                    <a:pt x="5029" y="6315"/>
                  </a:lnTo>
                  <a:lnTo>
                    <a:pt x="5040" y="6339"/>
                  </a:lnTo>
                  <a:lnTo>
                    <a:pt x="5048" y="6364"/>
                  </a:lnTo>
                  <a:lnTo>
                    <a:pt x="5057" y="6390"/>
                  </a:lnTo>
                  <a:lnTo>
                    <a:pt x="5064" y="6415"/>
                  </a:lnTo>
                  <a:lnTo>
                    <a:pt x="5070" y="6440"/>
                  </a:lnTo>
                  <a:lnTo>
                    <a:pt x="5074" y="6463"/>
                  </a:lnTo>
                  <a:lnTo>
                    <a:pt x="5078" y="6485"/>
                  </a:lnTo>
                  <a:lnTo>
                    <a:pt x="5082" y="6520"/>
                  </a:lnTo>
                  <a:lnTo>
                    <a:pt x="5084" y="6540"/>
                  </a:lnTo>
                  <a:lnTo>
                    <a:pt x="5084" y="6545"/>
                  </a:lnTo>
                  <a:lnTo>
                    <a:pt x="5085" y="6549"/>
                  </a:lnTo>
                  <a:lnTo>
                    <a:pt x="5086" y="6555"/>
                  </a:lnTo>
                  <a:lnTo>
                    <a:pt x="5090" y="6561"/>
                  </a:lnTo>
                  <a:lnTo>
                    <a:pt x="5094" y="6567"/>
                  </a:lnTo>
                  <a:lnTo>
                    <a:pt x="5101" y="6573"/>
                  </a:lnTo>
                  <a:lnTo>
                    <a:pt x="5108" y="6578"/>
                  </a:lnTo>
                  <a:lnTo>
                    <a:pt x="5102" y="6602"/>
                  </a:lnTo>
                  <a:lnTo>
                    <a:pt x="5092" y="6631"/>
                  </a:lnTo>
                  <a:lnTo>
                    <a:pt x="5082" y="6658"/>
                  </a:lnTo>
                  <a:lnTo>
                    <a:pt x="5078" y="6669"/>
                  </a:lnTo>
                  <a:lnTo>
                    <a:pt x="5073" y="6677"/>
                  </a:lnTo>
                  <a:lnTo>
                    <a:pt x="5062" y="6685"/>
                  </a:lnTo>
                  <a:lnTo>
                    <a:pt x="5053" y="6696"/>
                  </a:lnTo>
                  <a:lnTo>
                    <a:pt x="5043" y="6709"/>
                  </a:lnTo>
                  <a:lnTo>
                    <a:pt x="5038" y="6717"/>
                  </a:lnTo>
                  <a:lnTo>
                    <a:pt x="5034" y="6726"/>
                  </a:lnTo>
                  <a:lnTo>
                    <a:pt x="5032" y="6733"/>
                  </a:lnTo>
                  <a:lnTo>
                    <a:pt x="5030" y="6742"/>
                  </a:lnTo>
                  <a:lnTo>
                    <a:pt x="5030" y="6752"/>
                  </a:lnTo>
                  <a:lnTo>
                    <a:pt x="5031" y="6761"/>
                  </a:lnTo>
                  <a:lnTo>
                    <a:pt x="5033" y="6771"/>
                  </a:lnTo>
                  <a:lnTo>
                    <a:pt x="5038" y="6779"/>
                  </a:lnTo>
                  <a:lnTo>
                    <a:pt x="5044" y="6789"/>
                  </a:lnTo>
                  <a:lnTo>
                    <a:pt x="5052" y="6799"/>
                  </a:lnTo>
                  <a:lnTo>
                    <a:pt x="5061" y="6810"/>
                  </a:lnTo>
                  <a:lnTo>
                    <a:pt x="5068" y="6815"/>
                  </a:lnTo>
                  <a:lnTo>
                    <a:pt x="5076" y="6820"/>
                  </a:lnTo>
                  <a:lnTo>
                    <a:pt x="5083" y="6825"/>
                  </a:lnTo>
                  <a:lnTo>
                    <a:pt x="5092" y="6828"/>
                  </a:lnTo>
                  <a:lnTo>
                    <a:pt x="5102" y="6832"/>
                  </a:lnTo>
                  <a:lnTo>
                    <a:pt x="5113" y="6834"/>
                  </a:lnTo>
                  <a:lnTo>
                    <a:pt x="5124" y="6834"/>
                  </a:lnTo>
                  <a:lnTo>
                    <a:pt x="5137" y="6833"/>
                  </a:lnTo>
                  <a:lnTo>
                    <a:pt x="5131" y="6850"/>
                  </a:lnTo>
                  <a:lnTo>
                    <a:pt x="5119" y="6890"/>
                  </a:lnTo>
                  <a:lnTo>
                    <a:pt x="5107" y="6935"/>
                  </a:lnTo>
                  <a:lnTo>
                    <a:pt x="5104" y="6955"/>
                  </a:lnTo>
                  <a:lnTo>
                    <a:pt x="5102" y="6969"/>
                  </a:lnTo>
                  <a:lnTo>
                    <a:pt x="5101" y="6981"/>
                  </a:lnTo>
                  <a:lnTo>
                    <a:pt x="5098" y="6994"/>
                  </a:lnTo>
                  <a:lnTo>
                    <a:pt x="5095" y="7012"/>
                  </a:lnTo>
                  <a:lnTo>
                    <a:pt x="5091" y="7030"/>
                  </a:lnTo>
                  <a:lnTo>
                    <a:pt x="5083" y="7050"/>
                  </a:lnTo>
                  <a:lnTo>
                    <a:pt x="5074" y="7068"/>
                  </a:lnTo>
                  <a:lnTo>
                    <a:pt x="5069" y="7078"/>
                  </a:lnTo>
                  <a:lnTo>
                    <a:pt x="5064" y="7086"/>
                  </a:lnTo>
                  <a:lnTo>
                    <a:pt x="5058" y="7098"/>
                  </a:lnTo>
                  <a:lnTo>
                    <a:pt x="5047" y="7125"/>
                  </a:lnTo>
                  <a:lnTo>
                    <a:pt x="5041" y="7141"/>
                  </a:lnTo>
                  <a:lnTo>
                    <a:pt x="5036" y="7158"/>
                  </a:lnTo>
                  <a:lnTo>
                    <a:pt x="5034" y="7174"/>
                  </a:lnTo>
                  <a:lnTo>
                    <a:pt x="5033" y="7182"/>
                  </a:lnTo>
                  <a:lnTo>
                    <a:pt x="5034" y="7188"/>
                  </a:lnTo>
                  <a:lnTo>
                    <a:pt x="5029" y="7231"/>
                  </a:lnTo>
                  <a:lnTo>
                    <a:pt x="5019" y="7310"/>
                  </a:lnTo>
                  <a:lnTo>
                    <a:pt x="5014" y="7328"/>
                  </a:lnTo>
                  <a:lnTo>
                    <a:pt x="5010" y="7345"/>
                  </a:lnTo>
                  <a:lnTo>
                    <a:pt x="5007" y="7366"/>
                  </a:lnTo>
                  <a:lnTo>
                    <a:pt x="5006" y="7377"/>
                  </a:lnTo>
                  <a:lnTo>
                    <a:pt x="5006" y="7387"/>
                  </a:lnTo>
                  <a:lnTo>
                    <a:pt x="5007" y="7396"/>
                  </a:lnTo>
                  <a:lnTo>
                    <a:pt x="5009" y="7404"/>
                  </a:lnTo>
                  <a:lnTo>
                    <a:pt x="5012" y="7412"/>
                  </a:lnTo>
                  <a:lnTo>
                    <a:pt x="5018" y="7417"/>
                  </a:lnTo>
                  <a:lnTo>
                    <a:pt x="5021" y="7419"/>
                  </a:lnTo>
                  <a:lnTo>
                    <a:pt x="5025" y="7420"/>
                  </a:lnTo>
                  <a:lnTo>
                    <a:pt x="5029" y="7422"/>
                  </a:lnTo>
                  <a:lnTo>
                    <a:pt x="5034" y="7423"/>
                  </a:lnTo>
                  <a:lnTo>
                    <a:pt x="5041" y="7423"/>
                  </a:lnTo>
                  <a:lnTo>
                    <a:pt x="5057" y="7423"/>
                  </a:lnTo>
                  <a:lnTo>
                    <a:pt x="5069" y="7423"/>
                  </a:lnTo>
                  <a:lnTo>
                    <a:pt x="5081" y="7422"/>
                  </a:lnTo>
                  <a:lnTo>
                    <a:pt x="5095" y="7418"/>
                  </a:lnTo>
                  <a:lnTo>
                    <a:pt x="5110" y="7415"/>
                  </a:lnTo>
                  <a:lnTo>
                    <a:pt x="5125" y="7410"/>
                  </a:lnTo>
                  <a:lnTo>
                    <a:pt x="5140" y="7402"/>
                  </a:lnTo>
                  <a:lnTo>
                    <a:pt x="5154" y="7393"/>
                  </a:lnTo>
                  <a:lnTo>
                    <a:pt x="5161" y="7388"/>
                  </a:lnTo>
                  <a:lnTo>
                    <a:pt x="5167" y="7381"/>
                  </a:lnTo>
                  <a:lnTo>
                    <a:pt x="5174" y="7375"/>
                  </a:lnTo>
                  <a:lnTo>
                    <a:pt x="5179" y="7367"/>
                  </a:lnTo>
                  <a:lnTo>
                    <a:pt x="5185" y="7358"/>
                  </a:lnTo>
                  <a:lnTo>
                    <a:pt x="5190" y="7350"/>
                  </a:lnTo>
                  <a:lnTo>
                    <a:pt x="5194" y="7340"/>
                  </a:lnTo>
                  <a:lnTo>
                    <a:pt x="5199" y="7329"/>
                  </a:lnTo>
                  <a:lnTo>
                    <a:pt x="5202" y="7318"/>
                  </a:lnTo>
                  <a:lnTo>
                    <a:pt x="5204" y="7305"/>
                  </a:lnTo>
                  <a:lnTo>
                    <a:pt x="5211" y="7285"/>
                  </a:lnTo>
                  <a:lnTo>
                    <a:pt x="5218" y="7266"/>
                  </a:lnTo>
                  <a:lnTo>
                    <a:pt x="5228" y="7242"/>
                  </a:lnTo>
                  <a:lnTo>
                    <a:pt x="5239" y="7219"/>
                  </a:lnTo>
                  <a:lnTo>
                    <a:pt x="5246" y="7208"/>
                  </a:lnTo>
                  <a:lnTo>
                    <a:pt x="5252" y="7198"/>
                  </a:lnTo>
                  <a:lnTo>
                    <a:pt x="5258" y="7190"/>
                  </a:lnTo>
                  <a:lnTo>
                    <a:pt x="5264" y="7184"/>
                  </a:lnTo>
                  <a:lnTo>
                    <a:pt x="5271" y="7181"/>
                  </a:lnTo>
                  <a:lnTo>
                    <a:pt x="5274" y="7179"/>
                  </a:lnTo>
                  <a:lnTo>
                    <a:pt x="5277" y="7178"/>
                  </a:lnTo>
                  <a:lnTo>
                    <a:pt x="5281" y="7178"/>
                  </a:lnTo>
                  <a:lnTo>
                    <a:pt x="5287" y="7179"/>
                  </a:lnTo>
                  <a:lnTo>
                    <a:pt x="5297" y="7183"/>
                  </a:lnTo>
                  <a:lnTo>
                    <a:pt x="5301" y="7185"/>
                  </a:lnTo>
                  <a:lnTo>
                    <a:pt x="5307" y="7188"/>
                  </a:lnTo>
                  <a:lnTo>
                    <a:pt x="5311" y="7193"/>
                  </a:lnTo>
                  <a:lnTo>
                    <a:pt x="5315" y="7198"/>
                  </a:lnTo>
                  <a:lnTo>
                    <a:pt x="5320" y="7203"/>
                  </a:lnTo>
                  <a:lnTo>
                    <a:pt x="5323" y="7211"/>
                  </a:lnTo>
                  <a:lnTo>
                    <a:pt x="5324" y="7221"/>
                  </a:lnTo>
                  <a:lnTo>
                    <a:pt x="5325" y="7231"/>
                  </a:lnTo>
                  <a:lnTo>
                    <a:pt x="5324" y="7243"/>
                  </a:lnTo>
                  <a:lnTo>
                    <a:pt x="5321" y="7257"/>
                  </a:lnTo>
                  <a:lnTo>
                    <a:pt x="5289" y="7299"/>
                  </a:lnTo>
                  <a:lnTo>
                    <a:pt x="5258" y="7346"/>
                  </a:lnTo>
                  <a:lnTo>
                    <a:pt x="5221" y="7402"/>
                  </a:lnTo>
                  <a:lnTo>
                    <a:pt x="5202" y="7432"/>
                  </a:lnTo>
                  <a:lnTo>
                    <a:pt x="5185" y="7462"/>
                  </a:lnTo>
                  <a:lnTo>
                    <a:pt x="5169" y="7492"/>
                  </a:lnTo>
                  <a:lnTo>
                    <a:pt x="5155" y="7522"/>
                  </a:lnTo>
                  <a:lnTo>
                    <a:pt x="5143" y="7549"/>
                  </a:lnTo>
                  <a:lnTo>
                    <a:pt x="5139" y="7562"/>
                  </a:lnTo>
                  <a:lnTo>
                    <a:pt x="5136" y="7575"/>
                  </a:lnTo>
                  <a:lnTo>
                    <a:pt x="5132" y="7586"/>
                  </a:lnTo>
                  <a:lnTo>
                    <a:pt x="5131" y="7598"/>
                  </a:lnTo>
                  <a:lnTo>
                    <a:pt x="5130" y="7608"/>
                  </a:lnTo>
                  <a:lnTo>
                    <a:pt x="5131" y="7617"/>
                  </a:lnTo>
                  <a:lnTo>
                    <a:pt x="5132" y="7621"/>
                  </a:lnTo>
                  <a:lnTo>
                    <a:pt x="5134" y="7632"/>
                  </a:lnTo>
                  <a:lnTo>
                    <a:pt x="5137" y="7639"/>
                  </a:lnTo>
                  <a:lnTo>
                    <a:pt x="5141" y="7646"/>
                  </a:lnTo>
                  <a:lnTo>
                    <a:pt x="5145" y="7653"/>
                  </a:lnTo>
                  <a:lnTo>
                    <a:pt x="5152" y="7659"/>
                  </a:lnTo>
                  <a:lnTo>
                    <a:pt x="5161" y="7664"/>
                  </a:lnTo>
                  <a:lnTo>
                    <a:pt x="5170" y="7668"/>
                  </a:lnTo>
                  <a:lnTo>
                    <a:pt x="5182" y="7669"/>
                  </a:lnTo>
                  <a:lnTo>
                    <a:pt x="5197" y="7668"/>
                  </a:lnTo>
                  <a:lnTo>
                    <a:pt x="5214" y="7665"/>
                  </a:lnTo>
                  <a:lnTo>
                    <a:pt x="5234" y="7657"/>
                  </a:lnTo>
                  <a:lnTo>
                    <a:pt x="5257" y="7647"/>
                  </a:lnTo>
                  <a:lnTo>
                    <a:pt x="5283" y="7632"/>
                  </a:lnTo>
                  <a:lnTo>
                    <a:pt x="5283" y="7637"/>
                  </a:lnTo>
                  <a:lnTo>
                    <a:pt x="5284" y="7653"/>
                  </a:lnTo>
                  <a:lnTo>
                    <a:pt x="5286" y="7663"/>
                  </a:lnTo>
                  <a:lnTo>
                    <a:pt x="5289" y="7673"/>
                  </a:lnTo>
                  <a:lnTo>
                    <a:pt x="5293" y="7684"/>
                  </a:lnTo>
                  <a:lnTo>
                    <a:pt x="5298" y="7695"/>
                  </a:lnTo>
                  <a:lnTo>
                    <a:pt x="5305" y="7705"/>
                  </a:lnTo>
                  <a:lnTo>
                    <a:pt x="5313" y="7714"/>
                  </a:lnTo>
                  <a:lnTo>
                    <a:pt x="5318" y="7718"/>
                  </a:lnTo>
                  <a:lnTo>
                    <a:pt x="5323" y="7721"/>
                  </a:lnTo>
                  <a:lnTo>
                    <a:pt x="5330" y="7724"/>
                  </a:lnTo>
                  <a:lnTo>
                    <a:pt x="5336" y="7726"/>
                  </a:lnTo>
                  <a:lnTo>
                    <a:pt x="5343" y="7728"/>
                  </a:lnTo>
                  <a:lnTo>
                    <a:pt x="5350" y="7728"/>
                  </a:lnTo>
                  <a:lnTo>
                    <a:pt x="5358" y="7728"/>
                  </a:lnTo>
                  <a:lnTo>
                    <a:pt x="5367" y="7728"/>
                  </a:lnTo>
                  <a:lnTo>
                    <a:pt x="5377" y="7726"/>
                  </a:lnTo>
                  <a:lnTo>
                    <a:pt x="5386" y="7724"/>
                  </a:lnTo>
                  <a:lnTo>
                    <a:pt x="5397" y="7719"/>
                  </a:lnTo>
                  <a:lnTo>
                    <a:pt x="5409" y="7715"/>
                  </a:lnTo>
                  <a:lnTo>
                    <a:pt x="5505" y="7628"/>
                  </a:lnTo>
                  <a:lnTo>
                    <a:pt x="5515" y="7611"/>
                  </a:lnTo>
                  <a:lnTo>
                    <a:pt x="5514" y="7619"/>
                  </a:lnTo>
                  <a:lnTo>
                    <a:pt x="5514" y="7627"/>
                  </a:lnTo>
                  <a:lnTo>
                    <a:pt x="5515" y="7633"/>
                  </a:lnTo>
                  <a:lnTo>
                    <a:pt x="5516" y="7639"/>
                  </a:lnTo>
                  <a:lnTo>
                    <a:pt x="5517" y="7644"/>
                  </a:lnTo>
                  <a:lnTo>
                    <a:pt x="5519" y="7648"/>
                  </a:lnTo>
                  <a:lnTo>
                    <a:pt x="5525" y="7656"/>
                  </a:lnTo>
                  <a:lnTo>
                    <a:pt x="5531" y="7660"/>
                  </a:lnTo>
                  <a:lnTo>
                    <a:pt x="5537" y="7664"/>
                  </a:lnTo>
                  <a:lnTo>
                    <a:pt x="5541" y="7666"/>
                  </a:lnTo>
                  <a:lnTo>
                    <a:pt x="5551" y="7666"/>
                  </a:lnTo>
                  <a:lnTo>
                    <a:pt x="5561" y="7664"/>
                  </a:lnTo>
                  <a:lnTo>
                    <a:pt x="5571" y="7661"/>
                  </a:lnTo>
                  <a:lnTo>
                    <a:pt x="5580" y="7659"/>
                  </a:lnTo>
                  <a:lnTo>
                    <a:pt x="5589" y="7655"/>
                  </a:lnTo>
                  <a:lnTo>
                    <a:pt x="5599" y="7651"/>
                  </a:lnTo>
                  <a:lnTo>
                    <a:pt x="5618" y="7640"/>
                  </a:lnTo>
                  <a:lnTo>
                    <a:pt x="5635" y="7628"/>
                  </a:lnTo>
                  <a:lnTo>
                    <a:pt x="5651" y="7613"/>
                  </a:lnTo>
                  <a:lnTo>
                    <a:pt x="5667" y="7598"/>
                  </a:lnTo>
                  <a:lnTo>
                    <a:pt x="5682" y="7583"/>
                  </a:lnTo>
                  <a:lnTo>
                    <a:pt x="5695" y="7567"/>
                  </a:lnTo>
                  <a:lnTo>
                    <a:pt x="5707" y="7551"/>
                  </a:lnTo>
                  <a:lnTo>
                    <a:pt x="5727" y="7525"/>
                  </a:lnTo>
                  <a:lnTo>
                    <a:pt x="5739" y="7507"/>
                  </a:lnTo>
                  <a:lnTo>
                    <a:pt x="5743" y="7499"/>
                  </a:lnTo>
                  <a:lnTo>
                    <a:pt x="5745" y="7493"/>
                  </a:lnTo>
                  <a:lnTo>
                    <a:pt x="5748" y="7485"/>
                  </a:lnTo>
                  <a:lnTo>
                    <a:pt x="5759" y="7463"/>
                  </a:lnTo>
                  <a:lnTo>
                    <a:pt x="5775" y="7436"/>
                  </a:lnTo>
                  <a:lnTo>
                    <a:pt x="5792" y="7407"/>
                  </a:lnTo>
                  <a:lnTo>
                    <a:pt x="5824" y="7357"/>
                  </a:lnTo>
                  <a:lnTo>
                    <a:pt x="5838" y="7335"/>
                  </a:lnTo>
                  <a:lnTo>
                    <a:pt x="5845" y="7330"/>
                  </a:lnTo>
                  <a:lnTo>
                    <a:pt x="5853" y="7322"/>
                  </a:lnTo>
                  <a:lnTo>
                    <a:pt x="5861" y="7314"/>
                  </a:lnTo>
                  <a:lnTo>
                    <a:pt x="5868" y="7303"/>
                  </a:lnTo>
                  <a:lnTo>
                    <a:pt x="5885" y="7279"/>
                  </a:lnTo>
                  <a:lnTo>
                    <a:pt x="5901" y="7252"/>
                  </a:lnTo>
                  <a:lnTo>
                    <a:pt x="5914" y="7229"/>
                  </a:lnTo>
                  <a:lnTo>
                    <a:pt x="5925" y="7207"/>
                  </a:lnTo>
                  <a:lnTo>
                    <a:pt x="5935" y="7187"/>
                  </a:lnTo>
                  <a:lnTo>
                    <a:pt x="5935" y="7171"/>
                  </a:lnTo>
                  <a:lnTo>
                    <a:pt x="5934" y="7151"/>
                  </a:lnTo>
                  <a:lnTo>
                    <a:pt x="5928" y="7109"/>
                  </a:lnTo>
                  <a:lnTo>
                    <a:pt x="5921" y="7061"/>
                  </a:lnTo>
                  <a:lnTo>
                    <a:pt x="5910" y="7007"/>
                  </a:lnTo>
                  <a:lnTo>
                    <a:pt x="5898" y="6950"/>
                  </a:lnTo>
                  <a:lnTo>
                    <a:pt x="5884" y="6892"/>
                  </a:lnTo>
                  <a:lnTo>
                    <a:pt x="5869" y="6832"/>
                  </a:lnTo>
                  <a:lnTo>
                    <a:pt x="5853" y="6772"/>
                  </a:lnTo>
                  <a:lnTo>
                    <a:pt x="5821" y="6655"/>
                  </a:lnTo>
                  <a:lnTo>
                    <a:pt x="5792" y="6551"/>
                  </a:lnTo>
                  <a:lnTo>
                    <a:pt x="5768" y="6472"/>
                  </a:lnTo>
                  <a:lnTo>
                    <a:pt x="5753" y="6423"/>
                  </a:lnTo>
                  <a:lnTo>
                    <a:pt x="5770" y="6414"/>
                  </a:lnTo>
                  <a:lnTo>
                    <a:pt x="5787" y="6405"/>
                  </a:lnTo>
                  <a:lnTo>
                    <a:pt x="5801" y="6397"/>
                  </a:lnTo>
                  <a:lnTo>
                    <a:pt x="5813" y="6387"/>
                  </a:lnTo>
                  <a:lnTo>
                    <a:pt x="5823" y="6378"/>
                  </a:lnTo>
                  <a:lnTo>
                    <a:pt x="5830" y="6369"/>
                  </a:lnTo>
                  <a:lnTo>
                    <a:pt x="5836" y="6359"/>
                  </a:lnTo>
                  <a:lnTo>
                    <a:pt x="5837" y="6355"/>
                  </a:lnTo>
                  <a:lnTo>
                    <a:pt x="5838" y="6351"/>
                  </a:lnTo>
                  <a:lnTo>
                    <a:pt x="5836" y="6342"/>
                  </a:lnTo>
                  <a:lnTo>
                    <a:pt x="5832" y="6331"/>
                  </a:lnTo>
                  <a:lnTo>
                    <a:pt x="5828" y="6316"/>
                  </a:lnTo>
                  <a:lnTo>
                    <a:pt x="5821" y="6296"/>
                  </a:lnTo>
                  <a:lnTo>
                    <a:pt x="5813" y="6272"/>
                  </a:lnTo>
                  <a:lnTo>
                    <a:pt x="5801" y="6245"/>
                  </a:lnTo>
                  <a:lnTo>
                    <a:pt x="5785" y="6214"/>
                  </a:lnTo>
                  <a:lnTo>
                    <a:pt x="5792" y="6112"/>
                  </a:lnTo>
                  <a:lnTo>
                    <a:pt x="5796" y="6057"/>
                  </a:lnTo>
                  <a:lnTo>
                    <a:pt x="5802" y="6003"/>
                  </a:lnTo>
                  <a:lnTo>
                    <a:pt x="5807" y="5946"/>
                  </a:lnTo>
                  <a:lnTo>
                    <a:pt x="5814" y="5889"/>
                  </a:lnTo>
                  <a:lnTo>
                    <a:pt x="5821" y="5832"/>
                  </a:lnTo>
                  <a:lnTo>
                    <a:pt x="5830" y="5773"/>
                  </a:lnTo>
                  <a:lnTo>
                    <a:pt x="5840" y="5714"/>
                  </a:lnTo>
                  <a:lnTo>
                    <a:pt x="5851" y="5654"/>
                  </a:lnTo>
                  <a:lnTo>
                    <a:pt x="5863" y="5595"/>
                  </a:lnTo>
                  <a:lnTo>
                    <a:pt x="5876" y="5535"/>
                  </a:lnTo>
                  <a:lnTo>
                    <a:pt x="5890" y="5476"/>
                  </a:lnTo>
                  <a:lnTo>
                    <a:pt x="5905" y="5418"/>
                  </a:lnTo>
                  <a:lnTo>
                    <a:pt x="5922" y="5361"/>
                  </a:lnTo>
                  <a:lnTo>
                    <a:pt x="5940" y="5303"/>
                  </a:lnTo>
                  <a:lnTo>
                    <a:pt x="5956" y="5257"/>
                  </a:lnTo>
                  <a:lnTo>
                    <a:pt x="5971" y="5208"/>
                  </a:lnTo>
                  <a:lnTo>
                    <a:pt x="5988" y="5148"/>
                  </a:lnTo>
                  <a:lnTo>
                    <a:pt x="6006" y="5083"/>
                  </a:lnTo>
                  <a:lnTo>
                    <a:pt x="6013" y="5050"/>
                  </a:lnTo>
                  <a:lnTo>
                    <a:pt x="6020" y="5017"/>
                  </a:lnTo>
                  <a:lnTo>
                    <a:pt x="6025" y="4987"/>
                  </a:lnTo>
                  <a:lnTo>
                    <a:pt x="6030" y="4958"/>
                  </a:lnTo>
                  <a:lnTo>
                    <a:pt x="6032" y="4932"/>
                  </a:lnTo>
                  <a:lnTo>
                    <a:pt x="6033" y="4909"/>
                  </a:lnTo>
                  <a:lnTo>
                    <a:pt x="6033" y="4887"/>
                  </a:lnTo>
                  <a:lnTo>
                    <a:pt x="6036" y="4837"/>
                  </a:lnTo>
                  <a:lnTo>
                    <a:pt x="6040" y="4810"/>
                  </a:lnTo>
                  <a:lnTo>
                    <a:pt x="6043" y="4784"/>
                  </a:lnTo>
                  <a:lnTo>
                    <a:pt x="6047" y="4762"/>
                  </a:lnTo>
                  <a:lnTo>
                    <a:pt x="6049" y="4754"/>
                  </a:lnTo>
                  <a:lnTo>
                    <a:pt x="6052" y="4748"/>
                  </a:lnTo>
                  <a:lnTo>
                    <a:pt x="6061" y="4704"/>
                  </a:lnTo>
                  <a:lnTo>
                    <a:pt x="6081" y="4604"/>
                  </a:lnTo>
                  <a:lnTo>
                    <a:pt x="6092" y="4547"/>
                  </a:lnTo>
                  <a:lnTo>
                    <a:pt x="6102" y="4495"/>
                  </a:lnTo>
                  <a:lnTo>
                    <a:pt x="6108" y="4453"/>
                  </a:lnTo>
                  <a:lnTo>
                    <a:pt x="6109" y="4437"/>
                  </a:lnTo>
                  <a:lnTo>
                    <a:pt x="6110" y="4426"/>
                  </a:lnTo>
                  <a:lnTo>
                    <a:pt x="6116" y="4378"/>
                  </a:lnTo>
                  <a:lnTo>
                    <a:pt x="6122" y="4326"/>
                  </a:lnTo>
                  <a:lnTo>
                    <a:pt x="6132" y="4264"/>
                  </a:lnTo>
                  <a:lnTo>
                    <a:pt x="6143" y="4197"/>
                  </a:lnTo>
                  <a:lnTo>
                    <a:pt x="6151" y="4164"/>
                  </a:lnTo>
                  <a:lnTo>
                    <a:pt x="6157" y="4133"/>
                  </a:lnTo>
                  <a:lnTo>
                    <a:pt x="6166" y="4102"/>
                  </a:lnTo>
                  <a:lnTo>
                    <a:pt x="6175" y="4075"/>
                  </a:lnTo>
                  <a:lnTo>
                    <a:pt x="6184" y="4052"/>
                  </a:lnTo>
                  <a:lnTo>
                    <a:pt x="6193" y="4032"/>
                  </a:lnTo>
                  <a:lnTo>
                    <a:pt x="6205" y="3993"/>
                  </a:lnTo>
                  <a:lnTo>
                    <a:pt x="6236" y="3896"/>
                  </a:lnTo>
                  <a:lnTo>
                    <a:pt x="6254" y="3836"/>
                  </a:lnTo>
                  <a:lnTo>
                    <a:pt x="6273" y="3772"/>
                  </a:lnTo>
                  <a:lnTo>
                    <a:pt x="6290" y="3707"/>
                  </a:lnTo>
                  <a:lnTo>
                    <a:pt x="6306" y="3649"/>
                  </a:lnTo>
                  <a:lnTo>
                    <a:pt x="6314" y="3710"/>
                  </a:lnTo>
                  <a:lnTo>
                    <a:pt x="6320" y="3767"/>
                  </a:lnTo>
                  <a:lnTo>
                    <a:pt x="6323" y="3815"/>
                  </a:lnTo>
                  <a:lnTo>
                    <a:pt x="6324" y="3851"/>
                  </a:lnTo>
                  <a:lnTo>
                    <a:pt x="6325" y="3890"/>
                  </a:lnTo>
                  <a:lnTo>
                    <a:pt x="6328" y="3948"/>
                  </a:lnTo>
                  <a:lnTo>
                    <a:pt x="6330" y="4023"/>
                  </a:lnTo>
                  <a:lnTo>
                    <a:pt x="6335" y="4104"/>
                  </a:lnTo>
                  <a:lnTo>
                    <a:pt x="6342" y="4189"/>
                  </a:lnTo>
                  <a:lnTo>
                    <a:pt x="6346" y="4231"/>
                  </a:lnTo>
                  <a:lnTo>
                    <a:pt x="6352" y="4270"/>
                  </a:lnTo>
                  <a:lnTo>
                    <a:pt x="6357" y="4307"/>
                  </a:lnTo>
                  <a:lnTo>
                    <a:pt x="6364" y="4342"/>
                  </a:lnTo>
                  <a:lnTo>
                    <a:pt x="6370" y="4372"/>
                  </a:lnTo>
                  <a:lnTo>
                    <a:pt x="6379" y="4398"/>
                  </a:lnTo>
                  <a:lnTo>
                    <a:pt x="6382" y="4411"/>
                  </a:lnTo>
                  <a:lnTo>
                    <a:pt x="6384" y="4427"/>
                  </a:lnTo>
                  <a:lnTo>
                    <a:pt x="6386" y="4448"/>
                  </a:lnTo>
                  <a:lnTo>
                    <a:pt x="6386" y="4471"/>
                  </a:lnTo>
                  <a:lnTo>
                    <a:pt x="6386" y="4496"/>
                  </a:lnTo>
                  <a:lnTo>
                    <a:pt x="6385" y="4525"/>
                  </a:lnTo>
                  <a:lnTo>
                    <a:pt x="6382" y="4589"/>
                  </a:lnTo>
                  <a:lnTo>
                    <a:pt x="6375" y="4659"/>
                  </a:lnTo>
                  <a:lnTo>
                    <a:pt x="6367" y="4737"/>
                  </a:lnTo>
                  <a:lnTo>
                    <a:pt x="6356" y="4818"/>
                  </a:lnTo>
                  <a:lnTo>
                    <a:pt x="6344" y="4900"/>
                  </a:lnTo>
                  <a:lnTo>
                    <a:pt x="6331" y="4984"/>
                  </a:lnTo>
                  <a:lnTo>
                    <a:pt x="6318" y="5065"/>
                  </a:lnTo>
                  <a:lnTo>
                    <a:pt x="6304" y="5144"/>
                  </a:lnTo>
                  <a:lnTo>
                    <a:pt x="6290" y="5216"/>
                  </a:lnTo>
                  <a:lnTo>
                    <a:pt x="6277" y="5281"/>
                  </a:lnTo>
                  <a:lnTo>
                    <a:pt x="6265" y="5338"/>
                  </a:lnTo>
                  <a:lnTo>
                    <a:pt x="6256" y="5382"/>
                  </a:lnTo>
                  <a:lnTo>
                    <a:pt x="6247" y="5415"/>
                  </a:lnTo>
                  <a:lnTo>
                    <a:pt x="6240" y="5439"/>
                  </a:lnTo>
                  <a:lnTo>
                    <a:pt x="6235" y="5461"/>
                  </a:lnTo>
                  <a:lnTo>
                    <a:pt x="6232" y="5481"/>
                  </a:lnTo>
                  <a:lnTo>
                    <a:pt x="6229" y="5498"/>
                  </a:lnTo>
                  <a:lnTo>
                    <a:pt x="6227" y="5513"/>
                  </a:lnTo>
                  <a:lnTo>
                    <a:pt x="6227" y="5526"/>
                  </a:lnTo>
                  <a:lnTo>
                    <a:pt x="6227" y="5537"/>
                  </a:lnTo>
                  <a:lnTo>
                    <a:pt x="6228" y="5547"/>
                  </a:lnTo>
                  <a:lnTo>
                    <a:pt x="6232" y="5563"/>
                  </a:lnTo>
                  <a:lnTo>
                    <a:pt x="6235" y="5576"/>
                  </a:lnTo>
                  <a:lnTo>
                    <a:pt x="6239" y="5586"/>
                  </a:lnTo>
                  <a:lnTo>
                    <a:pt x="6242" y="5596"/>
                  </a:lnTo>
                  <a:lnTo>
                    <a:pt x="6242" y="5607"/>
                  </a:lnTo>
                  <a:lnTo>
                    <a:pt x="6241" y="5627"/>
                  </a:lnTo>
                  <a:lnTo>
                    <a:pt x="6238" y="5652"/>
                  </a:lnTo>
                  <a:lnTo>
                    <a:pt x="6234" y="5680"/>
                  </a:lnTo>
                  <a:lnTo>
                    <a:pt x="6228" y="5712"/>
                  </a:lnTo>
                  <a:lnTo>
                    <a:pt x="6222" y="5742"/>
                  </a:lnTo>
                  <a:lnTo>
                    <a:pt x="6215" y="5772"/>
                  </a:lnTo>
                  <a:lnTo>
                    <a:pt x="6208" y="5798"/>
                  </a:lnTo>
                  <a:lnTo>
                    <a:pt x="6198" y="5804"/>
                  </a:lnTo>
                  <a:lnTo>
                    <a:pt x="6192" y="5809"/>
                  </a:lnTo>
                  <a:lnTo>
                    <a:pt x="6187" y="5815"/>
                  </a:lnTo>
                  <a:lnTo>
                    <a:pt x="6180" y="5824"/>
                  </a:lnTo>
                  <a:lnTo>
                    <a:pt x="6175" y="5835"/>
                  </a:lnTo>
                  <a:lnTo>
                    <a:pt x="6170" y="5847"/>
                  </a:lnTo>
                  <a:lnTo>
                    <a:pt x="6165" y="5861"/>
                  </a:lnTo>
                  <a:lnTo>
                    <a:pt x="6155" y="5893"/>
                  </a:lnTo>
                  <a:lnTo>
                    <a:pt x="6145" y="5930"/>
                  </a:lnTo>
                  <a:lnTo>
                    <a:pt x="6138" y="5970"/>
                  </a:lnTo>
                  <a:lnTo>
                    <a:pt x="6130" y="6014"/>
                  </a:lnTo>
                  <a:lnTo>
                    <a:pt x="6124" y="6057"/>
                  </a:lnTo>
                  <a:lnTo>
                    <a:pt x="6118" y="6102"/>
                  </a:lnTo>
                  <a:lnTo>
                    <a:pt x="6113" y="6146"/>
                  </a:lnTo>
                  <a:lnTo>
                    <a:pt x="6109" y="6187"/>
                  </a:lnTo>
                  <a:lnTo>
                    <a:pt x="6107" y="6225"/>
                  </a:lnTo>
                  <a:lnTo>
                    <a:pt x="6106" y="6258"/>
                  </a:lnTo>
                  <a:lnTo>
                    <a:pt x="6106" y="6286"/>
                  </a:lnTo>
                  <a:lnTo>
                    <a:pt x="6107" y="6308"/>
                  </a:lnTo>
                  <a:lnTo>
                    <a:pt x="6108" y="6316"/>
                  </a:lnTo>
                  <a:lnTo>
                    <a:pt x="6110" y="6321"/>
                  </a:lnTo>
                  <a:lnTo>
                    <a:pt x="6114" y="6331"/>
                  </a:lnTo>
                  <a:lnTo>
                    <a:pt x="6115" y="6341"/>
                  </a:lnTo>
                  <a:lnTo>
                    <a:pt x="6116" y="6352"/>
                  </a:lnTo>
                  <a:lnTo>
                    <a:pt x="6116" y="6363"/>
                  </a:lnTo>
                  <a:lnTo>
                    <a:pt x="6115" y="6374"/>
                  </a:lnTo>
                  <a:lnTo>
                    <a:pt x="6114" y="6385"/>
                  </a:lnTo>
                  <a:lnTo>
                    <a:pt x="6108" y="6407"/>
                  </a:lnTo>
                  <a:lnTo>
                    <a:pt x="6102" y="6430"/>
                  </a:lnTo>
                  <a:lnTo>
                    <a:pt x="6094" y="6451"/>
                  </a:lnTo>
                  <a:lnTo>
                    <a:pt x="6081" y="6487"/>
                  </a:lnTo>
                  <a:lnTo>
                    <a:pt x="6074" y="6502"/>
                  </a:lnTo>
                  <a:lnTo>
                    <a:pt x="6066" y="6523"/>
                  </a:lnTo>
                  <a:lnTo>
                    <a:pt x="6055" y="6550"/>
                  </a:lnTo>
                  <a:lnTo>
                    <a:pt x="6049" y="6568"/>
                  </a:lnTo>
                  <a:lnTo>
                    <a:pt x="6043" y="6588"/>
                  </a:lnTo>
                  <a:lnTo>
                    <a:pt x="6036" y="6614"/>
                  </a:lnTo>
                  <a:lnTo>
                    <a:pt x="6030" y="6642"/>
                  </a:lnTo>
                  <a:lnTo>
                    <a:pt x="6024" y="6675"/>
                  </a:lnTo>
                  <a:lnTo>
                    <a:pt x="6018" y="6713"/>
                  </a:lnTo>
                  <a:lnTo>
                    <a:pt x="6011" y="6755"/>
                  </a:lnTo>
                  <a:lnTo>
                    <a:pt x="6005" y="6804"/>
                  </a:lnTo>
                  <a:lnTo>
                    <a:pt x="5999" y="6859"/>
                  </a:lnTo>
                  <a:lnTo>
                    <a:pt x="5994" y="6920"/>
                  </a:lnTo>
                  <a:lnTo>
                    <a:pt x="5991" y="6954"/>
                  </a:lnTo>
                  <a:lnTo>
                    <a:pt x="5986" y="6988"/>
                  </a:lnTo>
                  <a:lnTo>
                    <a:pt x="5981" y="7021"/>
                  </a:lnTo>
                  <a:lnTo>
                    <a:pt x="5975" y="7056"/>
                  </a:lnTo>
                  <a:lnTo>
                    <a:pt x="5961" y="7127"/>
                  </a:lnTo>
                  <a:lnTo>
                    <a:pt x="5946" y="7199"/>
                  </a:lnTo>
                  <a:lnTo>
                    <a:pt x="5927" y="7271"/>
                  </a:lnTo>
                  <a:lnTo>
                    <a:pt x="5908" y="7342"/>
                  </a:lnTo>
                  <a:lnTo>
                    <a:pt x="5888" y="7411"/>
                  </a:lnTo>
                  <a:lnTo>
                    <a:pt x="5868" y="7476"/>
                  </a:lnTo>
                  <a:lnTo>
                    <a:pt x="5848" y="7538"/>
                  </a:lnTo>
                  <a:lnTo>
                    <a:pt x="5829" y="7594"/>
                  </a:lnTo>
                  <a:lnTo>
                    <a:pt x="5796" y="7689"/>
                  </a:lnTo>
                  <a:lnTo>
                    <a:pt x="5773" y="7751"/>
                  </a:lnTo>
                  <a:lnTo>
                    <a:pt x="5765" y="7773"/>
                  </a:lnTo>
                  <a:lnTo>
                    <a:pt x="5758" y="7782"/>
                  </a:lnTo>
                  <a:lnTo>
                    <a:pt x="5753" y="7796"/>
                  </a:lnTo>
                  <a:lnTo>
                    <a:pt x="5747" y="7814"/>
                  </a:lnTo>
                  <a:lnTo>
                    <a:pt x="5742" y="7835"/>
                  </a:lnTo>
                  <a:lnTo>
                    <a:pt x="5736" y="7860"/>
                  </a:lnTo>
                  <a:lnTo>
                    <a:pt x="5731" y="7887"/>
                  </a:lnTo>
                  <a:lnTo>
                    <a:pt x="5721" y="7950"/>
                  </a:lnTo>
                  <a:lnTo>
                    <a:pt x="5711" y="8022"/>
                  </a:lnTo>
                  <a:lnTo>
                    <a:pt x="5703" y="8100"/>
                  </a:lnTo>
                  <a:lnTo>
                    <a:pt x="5695" y="8182"/>
                  </a:lnTo>
                  <a:lnTo>
                    <a:pt x="5687" y="8264"/>
                  </a:lnTo>
                  <a:lnTo>
                    <a:pt x="5674" y="8426"/>
                  </a:lnTo>
                  <a:lnTo>
                    <a:pt x="5666" y="8564"/>
                  </a:lnTo>
                  <a:lnTo>
                    <a:pt x="5657" y="8698"/>
                  </a:lnTo>
                  <a:lnTo>
                    <a:pt x="5656" y="8737"/>
                  </a:lnTo>
                  <a:lnTo>
                    <a:pt x="5654" y="8771"/>
                  </a:lnTo>
                  <a:lnTo>
                    <a:pt x="5649" y="8804"/>
                  </a:lnTo>
                  <a:lnTo>
                    <a:pt x="5646" y="8835"/>
                  </a:lnTo>
                  <a:lnTo>
                    <a:pt x="5640" y="8862"/>
                  </a:lnTo>
                  <a:lnTo>
                    <a:pt x="5635" y="8887"/>
                  </a:lnTo>
                  <a:lnTo>
                    <a:pt x="5630" y="8910"/>
                  </a:lnTo>
                  <a:lnTo>
                    <a:pt x="5624" y="8931"/>
                  </a:lnTo>
                  <a:lnTo>
                    <a:pt x="5613" y="8963"/>
                  </a:lnTo>
                  <a:lnTo>
                    <a:pt x="5603" y="8986"/>
                  </a:lnTo>
                  <a:lnTo>
                    <a:pt x="5597" y="9000"/>
                  </a:lnTo>
                  <a:lnTo>
                    <a:pt x="5594" y="9005"/>
                  </a:lnTo>
                  <a:lnTo>
                    <a:pt x="5586" y="9023"/>
                  </a:lnTo>
                  <a:lnTo>
                    <a:pt x="5580" y="9045"/>
                  </a:lnTo>
                  <a:lnTo>
                    <a:pt x="5575" y="9067"/>
                  </a:lnTo>
                  <a:lnTo>
                    <a:pt x="5571" y="9091"/>
                  </a:lnTo>
                  <a:lnTo>
                    <a:pt x="5567" y="9116"/>
                  </a:lnTo>
                  <a:lnTo>
                    <a:pt x="5565" y="9141"/>
                  </a:lnTo>
                  <a:lnTo>
                    <a:pt x="5563" y="9191"/>
                  </a:lnTo>
                  <a:lnTo>
                    <a:pt x="5562" y="9236"/>
                  </a:lnTo>
                  <a:lnTo>
                    <a:pt x="5563" y="9273"/>
                  </a:lnTo>
                  <a:lnTo>
                    <a:pt x="5565" y="9307"/>
                  </a:lnTo>
                  <a:lnTo>
                    <a:pt x="5566" y="9313"/>
                  </a:lnTo>
                  <a:lnTo>
                    <a:pt x="5570" y="9319"/>
                  </a:lnTo>
                  <a:lnTo>
                    <a:pt x="5572" y="9322"/>
                  </a:lnTo>
                  <a:lnTo>
                    <a:pt x="5575" y="9325"/>
                  </a:lnTo>
                  <a:lnTo>
                    <a:pt x="5578" y="9327"/>
                  </a:lnTo>
                  <a:lnTo>
                    <a:pt x="5583" y="9328"/>
                  </a:lnTo>
                  <a:lnTo>
                    <a:pt x="5586" y="9328"/>
                  </a:lnTo>
                  <a:lnTo>
                    <a:pt x="5590" y="9327"/>
                  </a:lnTo>
                  <a:lnTo>
                    <a:pt x="5599" y="9322"/>
                  </a:lnTo>
                  <a:lnTo>
                    <a:pt x="5609" y="9317"/>
                  </a:lnTo>
                  <a:lnTo>
                    <a:pt x="5619" y="9308"/>
                  </a:lnTo>
                  <a:lnTo>
                    <a:pt x="5628" y="9298"/>
                  </a:lnTo>
                  <a:lnTo>
                    <a:pt x="5647" y="9276"/>
                  </a:lnTo>
                  <a:lnTo>
                    <a:pt x="5662" y="9256"/>
                  </a:lnTo>
                  <a:lnTo>
                    <a:pt x="5676" y="9234"/>
                  </a:lnTo>
                  <a:lnTo>
                    <a:pt x="5692" y="9215"/>
                  </a:lnTo>
                  <a:lnTo>
                    <a:pt x="5709" y="9189"/>
                  </a:lnTo>
                  <a:lnTo>
                    <a:pt x="5728" y="9160"/>
                  </a:lnTo>
                  <a:lnTo>
                    <a:pt x="5745" y="9129"/>
                  </a:lnTo>
                  <a:lnTo>
                    <a:pt x="5776" y="9077"/>
                  </a:lnTo>
                  <a:lnTo>
                    <a:pt x="5789" y="9054"/>
                  </a:lnTo>
                  <a:lnTo>
                    <a:pt x="5790" y="9047"/>
                  </a:lnTo>
                  <a:lnTo>
                    <a:pt x="5792" y="9039"/>
                  </a:lnTo>
                  <a:lnTo>
                    <a:pt x="5801" y="9018"/>
                  </a:lnTo>
                  <a:lnTo>
                    <a:pt x="5812" y="8993"/>
                  </a:lnTo>
                  <a:lnTo>
                    <a:pt x="5826" y="8968"/>
                  </a:lnTo>
                  <a:lnTo>
                    <a:pt x="5851" y="8922"/>
                  </a:lnTo>
                  <a:lnTo>
                    <a:pt x="5862" y="8903"/>
                  </a:lnTo>
                  <a:lnTo>
                    <a:pt x="5868" y="8888"/>
                  </a:lnTo>
                  <a:lnTo>
                    <a:pt x="5874" y="8873"/>
                  </a:lnTo>
                  <a:lnTo>
                    <a:pt x="5877" y="8857"/>
                  </a:lnTo>
                  <a:lnTo>
                    <a:pt x="5880" y="8840"/>
                  </a:lnTo>
                  <a:lnTo>
                    <a:pt x="5881" y="8845"/>
                  </a:lnTo>
                  <a:lnTo>
                    <a:pt x="5898" y="8827"/>
                  </a:lnTo>
                  <a:lnTo>
                    <a:pt x="5941" y="8778"/>
                  </a:lnTo>
                  <a:lnTo>
                    <a:pt x="6008" y="8708"/>
                  </a:lnTo>
                  <a:lnTo>
                    <a:pt x="6048" y="8668"/>
                  </a:lnTo>
                  <a:lnTo>
                    <a:pt x="6091" y="8624"/>
                  </a:lnTo>
                  <a:lnTo>
                    <a:pt x="6137" y="8581"/>
                  </a:lnTo>
                  <a:lnTo>
                    <a:pt x="6184" y="8536"/>
                  </a:lnTo>
                  <a:lnTo>
                    <a:pt x="6232" y="8492"/>
                  </a:lnTo>
                  <a:lnTo>
                    <a:pt x="6281" y="8451"/>
                  </a:lnTo>
                  <a:lnTo>
                    <a:pt x="6329" y="8412"/>
                  </a:lnTo>
                  <a:lnTo>
                    <a:pt x="6353" y="8394"/>
                  </a:lnTo>
                  <a:lnTo>
                    <a:pt x="6375" y="8377"/>
                  </a:lnTo>
                  <a:lnTo>
                    <a:pt x="6398" y="8361"/>
                  </a:lnTo>
                  <a:lnTo>
                    <a:pt x="6420" y="8347"/>
                  </a:lnTo>
                  <a:lnTo>
                    <a:pt x="6442" y="8334"/>
                  </a:lnTo>
                  <a:lnTo>
                    <a:pt x="6462" y="8323"/>
                  </a:lnTo>
                  <a:lnTo>
                    <a:pt x="6459" y="8564"/>
                  </a:lnTo>
                  <a:lnTo>
                    <a:pt x="6458" y="8695"/>
                  </a:lnTo>
                  <a:lnTo>
                    <a:pt x="6458" y="8825"/>
                  </a:lnTo>
                  <a:lnTo>
                    <a:pt x="6459" y="8946"/>
                  </a:lnTo>
                  <a:lnTo>
                    <a:pt x="6462" y="9054"/>
                  </a:lnTo>
                  <a:lnTo>
                    <a:pt x="6464" y="9100"/>
                  </a:lnTo>
                  <a:lnTo>
                    <a:pt x="6466" y="9140"/>
                  </a:lnTo>
                  <a:lnTo>
                    <a:pt x="6468" y="9174"/>
                  </a:lnTo>
                  <a:lnTo>
                    <a:pt x="6470" y="9200"/>
                  </a:lnTo>
                  <a:lnTo>
                    <a:pt x="6475" y="9234"/>
                  </a:lnTo>
                  <a:lnTo>
                    <a:pt x="6479" y="9273"/>
                  </a:lnTo>
                  <a:lnTo>
                    <a:pt x="6486" y="9359"/>
                  </a:lnTo>
                  <a:lnTo>
                    <a:pt x="6490" y="9452"/>
                  </a:lnTo>
                  <a:lnTo>
                    <a:pt x="6493" y="9546"/>
                  </a:lnTo>
                  <a:lnTo>
                    <a:pt x="6495" y="9633"/>
                  </a:lnTo>
                  <a:lnTo>
                    <a:pt x="6494" y="9709"/>
                  </a:lnTo>
                  <a:lnTo>
                    <a:pt x="6493" y="9766"/>
                  </a:lnTo>
                  <a:lnTo>
                    <a:pt x="6492" y="9787"/>
                  </a:lnTo>
                  <a:lnTo>
                    <a:pt x="6490" y="9799"/>
                  </a:lnTo>
                  <a:lnTo>
                    <a:pt x="6488" y="9829"/>
                  </a:lnTo>
                  <a:lnTo>
                    <a:pt x="6482" y="9898"/>
                  </a:lnTo>
                  <a:lnTo>
                    <a:pt x="6467" y="10130"/>
                  </a:lnTo>
                  <a:lnTo>
                    <a:pt x="6459" y="10283"/>
                  </a:lnTo>
                  <a:lnTo>
                    <a:pt x="6450" y="10454"/>
                  </a:lnTo>
                  <a:lnTo>
                    <a:pt x="6441" y="10638"/>
                  </a:lnTo>
                  <a:lnTo>
                    <a:pt x="6432" y="10829"/>
                  </a:lnTo>
                  <a:lnTo>
                    <a:pt x="6425" y="11023"/>
                  </a:lnTo>
                  <a:lnTo>
                    <a:pt x="6419" y="11215"/>
                  </a:lnTo>
                  <a:lnTo>
                    <a:pt x="6415" y="11398"/>
                  </a:lnTo>
                  <a:lnTo>
                    <a:pt x="6413" y="11570"/>
                  </a:lnTo>
                  <a:lnTo>
                    <a:pt x="6413" y="11648"/>
                  </a:lnTo>
                  <a:lnTo>
                    <a:pt x="6414" y="11722"/>
                  </a:lnTo>
                  <a:lnTo>
                    <a:pt x="6416" y="11790"/>
                  </a:lnTo>
                  <a:lnTo>
                    <a:pt x="6418" y="11851"/>
                  </a:lnTo>
                  <a:lnTo>
                    <a:pt x="6421" y="11905"/>
                  </a:lnTo>
                  <a:lnTo>
                    <a:pt x="6426" y="11952"/>
                  </a:lnTo>
                  <a:lnTo>
                    <a:pt x="6430" y="11990"/>
                  </a:lnTo>
                  <a:lnTo>
                    <a:pt x="6433" y="12007"/>
                  </a:lnTo>
                  <a:lnTo>
                    <a:pt x="6437" y="12020"/>
                  </a:lnTo>
                  <a:lnTo>
                    <a:pt x="6443" y="12046"/>
                  </a:lnTo>
                  <a:lnTo>
                    <a:pt x="6450" y="12072"/>
                  </a:lnTo>
                  <a:lnTo>
                    <a:pt x="6455" y="12102"/>
                  </a:lnTo>
                  <a:lnTo>
                    <a:pt x="6459" y="12131"/>
                  </a:lnTo>
                  <a:lnTo>
                    <a:pt x="6468" y="12193"/>
                  </a:lnTo>
                  <a:lnTo>
                    <a:pt x="6475" y="12260"/>
                  </a:lnTo>
                  <a:lnTo>
                    <a:pt x="6479" y="12328"/>
                  </a:lnTo>
                  <a:lnTo>
                    <a:pt x="6482" y="12399"/>
                  </a:lnTo>
                  <a:lnTo>
                    <a:pt x="6485" y="12470"/>
                  </a:lnTo>
                  <a:lnTo>
                    <a:pt x="6486" y="12540"/>
                  </a:lnTo>
                  <a:lnTo>
                    <a:pt x="6487" y="12608"/>
                  </a:lnTo>
                  <a:lnTo>
                    <a:pt x="6486" y="12673"/>
                  </a:lnTo>
                  <a:lnTo>
                    <a:pt x="6485" y="12791"/>
                  </a:lnTo>
                  <a:lnTo>
                    <a:pt x="6481" y="12885"/>
                  </a:lnTo>
                  <a:lnTo>
                    <a:pt x="6480" y="12946"/>
                  </a:lnTo>
                  <a:lnTo>
                    <a:pt x="6477" y="12972"/>
                  </a:lnTo>
                  <a:lnTo>
                    <a:pt x="6468" y="13042"/>
                  </a:lnTo>
                  <a:lnTo>
                    <a:pt x="6463" y="13089"/>
                  </a:lnTo>
                  <a:lnTo>
                    <a:pt x="6457" y="13141"/>
                  </a:lnTo>
                  <a:lnTo>
                    <a:pt x="6453" y="13195"/>
                  </a:lnTo>
                  <a:lnTo>
                    <a:pt x="6449" y="13253"/>
                  </a:lnTo>
                  <a:lnTo>
                    <a:pt x="6446" y="13309"/>
                  </a:lnTo>
                  <a:lnTo>
                    <a:pt x="6446" y="13364"/>
                  </a:lnTo>
                  <a:lnTo>
                    <a:pt x="6446" y="13389"/>
                  </a:lnTo>
                  <a:lnTo>
                    <a:pt x="6447" y="13415"/>
                  </a:lnTo>
                  <a:lnTo>
                    <a:pt x="6450" y="13437"/>
                  </a:lnTo>
                  <a:lnTo>
                    <a:pt x="6452" y="13459"/>
                  </a:lnTo>
                  <a:lnTo>
                    <a:pt x="6455" y="13479"/>
                  </a:lnTo>
                  <a:lnTo>
                    <a:pt x="6459" y="13496"/>
                  </a:lnTo>
                  <a:lnTo>
                    <a:pt x="6464" y="13512"/>
                  </a:lnTo>
                  <a:lnTo>
                    <a:pt x="6470" y="13525"/>
                  </a:lnTo>
                  <a:lnTo>
                    <a:pt x="6477" y="13535"/>
                  </a:lnTo>
                  <a:lnTo>
                    <a:pt x="6481" y="13539"/>
                  </a:lnTo>
                  <a:lnTo>
                    <a:pt x="6486" y="13541"/>
                  </a:lnTo>
                  <a:lnTo>
                    <a:pt x="6490" y="13543"/>
                  </a:lnTo>
                  <a:lnTo>
                    <a:pt x="6494" y="13545"/>
                  </a:lnTo>
                  <a:lnTo>
                    <a:pt x="6500" y="13545"/>
                  </a:lnTo>
                  <a:lnTo>
                    <a:pt x="6505" y="13545"/>
                  </a:lnTo>
                  <a:lnTo>
                    <a:pt x="6530" y="13530"/>
                  </a:lnTo>
                  <a:lnTo>
                    <a:pt x="6560" y="13515"/>
                  </a:lnTo>
                  <a:lnTo>
                    <a:pt x="6599" y="13496"/>
                  </a:lnTo>
                  <a:lnTo>
                    <a:pt x="6578" y="13779"/>
                  </a:lnTo>
                  <a:lnTo>
                    <a:pt x="6659" y="13786"/>
                  </a:lnTo>
                  <a:lnTo>
                    <a:pt x="6743" y="13795"/>
                  </a:lnTo>
                  <a:lnTo>
                    <a:pt x="6840" y="13803"/>
                  </a:lnTo>
                  <a:lnTo>
                    <a:pt x="6938" y="13810"/>
                  </a:lnTo>
                  <a:lnTo>
                    <a:pt x="7027" y="13816"/>
                  </a:lnTo>
                  <a:lnTo>
                    <a:pt x="7063" y="13817"/>
                  </a:lnTo>
                  <a:lnTo>
                    <a:pt x="7092" y="13817"/>
                  </a:lnTo>
                  <a:lnTo>
                    <a:pt x="7113" y="13816"/>
                  </a:lnTo>
                  <a:lnTo>
                    <a:pt x="7119" y="13815"/>
                  </a:lnTo>
                  <a:lnTo>
                    <a:pt x="7124" y="13813"/>
                  </a:lnTo>
                  <a:lnTo>
                    <a:pt x="7138" y="13765"/>
                  </a:lnTo>
                  <a:lnTo>
                    <a:pt x="7142" y="13762"/>
                  </a:lnTo>
                  <a:lnTo>
                    <a:pt x="7147" y="13760"/>
                  </a:lnTo>
                  <a:lnTo>
                    <a:pt x="7153" y="13758"/>
                  </a:lnTo>
                  <a:lnTo>
                    <a:pt x="7162" y="13757"/>
                  </a:lnTo>
                  <a:lnTo>
                    <a:pt x="7173" y="13756"/>
                  </a:lnTo>
                  <a:lnTo>
                    <a:pt x="7186" y="13757"/>
                  </a:lnTo>
                  <a:lnTo>
                    <a:pt x="7201" y="13759"/>
                  </a:lnTo>
                  <a:lnTo>
                    <a:pt x="7208" y="13760"/>
                  </a:lnTo>
                  <a:lnTo>
                    <a:pt x="7225" y="13762"/>
                  </a:lnTo>
                  <a:lnTo>
                    <a:pt x="7249" y="13763"/>
                  </a:lnTo>
                  <a:lnTo>
                    <a:pt x="7264" y="13763"/>
                  </a:lnTo>
                  <a:lnTo>
                    <a:pt x="7280" y="13762"/>
                  </a:lnTo>
                  <a:lnTo>
                    <a:pt x="7296" y="13760"/>
                  </a:lnTo>
                  <a:lnTo>
                    <a:pt x="7312" y="13757"/>
                  </a:lnTo>
                  <a:lnTo>
                    <a:pt x="7329" y="13752"/>
                  </a:lnTo>
                  <a:lnTo>
                    <a:pt x="7345" y="13745"/>
                  </a:lnTo>
                  <a:lnTo>
                    <a:pt x="7361" y="13736"/>
                  </a:lnTo>
                  <a:lnTo>
                    <a:pt x="7376" y="13725"/>
                  </a:lnTo>
                  <a:lnTo>
                    <a:pt x="7383" y="13719"/>
                  </a:lnTo>
                  <a:lnTo>
                    <a:pt x="7390" y="13712"/>
                  </a:lnTo>
                  <a:lnTo>
                    <a:pt x="7395" y="13705"/>
                  </a:lnTo>
                  <a:lnTo>
                    <a:pt x="7402" y="13696"/>
                  </a:lnTo>
                  <a:lnTo>
                    <a:pt x="7404" y="13692"/>
                  </a:lnTo>
                  <a:lnTo>
                    <a:pt x="7410" y="13681"/>
                  </a:lnTo>
                  <a:lnTo>
                    <a:pt x="7414" y="13673"/>
                  </a:lnTo>
                  <a:lnTo>
                    <a:pt x="7418" y="13663"/>
                  </a:lnTo>
                  <a:lnTo>
                    <a:pt x="7421" y="13653"/>
                  </a:lnTo>
                  <a:lnTo>
                    <a:pt x="7424" y="13641"/>
                  </a:lnTo>
                  <a:lnTo>
                    <a:pt x="7425" y="13629"/>
                  </a:lnTo>
                  <a:lnTo>
                    <a:pt x="7425" y="13617"/>
                  </a:lnTo>
                  <a:lnTo>
                    <a:pt x="7422" y="13604"/>
                  </a:lnTo>
                  <a:lnTo>
                    <a:pt x="7418" y="13591"/>
                  </a:lnTo>
                  <a:lnTo>
                    <a:pt x="7410" y="13578"/>
                  </a:lnTo>
                  <a:lnTo>
                    <a:pt x="7406" y="13572"/>
                  </a:lnTo>
                  <a:lnTo>
                    <a:pt x="7402" y="13565"/>
                  </a:lnTo>
                  <a:lnTo>
                    <a:pt x="7395" y="13558"/>
                  </a:lnTo>
                  <a:lnTo>
                    <a:pt x="7389" y="13552"/>
                  </a:lnTo>
                  <a:lnTo>
                    <a:pt x="7381" y="13546"/>
                  </a:lnTo>
                  <a:lnTo>
                    <a:pt x="7372" y="13540"/>
                  </a:lnTo>
                  <a:lnTo>
                    <a:pt x="7285" y="13492"/>
                  </a:lnTo>
                  <a:lnTo>
                    <a:pt x="7300" y="13493"/>
                  </a:lnTo>
                  <a:lnTo>
                    <a:pt x="7314" y="13493"/>
                  </a:lnTo>
                  <a:lnTo>
                    <a:pt x="7325" y="13493"/>
                  </a:lnTo>
                  <a:lnTo>
                    <a:pt x="7333" y="13491"/>
                  </a:lnTo>
                  <a:lnTo>
                    <a:pt x="7354" y="13485"/>
                  </a:lnTo>
                  <a:lnTo>
                    <a:pt x="7381" y="13479"/>
                  </a:lnTo>
                  <a:lnTo>
                    <a:pt x="7414" y="13473"/>
                  </a:lnTo>
                  <a:lnTo>
                    <a:pt x="7448" y="13469"/>
                  </a:lnTo>
                  <a:lnTo>
                    <a:pt x="7482" y="13467"/>
                  </a:lnTo>
                  <a:lnTo>
                    <a:pt x="7499" y="13466"/>
                  </a:lnTo>
                  <a:lnTo>
                    <a:pt x="7514" y="13467"/>
                  </a:lnTo>
                  <a:lnTo>
                    <a:pt x="7528" y="13468"/>
                  </a:lnTo>
                  <a:lnTo>
                    <a:pt x="7541" y="13470"/>
                  </a:lnTo>
                  <a:lnTo>
                    <a:pt x="7552" y="13472"/>
                  </a:lnTo>
                  <a:lnTo>
                    <a:pt x="7562" y="13477"/>
                  </a:lnTo>
                  <a:lnTo>
                    <a:pt x="7566" y="13475"/>
                  </a:lnTo>
                  <a:lnTo>
                    <a:pt x="7577" y="13468"/>
                  </a:lnTo>
                  <a:lnTo>
                    <a:pt x="7584" y="13463"/>
                  </a:lnTo>
                  <a:lnTo>
                    <a:pt x="7591" y="13456"/>
                  </a:lnTo>
                  <a:lnTo>
                    <a:pt x="7599" y="13448"/>
                  </a:lnTo>
                  <a:lnTo>
                    <a:pt x="7607" y="13439"/>
                  </a:lnTo>
                  <a:lnTo>
                    <a:pt x="7614" y="13428"/>
                  </a:lnTo>
                  <a:lnTo>
                    <a:pt x="7622" y="13416"/>
                  </a:lnTo>
                  <a:lnTo>
                    <a:pt x="7627" y="13401"/>
                  </a:lnTo>
                  <a:lnTo>
                    <a:pt x="7632" y="13386"/>
                  </a:lnTo>
                  <a:lnTo>
                    <a:pt x="7635" y="13369"/>
                  </a:lnTo>
                  <a:lnTo>
                    <a:pt x="7636" y="13350"/>
                  </a:lnTo>
                  <a:lnTo>
                    <a:pt x="7634" y="13330"/>
                  </a:lnTo>
                  <a:lnTo>
                    <a:pt x="7631" y="13307"/>
                  </a:lnTo>
                  <a:lnTo>
                    <a:pt x="7634" y="13220"/>
                  </a:lnTo>
                  <a:lnTo>
                    <a:pt x="7636" y="13129"/>
                  </a:lnTo>
                  <a:lnTo>
                    <a:pt x="7638" y="13020"/>
                  </a:lnTo>
                  <a:lnTo>
                    <a:pt x="7638" y="12904"/>
                  </a:lnTo>
                  <a:lnTo>
                    <a:pt x="7638" y="12848"/>
                  </a:lnTo>
                  <a:lnTo>
                    <a:pt x="7636" y="12793"/>
                  </a:lnTo>
                  <a:lnTo>
                    <a:pt x="7634" y="12742"/>
                  </a:lnTo>
                  <a:lnTo>
                    <a:pt x="7631" y="12696"/>
                  </a:lnTo>
                  <a:lnTo>
                    <a:pt x="7626" y="12656"/>
                  </a:lnTo>
                  <a:lnTo>
                    <a:pt x="7623" y="12639"/>
                  </a:lnTo>
                  <a:lnTo>
                    <a:pt x="7621" y="12624"/>
                  </a:lnTo>
                  <a:lnTo>
                    <a:pt x="7602" y="12555"/>
                  </a:lnTo>
                  <a:lnTo>
                    <a:pt x="7562" y="12396"/>
                  </a:lnTo>
                  <a:lnTo>
                    <a:pt x="7539" y="12307"/>
                  </a:lnTo>
                  <a:lnTo>
                    <a:pt x="7520" y="12222"/>
                  </a:lnTo>
                  <a:lnTo>
                    <a:pt x="7512" y="12183"/>
                  </a:lnTo>
                  <a:lnTo>
                    <a:pt x="7505" y="12151"/>
                  </a:lnTo>
                  <a:lnTo>
                    <a:pt x="7501" y="12123"/>
                  </a:lnTo>
                  <a:lnTo>
                    <a:pt x="7499" y="12103"/>
                  </a:lnTo>
                  <a:lnTo>
                    <a:pt x="7498" y="12058"/>
                  </a:lnTo>
                  <a:lnTo>
                    <a:pt x="7497" y="11993"/>
                  </a:lnTo>
                  <a:lnTo>
                    <a:pt x="7497" y="11829"/>
                  </a:lnTo>
                  <a:lnTo>
                    <a:pt x="7494" y="11746"/>
                  </a:lnTo>
                  <a:lnTo>
                    <a:pt x="7492" y="11672"/>
                  </a:lnTo>
                  <a:lnTo>
                    <a:pt x="7490" y="11639"/>
                  </a:lnTo>
                  <a:lnTo>
                    <a:pt x="7487" y="11613"/>
                  </a:lnTo>
                  <a:lnTo>
                    <a:pt x="7484" y="11591"/>
                  </a:lnTo>
                  <a:lnTo>
                    <a:pt x="7481" y="11584"/>
                  </a:lnTo>
                  <a:lnTo>
                    <a:pt x="7479" y="11577"/>
                  </a:lnTo>
                  <a:lnTo>
                    <a:pt x="7475" y="11563"/>
                  </a:lnTo>
                  <a:lnTo>
                    <a:pt x="7470" y="11544"/>
                  </a:lnTo>
                  <a:lnTo>
                    <a:pt x="7467" y="11520"/>
                  </a:lnTo>
                  <a:lnTo>
                    <a:pt x="7464" y="11493"/>
                  </a:lnTo>
                  <a:lnTo>
                    <a:pt x="7458" y="11429"/>
                  </a:lnTo>
                  <a:lnTo>
                    <a:pt x="7454" y="11358"/>
                  </a:lnTo>
                  <a:lnTo>
                    <a:pt x="7451" y="11287"/>
                  </a:lnTo>
                  <a:lnTo>
                    <a:pt x="7450" y="11222"/>
                  </a:lnTo>
                  <a:lnTo>
                    <a:pt x="7449" y="11167"/>
                  </a:lnTo>
                  <a:lnTo>
                    <a:pt x="7450" y="11129"/>
                  </a:lnTo>
                  <a:lnTo>
                    <a:pt x="7452" y="11077"/>
                  </a:lnTo>
                  <a:lnTo>
                    <a:pt x="7452" y="10984"/>
                  </a:lnTo>
                  <a:lnTo>
                    <a:pt x="7451" y="10863"/>
                  </a:lnTo>
                  <a:lnTo>
                    <a:pt x="7450" y="10727"/>
                  </a:lnTo>
                  <a:lnTo>
                    <a:pt x="7446" y="10587"/>
                  </a:lnTo>
                  <a:lnTo>
                    <a:pt x="7442" y="10457"/>
                  </a:lnTo>
                  <a:lnTo>
                    <a:pt x="7440" y="10399"/>
                  </a:lnTo>
                  <a:lnTo>
                    <a:pt x="7438" y="10349"/>
                  </a:lnTo>
                  <a:lnTo>
                    <a:pt x="7434" y="10308"/>
                  </a:lnTo>
                  <a:lnTo>
                    <a:pt x="7431" y="10276"/>
                  </a:lnTo>
                  <a:lnTo>
                    <a:pt x="7422" y="10226"/>
                  </a:lnTo>
                  <a:lnTo>
                    <a:pt x="7414" y="10176"/>
                  </a:lnTo>
                  <a:lnTo>
                    <a:pt x="7394" y="10081"/>
                  </a:lnTo>
                  <a:lnTo>
                    <a:pt x="7385" y="10035"/>
                  </a:lnTo>
                  <a:lnTo>
                    <a:pt x="7379" y="9993"/>
                  </a:lnTo>
                  <a:lnTo>
                    <a:pt x="7373" y="9950"/>
                  </a:lnTo>
                  <a:lnTo>
                    <a:pt x="7372" y="9931"/>
                  </a:lnTo>
                  <a:lnTo>
                    <a:pt x="7372" y="9911"/>
                  </a:lnTo>
                  <a:lnTo>
                    <a:pt x="7374" y="9878"/>
                  </a:lnTo>
                  <a:lnTo>
                    <a:pt x="7380" y="9820"/>
                  </a:lnTo>
                  <a:lnTo>
                    <a:pt x="7400" y="9646"/>
                  </a:lnTo>
                  <a:lnTo>
                    <a:pt x="7427" y="9413"/>
                  </a:lnTo>
                  <a:lnTo>
                    <a:pt x="7458" y="9152"/>
                  </a:lnTo>
                  <a:lnTo>
                    <a:pt x="7490" y="8890"/>
                  </a:lnTo>
                  <a:lnTo>
                    <a:pt x="7517" y="8656"/>
                  </a:lnTo>
                  <a:lnTo>
                    <a:pt x="7528" y="8558"/>
                  </a:lnTo>
                  <a:lnTo>
                    <a:pt x="7536" y="8477"/>
                  </a:lnTo>
                  <a:lnTo>
                    <a:pt x="7540" y="8417"/>
                  </a:lnTo>
                  <a:lnTo>
                    <a:pt x="7541" y="8396"/>
                  </a:lnTo>
                  <a:lnTo>
                    <a:pt x="7541" y="8382"/>
                  </a:lnTo>
                  <a:lnTo>
                    <a:pt x="7549" y="8329"/>
                  </a:lnTo>
                  <a:lnTo>
                    <a:pt x="7567" y="8201"/>
                  </a:lnTo>
                  <a:lnTo>
                    <a:pt x="7582" y="8201"/>
                  </a:lnTo>
                  <a:lnTo>
                    <a:pt x="7635" y="8201"/>
                  </a:lnTo>
                  <a:lnTo>
                    <a:pt x="7686" y="8202"/>
                  </a:lnTo>
                  <a:lnTo>
                    <a:pt x="7699" y="8375"/>
                  </a:lnTo>
                  <a:lnTo>
                    <a:pt x="7713" y="8530"/>
                  </a:lnTo>
                  <a:lnTo>
                    <a:pt x="7719" y="8594"/>
                  </a:lnTo>
                  <a:lnTo>
                    <a:pt x="7725" y="8643"/>
                  </a:lnTo>
                  <a:lnTo>
                    <a:pt x="7729" y="8676"/>
                  </a:lnTo>
                  <a:lnTo>
                    <a:pt x="7731" y="8685"/>
                  </a:lnTo>
                  <a:lnTo>
                    <a:pt x="7732" y="8689"/>
                  </a:lnTo>
                  <a:lnTo>
                    <a:pt x="7743" y="8737"/>
                  </a:lnTo>
                  <a:lnTo>
                    <a:pt x="7754" y="8790"/>
                  </a:lnTo>
                  <a:lnTo>
                    <a:pt x="7766" y="8854"/>
                  </a:lnTo>
                  <a:lnTo>
                    <a:pt x="7778" y="8927"/>
                  </a:lnTo>
                  <a:lnTo>
                    <a:pt x="7783" y="8966"/>
                  </a:lnTo>
                  <a:lnTo>
                    <a:pt x="7788" y="9003"/>
                  </a:lnTo>
                  <a:lnTo>
                    <a:pt x="7792" y="9040"/>
                  </a:lnTo>
                  <a:lnTo>
                    <a:pt x="7794" y="9076"/>
                  </a:lnTo>
                  <a:lnTo>
                    <a:pt x="7797" y="9111"/>
                  </a:lnTo>
                  <a:lnTo>
                    <a:pt x="7797" y="9141"/>
                  </a:lnTo>
                  <a:lnTo>
                    <a:pt x="7791" y="9228"/>
                  </a:lnTo>
                  <a:lnTo>
                    <a:pt x="7787" y="9319"/>
                  </a:lnTo>
                  <a:lnTo>
                    <a:pt x="7782" y="9424"/>
                  </a:lnTo>
                  <a:lnTo>
                    <a:pt x="7780" y="9532"/>
                  </a:lnTo>
                  <a:lnTo>
                    <a:pt x="7779" y="9582"/>
                  </a:lnTo>
                  <a:lnTo>
                    <a:pt x="7779" y="9629"/>
                  </a:lnTo>
                  <a:lnTo>
                    <a:pt x="7781" y="9670"/>
                  </a:lnTo>
                  <a:lnTo>
                    <a:pt x="7783" y="9704"/>
                  </a:lnTo>
                  <a:lnTo>
                    <a:pt x="7787" y="9730"/>
                  </a:lnTo>
                  <a:lnTo>
                    <a:pt x="7789" y="9739"/>
                  </a:lnTo>
                  <a:lnTo>
                    <a:pt x="7791" y="9745"/>
                  </a:lnTo>
                  <a:lnTo>
                    <a:pt x="7794" y="9790"/>
                  </a:lnTo>
                  <a:lnTo>
                    <a:pt x="7797" y="9839"/>
                  </a:lnTo>
                  <a:lnTo>
                    <a:pt x="7799" y="9898"/>
                  </a:lnTo>
                  <a:lnTo>
                    <a:pt x="7800" y="9963"/>
                  </a:lnTo>
                  <a:lnTo>
                    <a:pt x="7800" y="10029"/>
                  </a:lnTo>
                  <a:lnTo>
                    <a:pt x="7799" y="10061"/>
                  </a:lnTo>
                  <a:lnTo>
                    <a:pt x="7797" y="10092"/>
                  </a:lnTo>
                  <a:lnTo>
                    <a:pt x="7794" y="10119"/>
                  </a:lnTo>
                  <a:lnTo>
                    <a:pt x="7791" y="10145"/>
                  </a:lnTo>
                  <a:lnTo>
                    <a:pt x="7780" y="10434"/>
                  </a:lnTo>
                  <a:lnTo>
                    <a:pt x="7770" y="10738"/>
                  </a:lnTo>
                  <a:lnTo>
                    <a:pt x="7762" y="11095"/>
                  </a:lnTo>
                  <a:lnTo>
                    <a:pt x="7757" y="11282"/>
                  </a:lnTo>
                  <a:lnTo>
                    <a:pt x="7754" y="11466"/>
                  </a:lnTo>
                  <a:lnTo>
                    <a:pt x="7753" y="11646"/>
                  </a:lnTo>
                  <a:lnTo>
                    <a:pt x="7752" y="11814"/>
                  </a:lnTo>
                  <a:lnTo>
                    <a:pt x="7754" y="11965"/>
                  </a:lnTo>
                  <a:lnTo>
                    <a:pt x="7755" y="12034"/>
                  </a:lnTo>
                  <a:lnTo>
                    <a:pt x="7757" y="12097"/>
                  </a:lnTo>
                  <a:lnTo>
                    <a:pt x="7759" y="12154"/>
                  </a:lnTo>
                  <a:lnTo>
                    <a:pt x="7763" y="12203"/>
                  </a:lnTo>
                  <a:lnTo>
                    <a:pt x="7767" y="12245"/>
                  </a:lnTo>
                  <a:lnTo>
                    <a:pt x="7771" y="12278"/>
                  </a:lnTo>
                  <a:lnTo>
                    <a:pt x="7777" y="12333"/>
                  </a:lnTo>
                  <a:lnTo>
                    <a:pt x="7788" y="12460"/>
                  </a:lnTo>
                  <a:lnTo>
                    <a:pt x="7793" y="12535"/>
                  </a:lnTo>
                  <a:lnTo>
                    <a:pt x="7799" y="12608"/>
                  </a:lnTo>
                  <a:lnTo>
                    <a:pt x="7801" y="12672"/>
                  </a:lnTo>
                  <a:lnTo>
                    <a:pt x="7801" y="12699"/>
                  </a:lnTo>
                  <a:lnTo>
                    <a:pt x="7801" y="12722"/>
                  </a:lnTo>
                  <a:lnTo>
                    <a:pt x="7793" y="12757"/>
                  </a:lnTo>
                  <a:lnTo>
                    <a:pt x="7787" y="12793"/>
                  </a:lnTo>
                  <a:lnTo>
                    <a:pt x="7780" y="12837"/>
                  </a:lnTo>
                  <a:lnTo>
                    <a:pt x="7778" y="12858"/>
                  </a:lnTo>
                  <a:lnTo>
                    <a:pt x="7776" y="12881"/>
                  </a:lnTo>
                  <a:lnTo>
                    <a:pt x="7776" y="12903"/>
                  </a:lnTo>
                  <a:lnTo>
                    <a:pt x="7776" y="12923"/>
                  </a:lnTo>
                  <a:lnTo>
                    <a:pt x="7778" y="12941"/>
                  </a:lnTo>
                  <a:lnTo>
                    <a:pt x="7782" y="12958"/>
                  </a:lnTo>
                  <a:lnTo>
                    <a:pt x="7785" y="12964"/>
                  </a:lnTo>
                  <a:lnTo>
                    <a:pt x="7788" y="12971"/>
                  </a:lnTo>
                  <a:lnTo>
                    <a:pt x="7792" y="12976"/>
                  </a:lnTo>
                  <a:lnTo>
                    <a:pt x="7797" y="12979"/>
                  </a:lnTo>
                  <a:lnTo>
                    <a:pt x="7799" y="12988"/>
                  </a:lnTo>
                  <a:lnTo>
                    <a:pt x="7801" y="12998"/>
                  </a:lnTo>
                  <a:lnTo>
                    <a:pt x="7804" y="13011"/>
                  </a:lnTo>
                  <a:lnTo>
                    <a:pt x="7805" y="13026"/>
                  </a:lnTo>
                  <a:lnTo>
                    <a:pt x="7806" y="13044"/>
                  </a:lnTo>
                  <a:lnTo>
                    <a:pt x="7805" y="13062"/>
                  </a:lnTo>
                  <a:lnTo>
                    <a:pt x="7803" y="13072"/>
                  </a:lnTo>
                  <a:lnTo>
                    <a:pt x="7801" y="13082"/>
                  </a:lnTo>
                  <a:lnTo>
                    <a:pt x="7800" y="13085"/>
                  </a:lnTo>
                  <a:lnTo>
                    <a:pt x="7797" y="13093"/>
                  </a:lnTo>
                  <a:lnTo>
                    <a:pt x="7794" y="13104"/>
                  </a:lnTo>
                  <a:lnTo>
                    <a:pt x="7793" y="13110"/>
                  </a:lnTo>
                  <a:lnTo>
                    <a:pt x="7793" y="13116"/>
                  </a:lnTo>
                  <a:lnTo>
                    <a:pt x="7794" y="13122"/>
                  </a:lnTo>
                  <a:lnTo>
                    <a:pt x="7797" y="13129"/>
                  </a:lnTo>
                  <a:lnTo>
                    <a:pt x="7800" y="13134"/>
                  </a:lnTo>
                  <a:lnTo>
                    <a:pt x="7805" y="13140"/>
                  </a:lnTo>
                  <a:lnTo>
                    <a:pt x="7812" y="13144"/>
                  </a:lnTo>
                  <a:lnTo>
                    <a:pt x="7821" y="13147"/>
                  </a:lnTo>
                  <a:lnTo>
                    <a:pt x="7831" y="13150"/>
                  </a:lnTo>
                  <a:lnTo>
                    <a:pt x="7844" y="13151"/>
                  </a:lnTo>
                  <a:lnTo>
                    <a:pt x="7860" y="13156"/>
                  </a:lnTo>
                  <a:lnTo>
                    <a:pt x="7902" y="13169"/>
                  </a:lnTo>
                  <a:lnTo>
                    <a:pt x="7894" y="13530"/>
                  </a:lnTo>
                  <a:lnTo>
                    <a:pt x="7896" y="13535"/>
                  </a:lnTo>
                  <a:lnTo>
                    <a:pt x="7898" y="13540"/>
                  </a:lnTo>
                  <a:lnTo>
                    <a:pt x="7902" y="13545"/>
                  </a:lnTo>
                  <a:lnTo>
                    <a:pt x="7907" y="13550"/>
                  </a:lnTo>
                  <a:lnTo>
                    <a:pt x="7914" y="13555"/>
                  </a:lnTo>
                  <a:lnTo>
                    <a:pt x="7922" y="13558"/>
                  </a:lnTo>
                  <a:lnTo>
                    <a:pt x="7927" y="13560"/>
                  </a:lnTo>
                  <a:lnTo>
                    <a:pt x="7933" y="13560"/>
                  </a:lnTo>
                  <a:lnTo>
                    <a:pt x="8093" y="13557"/>
                  </a:lnTo>
                  <a:lnTo>
                    <a:pt x="8220" y="13557"/>
                  </a:lnTo>
                  <a:lnTo>
                    <a:pt x="8273" y="13558"/>
                  </a:lnTo>
                  <a:lnTo>
                    <a:pt x="8312" y="13560"/>
                  </a:lnTo>
                  <a:lnTo>
                    <a:pt x="8337" y="13558"/>
                  </a:lnTo>
                  <a:lnTo>
                    <a:pt x="8393" y="13555"/>
                  </a:lnTo>
                  <a:lnTo>
                    <a:pt x="8423" y="13553"/>
                  </a:lnTo>
                  <a:lnTo>
                    <a:pt x="8448" y="13549"/>
                  </a:lnTo>
                  <a:lnTo>
                    <a:pt x="8458" y="13548"/>
                  </a:lnTo>
                  <a:lnTo>
                    <a:pt x="8466" y="13545"/>
                  </a:lnTo>
                  <a:lnTo>
                    <a:pt x="8472" y="13542"/>
                  </a:lnTo>
                  <a:lnTo>
                    <a:pt x="8473" y="13541"/>
                  </a:lnTo>
                  <a:lnTo>
                    <a:pt x="8473" y="13540"/>
                  </a:lnTo>
                  <a:lnTo>
                    <a:pt x="8473" y="13471"/>
                  </a:lnTo>
                  <a:lnTo>
                    <a:pt x="8472" y="13469"/>
                  </a:lnTo>
                  <a:lnTo>
                    <a:pt x="8472" y="13467"/>
                  </a:lnTo>
                  <a:lnTo>
                    <a:pt x="8472" y="13463"/>
                  </a:lnTo>
                  <a:lnTo>
                    <a:pt x="8473" y="13458"/>
                  </a:lnTo>
                  <a:lnTo>
                    <a:pt x="8476" y="13453"/>
                  </a:lnTo>
                  <a:lnTo>
                    <a:pt x="8482" y="13447"/>
                  </a:lnTo>
                  <a:lnTo>
                    <a:pt x="8491" y="13442"/>
                  </a:lnTo>
                  <a:lnTo>
                    <a:pt x="8504" y="13436"/>
                  </a:lnTo>
                  <a:lnTo>
                    <a:pt x="8522" y="13431"/>
                  </a:lnTo>
                  <a:lnTo>
                    <a:pt x="8544" y="13425"/>
                  </a:lnTo>
                  <a:lnTo>
                    <a:pt x="8572" y="13420"/>
                  </a:lnTo>
                  <a:lnTo>
                    <a:pt x="8606" y="13416"/>
                  </a:lnTo>
                  <a:lnTo>
                    <a:pt x="8646" y="13412"/>
                  </a:lnTo>
                  <a:lnTo>
                    <a:pt x="8695" y="13410"/>
                  </a:lnTo>
                  <a:lnTo>
                    <a:pt x="8751" y="13408"/>
                  </a:lnTo>
                  <a:lnTo>
                    <a:pt x="8761" y="13407"/>
                  </a:lnTo>
                  <a:lnTo>
                    <a:pt x="8787" y="13400"/>
                  </a:lnTo>
                  <a:lnTo>
                    <a:pt x="8805" y="13395"/>
                  </a:lnTo>
                  <a:lnTo>
                    <a:pt x="8826" y="13388"/>
                  </a:lnTo>
                  <a:lnTo>
                    <a:pt x="8849" y="13380"/>
                  </a:lnTo>
                  <a:lnTo>
                    <a:pt x="8873" y="13370"/>
                  </a:lnTo>
                  <a:lnTo>
                    <a:pt x="8898" y="13358"/>
                  </a:lnTo>
                  <a:lnTo>
                    <a:pt x="8924" y="13344"/>
                  </a:lnTo>
                  <a:lnTo>
                    <a:pt x="8950" y="13328"/>
                  </a:lnTo>
                  <a:lnTo>
                    <a:pt x="8974" y="13310"/>
                  </a:lnTo>
                  <a:lnTo>
                    <a:pt x="8987" y="13300"/>
                  </a:lnTo>
                  <a:lnTo>
                    <a:pt x="8998" y="13289"/>
                  </a:lnTo>
                  <a:lnTo>
                    <a:pt x="9010" y="13278"/>
                  </a:lnTo>
                  <a:lnTo>
                    <a:pt x="9021" y="13266"/>
                  </a:lnTo>
                  <a:lnTo>
                    <a:pt x="9031" y="13254"/>
                  </a:lnTo>
                  <a:lnTo>
                    <a:pt x="9041" y="13241"/>
                  </a:lnTo>
                  <a:lnTo>
                    <a:pt x="9050" y="13228"/>
                  </a:lnTo>
                  <a:lnTo>
                    <a:pt x="9057" y="13214"/>
                  </a:lnTo>
                  <a:lnTo>
                    <a:pt x="9058" y="13208"/>
                  </a:lnTo>
                  <a:lnTo>
                    <a:pt x="9060" y="13193"/>
                  </a:lnTo>
                  <a:lnTo>
                    <a:pt x="9062" y="13172"/>
                  </a:lnTo>
                  <a:lnTo>
                    <a:pt x="9062" y="13160"/>
                  </a:lnTo>
                  <a:lnTo>
                    <a:pt x="9060" y="13147"/>
                  </a:lnTo>
                  <a:lnTo>
                    <a:pt x="9057" y="13135"/>
                  </a:lnTo>
                  <a:lnTo>
                    <a:pt x="9054" y="13123"/>
                  </a:lnTo>
                  <a:lnTo>
                    <a:pt x="9048" y="13113"/>
                  </a:lnTo>
                  <a:lnTo>
                    <a:pt x="9041" y="13103"/>
                  </a:lnTo>
                  <a:lnTo>
                    <a:pt x="9036" y="13098"/>
                  </a:lnTo>
                  <a:lnTo>
                    <a:pt x="9032" y="13094"/>
                  </a:lnTo>
                  <a:lnTo>
                    <a:pt x="9027" y="13091"/>
                  </a:lnTo>
                  <a:lnTo>
                    <a:pt x="9020" y="13087"/>
                  </a:lnTo>
                  <a:lnTo>
                    <a:pt x="9014" y="13085"/>
                  </a:lnTo>
                  <a:lnTo>
                    <a:pt x="9006" y="13084"/>
                  </a:lnTo>
                  <a:lnTo>
                    <a:pt x="8998" y="13082"/>
                  </a:lnTo>
                  <a:lnTo>
                    <a:pt x="8990" y="13082"/>
                  </a:lnTo>
                  <a:lnTo>
                    <a:pt x="8980" y="13081"/>
                  </a:lnTo>
                  <a:lnTo>
                    <a:pt x="8956" y="13079"/>
                  </a:lnTo>
                  <a:lnTo>
                    <a:pt x="8941" y="13078"/>
                  </a:lnTo>
                  <a:lnTo>
                    <a:pt x="8924" y="13078"/>
                  </a:lnTo>
                  <a:lnTo>
                    <a:pt x="8908" y="13080"/>
                  </a:lnTo>
                  <a:lnTo>
                    <a:pt x="8891" y="13082"/>
                  </a:lnTo>
                  <a:lnTo>
                    <a:pt x="8884" y="13084"/>
                  </a:lnTo>
                  <a:lnTo>
                    <a:pt x="8863" y="13089"/>
                  </a:lnTo>
                  <a:lnTo>
                    <a:pt x="8848" y="13091"/>
                  </a:lnTo>
                  <a:lnTo>
                    <a:pt x="8830" y="13093"/>
                  </a:lnTo>
                  <a:lnTo>
                    <a:pt x="8812" y="13095"/>
                  </a:lnTo>
                  <a:lnTo>
                    <a:pt x="8792" y="13095"/>
                  </a:lnTo>
                  <a:lnTo>
                    <a:pt x="8802" y="13087"/>
                  </a:lnTo>
                  <a:lnTo>
                    <a:pt x="8812" y="13079"/>
                  </a:lnTo>
                  <a:lnTo>
                    <a:pt x="8822" y="13069"/>
                  </a:lnTo>
                  <a:lnTo>
                    <a:pt x="8829" y="13059"/>
                  </a:lnTo>
                  <a:lnTo>
                    <a:pt x="8836" y="13047"/>
                  </a:lnTo>
                  <a:lnTo>
                    <a:pt x="8841" y="13034"/>
                  </a:lnTo>
                  <a:lnTo>
                    <a:pt x="8846" y="13020"/>
                  </a:lnTo>
                  <a:lnTo>
                    <a:pt x="8848" y="13005"/>
                  </a:lnTo>
                  <a:lnTo>
                    <a:pt x="8849" y="12930"/>
                  </a:lnTo>
                  <a:lnTo>
                    <a:pt x="8850" y="12842"/>
                  </a:lnTo>
                  <a:lnTo>
                    <a:pt x="8853" y="12722"/>
                  </a:lnTo>
                  <a:lnTo>
                    <a:pt x="8858" y="12709"/>
                  </a:lnTo>
                  <a:lnTo>
                    <a:pt x="8870" y="12673"/>
                  </a:lnTo>
                  <a:lnTo>
                    <a:pt x="8887" y="12620"/>
                  </a:lnTo>
                  <a:lnTo>
                    <a:pt x="8896" y="12587"/>
                  </a:lnTo>
                  <a:lnTo>
                    <a:pt x="8905" y="12551"/>
                  </a:lnTo>
                  <a:lnTo>
                    <a:pt x="8913" y="12513"/>
                  </a:lnTo>
                  <a:lnTo>
                    <a:pt x="8921" y="12472"/>
                  </a:lnTo>
                  <a:lnTo>
                    <a:pt x="8929" y="12431"/>
                  </a:lnTo>
                  <a:lnTo>
                    <a:pt x="8933" y="12388"/>
                  </a:lnTo>
                  <a:lnTo>
                    <a:pt x="8936" y="12346"/>
                  </a:lnTo>
                  <a:lnTo>
                    <a:pt x="8937" y="12303"/>
                  </a:lnTo>
                  <a:lnTo>
                    <a:pt x="8937" y="12282"/>
                  </a:lnTo>
                  <a:lnTo>
                    <a:pt x="8936" y="12261"/>
                  </a:lnTo>
                  <a:lnTo>
                    <a:pt x="8934" y="12240"/>
                  </a:lnTo>
                  <a:lnTo>
                    <a:pt x="8931" y="12221"/>
                  </a:lnTo>
                  <a:lnTo>
                    <a:pt x="8905" y="12014"/>
                  </a:lnTo>
                  <a:lnTo>
                    <a:pt x="8877" y="11801"/>
                  </a:lnTo>
                  <a:lnTo>
                    <a:pt x="8846" y="11551"/>
                  </a:lnTo>
                  <a:lnTo>
                    <a:pt x="8814" y="11293"/>
                  </a:lnTo>
                  <a:lnTo>
                    <a:pt x="8787" y="11055"/>
                  </a:lnTo>
                  <a:lnTo>
                    <a:pt x="8776" y="10952"/>
                  </a:lnTo>
                  <a:lnTo>
                    <a:pt x="8768" y="10866"/>
                  </a:lnTo>
                  <a:lnTo>
                    <a:pt x="8763" y="10799"/>
                  </a:lnTo>
                  <a:lnTo>
                    <a:pt x="8761" y="10774"/>
                  </a:lnTo>
                  <a:lnTo>
                    <a:pt x="8761" y="10754"/>
                  </a:lnTo>
                  <a:lnTo>
                    <a:pt x="8761" y="10668"/>
                  </a:lnTo>
                  <a:lnTo>
                    <a:pt x="8761" y="10577"/>
                  </a:lnTo>
                  <a:lnTo>
                    <a:pt x="8759" y="10469"/>
                  </a:lnTo>
                  <a:lnTo>
                    <a:pt x="8758" y="10357"/>
                  </a:lnTo>
                  <a:lnTo>
                    <a:pt x="8754" y="10250"/>
                  </a:lnTo>
                  <a:lnTo>
                    <a:pt x="8752" y="10203"/>
                  </a:lnTo>
                  <a:lnTo>
                    <a:pt x="8749" y="10162"/>
                  </a:lnTo>
                  <a:lnTo>
                    <a:pt x="8745" y="10127"/>
                  </a:lnTo>
                  <a:lnTo>
                    <a:pt x="8741" y="10101"/>
                  </a:lnTo>
                  <a:lnTo>
                    <a:pt x="8734" y="10046"/>
                  </a:lnTo>
                  <a:lnTo>
                    <a:pt x="8728" y="9987"/>
                  </a:lnTo>
                  <a:lnTo>
                    <a:pt x="8720" y="9918"/>
                  </a:lnTo>
                  <a:lnTo>
                    <a:pt x="8714" y="9843"/>
                  </a:lnTo>
                  <a:lnTo>
                    <a:pt x="8708" y="9772"/>
                  </a:lnTo>
                  <a:lnTo>
                    <a:pt x="8706" y="9740"/>
                  </a:lnTo>
                  <a:lnTo>
                    <a:pt x="8706" y="9711"/>
                  </a:lnTo>
                  <a:lnTo>
                    <a:pt x="8706" y="9687"/>
                  </a:lnTo>
                  <a:lnTo>
                    <a:pt x="8707" y="9668"/>
                  </a:lnTo>
                  <a:lnTo>
                    <a:pt x="8710" y="9638"/>
                  </a:lnTo>
                  <a:lnTo>
                    <a:pt x="8716" y="9565"/>
                  </a:lnTo>
                  <a:lnTo>
                    <a:pt x="8719" y="9518"/>
                  </a:lnTo>
                  <a:lnTo>
                    <a:pt x="8721" y="9468"/>
                  </a:lnTo>
                  <a:lnTo>
                    <a:pt x="8722" y="9418"/>
                  </a:lnTo>
                  <a:lnTo>
                    <a:pt x="8721" y="9370"/>
                  </a:lnTo>
                  <a:lnTo>
                    <a:pt x="8725" y="9285"/>
                  </a:lnTo>
                  <a:lnTo>
                    <a:pt x="8730" y="9193"/>
                  </a:lnTo>
                  <a:lnTo>
                    <a:pt x="8739" y="9084"/>
                  </a:lnTo>
                  <a:lnTo>
                    <a:pt x="8743" y="9026"/>
                  </a:lnTo>
                  <a:lnTo>
                    <a:pt x="8750" y="8968"/>
                  </a:lnTo>
                  <a:lnTo>
                    <a:pt x="8756" y="8910"/>
                  </a:lnTo>
                  <a:lnTo>
                    <a:pt x="8764" y="8854"/>
                  </a:lnTo>
                  <a:lnTo>
                    <a:pt x="8773" y="8802"/>
                  </a:lnTo>
                  <a:lnTo>
                    <a:pt x="8782" y="8755"/>
                  </a:lnTo>
                  <a:lnTo>
                    <a:pt x="8788" y="8734"/>
                  </a:lnTo>
                  <a:lnTo>
                    <a:pt x="8793" y="8715"/>
                  </a:lnTo>
                  <a:lnTo>
                    <a:pt x="8800" y="8696"/>
                  </a:lnTo>
                  <a:lnTo>
                    <a:pt x="8805" y="8681"/>
                  </a:lnTo>
                  <a:lnTo>
                    <a:pt x="8821" y="8698"/>
                  </a:lnTo>
                  <a:lnTo>
                    <a:pt x="8836" y="8716"/>
                  </a:lnTo>
                  <a:lnTo>
                    <a:pt x="8854" y="8733"/>
                  </a:lnTo>
                  <a:lnTo>
                    <a:pt x="8874" y="8751"/>
                  </a:lnTo>
                  <a:lnTo>
                    <a:pt x="8895" y="8768"/>
                  </a:lnTo>
                  <a:lnTo>
                    <a:pt x="8917" y="8785"/>
                  </a:lnTo>
                  <a:lnTo>
                    <a:pt x="8939" y="8802"/>
                  </a:lnTo>
                  <a:lnTo>
                    <a:pt x="8963" y="8819"/>
                  </a:lnTo>
                  <a:lnTo>
                    <a:pt x="9014" y="8852"/>
                  </a:lnTo>
                  <a:lnTo>
                    <a:pt x="9066" y="8884"/>
                  </a:lnTo>
                  <a:lnTo>
                    <a:pt x="9118" y="8913"/>
                  </a:lnTo>
                  <a:lnTo>
                    <a:pt x="9171" y="8942"/>
                  </a:lnTo>
                  <a:lnTo>
                    <a:pt x="9222" y="8968"/>
                  </a:lnTo>
                  <a:lnTo>
                    <a:pt x="9269" y="8992"/>
                  </a:lnTo>
                  <a:lnTo>
                    <a:pt x="9351" y="9030"/>
                  </a:lnTo>
                  <a:lnTo>
                    <a:pt x="9407" y="9055"/>
                  </a:lnTo>
                  <a:lnTo>
                    <a:pt x="9428" y="9064"/>
                  </a:lnTo>
                  <a:lnTo>
                    <a:pt x="9445" y="9070"/>
                  </a:lnTo>
                  <a:lnTo>
                    <a:pt x="9465" y="9080"/>
                  </a:lnTo>
                  <a:lnTo>
                    <a:pt x="9485" y="9091"/>
                  </a:lnTo>
                  <a:lnTo>
                    <a:pt x="9505" y="9103"/>
                  </a:lnTo>
                  <a:lnTo>
                    <a:pt x="9525" y="9117"/>
                  </a:lnTo>
                  <a:lnTo>
                    <a:pt x="9546" y="9132"/>
                  </a:lnTo>
                  <a:lnTo>
                    <a:pt x="9584" y="9162"/>
                  </a:lnTo>
                  <a:lnTo>
                    <a:pt x="9619" y="9191"/>
                  </a:lnTo>
                  <a:lnTo>
                    <a:pt x="9646" y="9215"/>
                  </a:lnTo>
                  <a:lnTo>
                    <a:pt x="9671" y="9239"/>
                  </a:lnTo>
                  <a:lnTo>
                    <a:pt x="9681" y="9245"/>
                  </a:lnTo>
                  <a:lnTo>
                    <a:pt x="9690" y="9250"/>
                  </a:lnTo>
                  <a:lnTo>
                    <a:pt x="9697" y="9253"/>
                  </a:lnTo>
                  <a:lnTo>
                    <a:pt x="9706" y="9255"/>
                  </a:lnTo>
                  <a:lnTo>
                    <a:pt x="9714" y="9256"/>
                  </a:lnTo>
                  <a:lnTo>
                    <a:pt x="9720" y="9255"/>
                  </a:lnTo>
                  <a:lnTo>
                    <a:pt x="9728" y="9253"/>
                  </a:lnTo>
                  <a:lnTo>
                    <a:pt x="9733" y="9251"/>
                  </a:lnTo>
                  <a:lnTo>
                    <a:pt x="9744" y="9246"/>
                  </a:lnTo>
                  <a:lnTo>
                    <a:pt x="9752" y="9240"/>
                  </a:lnTo>
                  <a:lnTo>
                    <a:pt x="9760" y="9234"/>
                  </a:lnTo>
                  <a:lnTo>
                    <a:pt x="9765" y="9217"/>
                  </a:lnTo>
                  <a:lnTo>
                    <a:pt x="9770" y="9198"/>
                  </a:lnTo>
                  <a:lnTo>
                    <a:pt x="9775" y="9175"/>
                  </a:lnTo>
                  <a:lnTo>
                    <a:pt x="9777" y="9151"/>
                  </a:lnTo>
                  <a:lnTo>
                    <a:pt x="9779" y="9125"/>
                  </a:lnTo>
                  <a:lnTo>
                    <a:pt x="9779" y="9096"/>
                  </a:lnTo>
                  <a:lnTo>
                    <a:pt x="9779" y="9066"/>
                  </a:lnTo>
                  <a:lnTo>
                    <a:pt x="9778" y="9034"/>
                  </a:lnTo>
                  <a:lnTo>
                    <a:pt x="9775" y="8968"/>
                  </a:lnTo>
                  <a:lnTo>
                    <a:pt x="9768" y="8897"/>
                  </a:lnTo>
                  <a:lnTo>
                    <a:pt x="9760" y="8825"/>
                  </a:lnTo>
                  <a:lnTo>
                    <a:pt x="9750" y="8753"/>
                  </a:lnTo>
                  <a:lnTo>
                    <a:pt x="9739" y="8682"/>
                  </a:lnTo>
                  <a:lnTo>
                    <a:pt x="9727" y="8614"/>
                  </a:lnTo>
                  <a:lnTo>
                    <a:pt x="9706" y="8496"/>
                  </a:lnTo>
                  <a:lnTo>
                    <a:pt x="9689" y="8408"/>
                  </a:lnTo>
                  <a:lnTo>
                    <a:pt x="9681" y="8367"/>
                  </a:lnTo>
                  <a:lnTo>
                    <a:pt x="9679" y="8357"/>
                  </a:lnTo>
                  <a:lnTo>
                    <a:pt x="9672" y="8344"/>
                  </a:lnTo>
                  <a:lnTo>
                    <a:pt x="9654" y="8304"/>
                  </a:lnTo>
                  <a:lnTo>
                    <a:pt x="9626" y="8250"/>
                  </a:lnTo>
                  <a:lnTo>
                    <a:pt x="9612" y="8219"/>
                  </a:lnTo>
                  <a:lnTo>
                    <a:pt x="9597" y="8185"/>
                  </a:lnTo>
                  <a:lnTo>
                    <a:pt x="9582" y="8148"/>
                  </a:lnTo>
                  <a:lnTo>
                    <a:pt x="9568" y="8108"/>
                  </a:lnTo>
                  <a:lnTo>
                    <a:pt x="9555" y="8067"/>
                  </a:lnTo>
                  <a:lnTo>
                    <a:pt x="9543" y="8025"/>
                  </a:lnTo>
                  <a:lnTo>
                    <a:pt x="9533" y="7980"/>
                  </a:lnTo>
                  <a:lnTo>
                    <a:pt x="9529" y="7958"/>
                  </a:lnTo>
                  <a:lnTo>
                    <a:pt x="9526" y="7935"/>
                  </a:lnTo>
                  <a:lnTo>
                    <a:pt x="9523" y="7911"/>
                  </a:lnTo>
                  <a:lnTo>
                    <a:pt x="9522" y="7888"/>
                  </a:lnTo>
                  <a:lnTo>
                    <a:pt x="9521" y="7864"/>
                  </a:lnTo>
                  <a:lnTo>
                    <a:pt x="9521" y="7841"/>
                  </a:lnTo>
                  <a:lnTo>
                    <a:pt x="9521" y="7797"/>
                  </a:lnTo>
                  <a:lnTo>
                    <a:pt x="9519" y="7758"/>
                  </a:lnTo>
                  <a:lnTo>
                    <a:pt x="9515" y="7725"/>
                  </a:lnTo>
                  <a:lnTo>
                    <a:pt x="9510" y="7696"/>
                  </a:lnTo>
                  <a:lnTo>
                    <a:pt x="9504" y="7672"/>
                  </a:lnTo>
                  <a:lnTo>
                    <a:pt x="9497" y="7652"/>
                  </a:lnTo>
                  <a:lnTo>
                    <a:pt x="9489" y="7634"/>
                  </a:lnTo>
                  <a:lnTo>
                    <a:pt x="9481" y="7619"/>
                  </a:lnTo>
                  <a:lnTo>
                    <a:pt x="9473" y="7606"/>
                  </a:lnTo>
                  <a:lnTo>
                    <a:pt x="9465" y="7594"/>
                  </a:lnTo>
                  <a:lnTo>
                    <a:pt x="9449" y="7571"/>
                  </a:lnTo>
                  <a:lnTo>
                    <a:pt x="9442" y="7559"/>
                  </a:lnTo>
                  <a:lnTo>
                    <a:pt x="9437" y="7546"/>
                  </a:lnTo>
                  <a:lnTo>
                    <a:pt x="9431" y="7532"/>
                  </a:lnTo>
                  <a:lnTo>
                    <a:pt x="9428" y="7514"/>
                  </a:lnTo>
                  <a:lnTo>
                    <a:pt x="9424" y="7489"/>
                  </a:lnTo>
                  <a:lnTo>
                    <a:pt x="9415" y="7450"/>
                  </a:lnTo>
                  <a:lnTo>
                    <a:pt x="9389" y="7339"/>
                  </a:lnTo>
                  <a:lnTo>
                    <a:pt x="9355" y="7198"/>
                  </a:lnTo>
                  <a:lnTo>
                    <a:pt x="9316" y="7043"/>
                  </a:lnTo>
                  <a:lnTo>
                    <a:pt x="9276" y="6889"/>
                  </a:lnTo>
                  <a:lnTo>
                    <a:pt x="9239" y="6755"/>
                  </a:lnTo>
                  <a:lnTo>
                    <a:pt x="9223" y="6700"/>
                  </a:lnTo>
                  <a:lnTo>
                    <a:pt x="9209" y="6654"/>
                  </a:lnTo>
                  <a:lnTo>
                    <a:pt x="9197" y="6622"/>
                  </a:lnTo>
                  <a:lnTo>
                    <a:pt x="9192" y="6611"/>
                  </a:lnTo>
                  <a:lnTo>
                    <a:pt x="9189" y="6604"/>
                  </a:lnTo>
                  <a:lnTo>
                    <a:pt x="9174" y="6579"/>
                  </a:lnTo>
                  <a:lnTo>
                    <a:pt x="9154" y="6544"/>
                  </a:lnTo>
                  <a:lnTo>
                    <a:pt x="9132" y="6502"/>
                  </a:lnTo>
                  <a:lnTo>
                    <a:pt x="9110" y="6454"/>
                  </a:lnTo>
                  <a:lnTo>
                    <a:pt x="9099" y="6428"/>
                  </a:lnTo>
                  <a:lnTo>
                    <a:pt x="9088" y="6402"/>
                  </a:lnTo>
                  <a:lnTo>
                    <a:pt x="9078" y="6375"/>
                  </a:lnTo>
                  <a:lnTo>
                    <a:pt x="9069" y="6347"/>
                  </a:lnTo>
                  <a:lnTo>
                    <a:pt x="9062" y="6320"/>
                  </a:lnTo>
                  <a:lnTo>
                    <a:pt x="9055" y="6293"/>
                  </a:lnTo>
                  <a:lnTo>
                    <a:pt x="9051" y="6266"/>
                  </a:lnTo>
                  <a:lnTo>
                    <a:pt x="9047" y="6238"/>
                  </a:lnTo>
                  <a:lnTo>
                    <a:pt x="9045" y="6211"/>
                  </a:lnTo>
                  <a:lnTo>
                    <a:pt x="9042" y="6181"/>
                  </a:lnTo>
                  <a:lnTo>
                    <a:pt x="9038" y="6150"/>
                  </a:lnTo>
                  <a:lnTo>
                    <a:pt x="9032" y="6117"/>
                  </a:lnTo>
                  <a:lnTo>
                    <a:pt x="9019" y="6052"/>
                  </a:lnTo>
                  <a:lnTo>
                    <a:pt x="9005" y="5989"/>
                  </a:lnTo>
                  <a:lnTo>
                    <a:pt x="8992" y="5932"/>
                  </a:lnTo>
                  <a:lnTo>
                    <a:pt x="8981" y="5886"/>
                  </a:lnTo>
                  <a:lnTo>
                    <a:pt x="8970" y="5844"/>
                  </a:lnTo>
                  <a:lnTo>
                    <a:pt x="8957" y="5826"/>
                  </a:lnTo>
                  <a:lnTo>
                    <a:pt x="8945" y="5804"/>
                  </a:lnTo>
                  <a:lnTo>
                    <a:pt x="8931" y="5778"/>
                  </a:lnTo>
                  <a:lnTo>
                    <a:pt x="8923" y="5763"/>
                  </a:lnTo>
                  <a:lnTo>
                    <a:pt x="8917" y="5747"/>
                  </a:lnTo>
                  <a:lnTo>
                    <a:pt x="8911" y="5730"/>
                  </a:lnTo>
                  <a:lnTo>
                    <a:pt x="8907" y="5713"/>
                  </a:lnTo>
                  <a:lnTo>
                    <a:pt x="8902" y="5694"/>
                  </a:lnTo>
                  <a:lnTo>
                    <a:pt x="8900" y="5676"/>
                  </a:lnTo>
                  <a:lnTo>
                    <a:pt x="8900" y="5657"/>
                  </a:lnTo>
                  <a:lnTo>
                    <a:pt x="8901" y="5640"/>
                  </a:lnTo>
                  <a:lnTo>
                    <a:pt x="8906" y="5605"/>
                  </a:lnTo>
                  <a:lnTo>
                    <a:pt x="8907" y="5575"/>
                  </a:lnTo>
                  <a:lnTo>
                    <a:pt x="8907" y="5550"/>
                  </a:lnTo>
                  <a:lnTo>
                    <a:pt x="8905" y="5530"/>
                  </a:lnTo>
                  <a:lnTo>
                    <a:pt x="8902" y="5513"/>
                  </a:lnTo>
                  <a:lnTo>
                    <a:pt x="8900" y="5502"/>
                  </a:lnTo>
                  <a:lnTo>
                    <a:pt x="8897" y="5494"/>
                  </a:lnTo>
                  <a:lnTo>
                    <a:pt x="8885" y="5486"/>
                  </a:lnTo>
                  <a:lnTo>
                    <a:pt x="8873" y="5479"/>
                  </a:lnTo>
                  <a:lnTo>
                    <a:pt x="8859" y="5474"/>
                  </a:lnTo>
                  <a:lnTo>
                    <a:pt x="8843" y="5469"/>
                  </a:lnTo>
                  <a:lnTo>
                    <a:pt x="8815" y="5386"/>
                  </a:lnTo>
                  <a:lnTo>
                    <a:pt x="8800" y="5345"/>
                  </a:lnTo>
                  <a:lnTo>
                    <a:pt x="8785" y="5306"/>
                  </a:lnTo>
                  <a:lnTo>
                    <a:pt x="8769" y="5271"/>
                  </a:lnTo>
                  <a:lnTo>
                    <a:pt x="8755" y="5241"/>
                  </a:lnTo>
                  <a:lnTo>
                    <a:pt x="8743" y="5217"/>
                  </a:lnTo>
                  <a:lnTo>
                    <a:pt x="8737" y="5208"/>
                  </a:lnTo>
                  <a:lnTo>
                    <a:pt x="8731" y="5201"/>
                  </a:lnTo>
                  <a:lnTo>
                    <a:pt x="8721" y="5188"/>
                  </a:lnTo>
                  <a:lnTo>
                    <a:pt x="8709" y="5171"/>
                  </a:lnTo>
                  <a:lnTo>
                    <a:pt x="8697" y="5149"/>
                  </a:lnTo>
                  <a:lnTo>
                    <a:pt x="8683" y="5124"/>
                  </a:lnTo>
                  <a:lnTo>
                    <a:pt x="8669" y="5097"/>
                  </a:lnTo>
                  <a:lnTo>
                    <a:pt x="8654" y="5066"/>
                  </a:lnTo>
                  <a:lnTo>
                    <a:pt x="8624" y="5002"/>
                  </a:lnTo>
                  <a:lnTo>
                    <a:pt x="8611" y="4968"/>
                  </a:lnTo>
                  <a:lnTo>
                    <a:pt x="8597" y="4934"/>
                  </a:lnTo>
                  <a:lnTo>
                    <a:pt x="8585" y="4903"/>
                  </a:lnTo>
                  <a:lnTo>
                    <a:pt x="8574" y="4871"/>
                  </a:lnTo>
                  <a:lnTo>
                    <a:pt x="8565" y="4842"/>
                  </a:lnTo>
                  <a:lnTo>
                    <a:pt x="8558" y="4815"/>
                  </a:lnTo>
                  <a:lnTo>
                    <a:pt x="8553" y="4792"/>
                  </a:lnTo>
                  <a:lnTo>
                    <a:pt x="8551" y="4773"/>
                  </a:lnTo>
                  <a:lnTo>
                    <a:pt x="8545" y="4661"/>
                  </a:lnTo>
                  <a:lnTo>
                    <a:pt x="8540" y="4583"/>
                  </a:lnTo>
                  <a:lnTo>
                    <a:pt x="8537" y="4501"/>
                  </a:lnTo>
                  <a:lnTo>
                    <a:pt x="8535" y="4420"/>
                  </a:lnTo>
                  <a:lnTo>
                    <a:pt x="8534" y="4346"/>
                  </a:lnTo>
                  <a:lnTo>
                    <a:pt x="8535" y="4315"/>
                  </a:lnTo>
                  <a:lnTo>
                    <a:pt x="8536" y="4288"/>
                  </a:lnTo>
                  <a:lnTo>
                    <a:pt x="8538" y="4267"/>
                  </a:lnTo>
                  <a:lnTo>
                    <a:pt x="8541" y="4252"/>
                  </a:lnTo>
                  <a:lnTo>
                    <a:pt x="8545" y="4237"/>
                  </a:lnTo>
                  <a:lnTo>
                    <a:pt x="8547" y="4218"/>
                  </a:lnTo>
                  <a:lnTo>
                    <a:pt x="8550" y="4194"/>
                  </a:lnTo>
                  <a:lnTo>
                    <a:pt x="8552" y="4167"/>
                  </a:lnTo>
                  <a:lnTo>
                    <a:pt x="8556" y="4100"/>
                  </a:lnTo>
                  <a:lnTo>
                    <a:pt x="8558" y="4025"/>
                  </a:lnTo>
                  <a:lnTo>
                    <a:pt x="8570" y="4051"/>
                  </a:lnTo>
                  <a:lnTo>
                    <a:pt x="8583" y="4080"/>
                  </a:lnTo>
                  <a:lnTo>
                    <a:pt x="8610" y="4146"/>
                  </a:lnTo>
                  <a:lnTo>
                    <a:pt x="8638" y="4218"/>
                  </a:lnTo>
                  <a:lnTo>
                    <a:pt x="8664" y="4289"/>
                  </a:lnTo>
                  <a:lnTo>
                    <a:pt x="8705" y="4406"/>
                  </a:lnTo>
                  <a:lnTo>
                    <a:pt x="8721" y="4456"/>
                  </a:lnTo>
                  <a:lnTo>
                    <a:pt x="8728" y="4494"/>
                  </a:lnTo>
                  <a:lnTo>
                    <a:pt x="8737" y="4534"/>
                  </a:lnTo>
                  <a:lnTo>
                    <a:pt x="8746" y="4574"/>
                  </a:lnTo>
                  <a:lnTo>
                    <a:pt x="8759" y="4615"/>
                  </a:lnTo>
                  <a:lnTo>
                    <a:pt x="8773" y="4656"/>
                  </a:lnTo>
                  <a:lnTo>
                    <a:pt x="8789" y="4699"/>
                  </a:lnTo>
                  <a:lnTo>
                    <a:pt x="8805" y="4741"/>
                  </a:lnTo>
                  <a:lnTo>
                    <a:pt x="8824" y="4783"/>
                  </a:lnTo>
                  <a:lnTo>
                    <a:pt x="8843" y="4825"/>
                  </a:lnTo>
                  <a:lnTo>
                    <a:pt x="8864" y="4868"/>
                  </a:lnTo>
                  <a:lnTo>
                    <a:pt x="8885" y="4909"/>
                  </a:lnTo>
                  <a:lnTo>
                    <a:pt x="8907" y="4951"/>
                  </a:lnTo>
                  <a:lnTo>
                    <a:pt x="8930" y="4992"/>
                  </a:lnTo>
                  <a:lnTo>
                    <a:pt x="8951" y="5031"/>
                  </a:lnTo>
                  <a:lnTo>
                    <a:pt x="8997" y="5109"/>
                  </a:lnTo>
                  <a:lnTo>
                    <a:pt x="9042" y="5182"/>
                  </a:lnTo>
                  <a:lnTo>
                    <a:pt x="9086" y="5248"/>
                  </a:lnTo>
                  <a:lnTo>
                    <a:pt x="9125" y="5308"/>
                  </a:lnTo>
                  <a:lnTo>
                    <a:pt x="9161" y="5359"/>
                  </a:lnTo>
                  <a:lnTo>
                    <a:pt x="9213" y="5433"/>
                  </a:lnTo>
                  <a:lnTo>
                    <a:pt x="9233" y="5459"/>
                  </a:lnTo>
                  <a:lnTo>
                    <a:pt x="9252" y="5483"/>
                  </a:lnTo>
                  <a:lnTo>
                    <a:pt x="9279" y="5519"/>
                  </a:lnTo>
                  <a:lnTo>
                    <a:pt x="9352" y="5619"/>
                  </a:lnTo>
                  <a:lnTo>
                    <a:pt x="9440" y="5744"/>
                  </a:lnTo>
                  <a:lnTo>
                    <a:pt x="9535" y="5881"/>
                  </a:lnTo>
                  <a:lnTo>
                    <a:pt x="9704" y="6126"/>
                  </a:lnTo>
                  <a:lnTo>
                    <a:pt x="9779" y="6234"/>
                  </a:lnTo>
                  <a:lnTo>
                    <a:pt x="9811" y="6278"/>
                  </a:lnTo>
                  <a:lnTo>
                    <a:pt x="9839" y="6319"/>
                  </a:lnTo>
                  <a:lnTo>
                    <a:pt x="9863" y="6356"/>
                  </a:lnTo>
                  <a:lnTo>
                    <a:pt x="9883" y="6391"/>
                  </a:lnTo>
                  <a:lnTo>
                    <a:pt x="9899" y="6423"/>
                  </a:lnTo>
                  <a:lnTo>
                    <a:pt x="9912" y="6452"/>
                  </a:lnTo>
                  <a:lnTo>
                    <a:pt x="9923" y="6477"/>
                  </a:lnTo>
                  <a:lnTo>
                    <a:pt x="9931" y="6500"/>
                  </a:lnTo>
                  <a:lnTo>
                    <a:pt x="9936" y="6521"/>
                  </a:lnTo>
                  <a:lnTo>
                    <a:pt x="9941" y="6537"/>
                  </a:lnTo>
                  <a:lnTo>
                    <a:pt x="9943" y="6552"/>
                  </a:lnTo>
                  <a:lnTo>
                    <a:pt x="9945" y="6563"/>
                  </a:lnTo>
                  <a:lnTo>
                    <a:pt x="9945" y="6580"/>
                  </a:lnTo>
                  <a:lnTo>
                    <a:pt x="9944" y="6584"/>
                  </a:lnTo>
                  <a:lnTo>
                    <a:pt x="9944" y="6600"/>
                  </a:lnTo>
                  <a:lnTo>
                    <a:pt x="9943" y="6617"/>
                  </a:lnTo>
                  <a:lnTo>
                    <a:pt x="9944" y="6633"/>
                  </a:lnTo>
                  <a:lnTo>
                    <a:pt x="9945" y="6649"/>
                  </a:lnTo>
                  <a:lnTo>
                    <a:pt x="9949" y="6682"/>
                  </a:lnTo>
                  <a:lnTo>
                    <a:pt x="9957" y="6716"/>
                  </a:lnTo>
                  <a:lnTo>
                    <a:pt x="9965" y="6748"/>
                  </a:lnTo>
                  <a:lnTo>
                    <a:pt x="9974" y="6779"/>
                  </a:lnTo>
                  <a:lnTo>
                    <a:pt x="9986" y="6810"/>
                  </a:lnTo>
                  <a:lnTo>
                    <a:pt x="9997" y="6838"/>
                  </a:lnTo>
                  <a:lnTo>
                    <a:pt x="10009" y="6864"/>
                  </a:lnTo>
                  <a:lnTo>
                    <a:pt x="10020" y="6889"/>
                  </a:lnTo>
                  <a:lnTo>
                    <a:pt x="10041" y="6929"/>
                  </a:lnTo>
                  <a:lnTo>
                    <a:pt x="10056" y="6955"/>
                  </a:lnTo>
                  <a:lnTo>
                    <a:pt x="10062" y="6965"/>
                  </a:lnTo>
                  <a:lnTo>
                    <a:pt x="10066" y="6973"/>
                  </a:lnTo>
                  <a:lnTo>
                    <a:pt x="10071" y="6983"/>
                  </a:lnTo>
                  <a:lnTo>
                    <a:pt x="10078" y="7005"/>
                  </a:lnTo>
                  <a:lnTo>
                    <a:pt x="10083" y="7026"/>
                  </a:lnTo>
                  <a:lnTo>
                    <a:pt x="10087" y="7045"/>
                  </a:lnTo>
                  <a:lnTo>
                    <a:pt x="10089" y="7064"/>
                  </a:lnTo>
                  <a:lnTo>
                    <a:pt x="10090" y="7078"/>
                  </a:lnTo>
                  <a:lnTo>
                    <a:pt x="10090" y="7091"/>
                  </a:lnTo>
                  <a:lnTo>
                    <a:pt x="10091" y="7100"/>
                  </a:lnTo>
                  <a:lnTo>
                    <a:pt x="10093" y="7112"/>
                  </a:lnTo>
                  <a:lnTo>
                    <a:pt x="10102" y="7141"/>
                  </a:lnTo>
                  <a:lnTo>
                    <a:pt x="10114" y="7176"/>
                  </a:lnTo>
                  <a:lnTo>
                    <a:pt x="10127" y="7212"/>
                  </a:lnTo>
                  <a:lnTo>
                    <a:pt x="10152" y="7278"/>
                  </a:lnTo>
                  <a:lnTo>
                    <a:pt x="10163" y="7305"/>
                  </a:lnTo>
                  <a:lnTo>
                    <a:pt x="10136" y="7316"/>
                  </a:lnTo>
                  <a:lnTo>
                    <a:pt x="10111" y="7326"/>
                  </a:lnTo>
                  <a:lnTo>
                    <a:pt x="10089" y="7335"/>
                  </a:lnTo>
                  <a:lnTo>
                    <a:pt x="10070" y="7344"/>
                  </a:lnTo>
                  <a:lnTo>
                    <a:pt x="10055" y="7354"/>
                  </a:lnTo>
                  <a:lnTo>
                    <a:pt x="10042" y="7363"/>
                  </a:lnTo>
                  <a:lnTo>
                    <a:pt x="10031" y="7371"/>
                  </a:lnTo>
                  <a:lnTo>
                    <a:pt x="10023" y="7379"/>
                  </a:lnTo>
                  <a:lnTo>
                    <a:pt x="10016" y="7387"/>
                  </a:lnTo>
                  <a:lnTo>
                    <a:pt x="10011" y="7392"/>
                  </a:lnTo>
                  <a:lnTo>
                    <a:pt x="10008" y="7399"/>
                  </a:lnTo>
                  <a:lnTo>
                    <a:pt x="10005" y="7403"/>
                  </a:lnTo>
                  <a:lnTo>
                    <a:pt x="10003" y="7410"/>
                  </a:lnTo>
                  <a:lnTo>
                    <a:pt x="10003" y="7413"/>
                  </a:lnTo>
                  <a:lnTo>
                    <a:pt x="10002" y="7420"/>
                  </a:lnTo>
                  <a:lnTo>
                    <a:pt x="10003" y="7428"/>
                  </a:lnTo>
                  <a:lnTo>
                    <a:pt x="10006" y="7435"/>
                  </a:lnTo>
                  <a:lnTo>
                    <a:pt x="10010" y="7441"/>
                  </a:lnTo>
                  <a:lnTo>
                    <a:pt x="10016" y="7447"/>
                  </a:lnTo>
                  <a:lnTo>
                    <a:pt x="10021" y="7452"/>
                  </a:lnTo>
                  <a:lnTo>
                    <a:pt x="10029" y="7456"/>
                  </a:lnTo>
                  <a:lnTo>
                    <a:pt x="10035" y="7461"/>
                  </a:lnTo>
                  <a:lnTo>
                    <a:pt x="10051" y="7467"/>
                  </a:lnTo>
                  <a:lnTo>
                    <a:pt x="10063" y="7472"/>
                  </a:lnTo>
                  <a:lnTo>
                    <a:pt x="10076" y="7476"/>
                  </a:lnTo>
                  <a:lnTo>
                    <a:pt x="10071" y="7505"/>
                  </a:lnTo>
                  <a:lnTo>
                    <a:pt x="10076" y="7511"/>
                  </a:lnTo>
                  <a:lnTo>
                    <a:pt x="10081" y="7517"/>
                  </a:lnTo>
                  <a:lnTo>
                    <a:pt x="10088" y="7522"/>
                  </a:lnTo>
                  <a:lnTo>
                    <a:pt x="10094" y="7526"/>
                  </a:lnTo>
                  <a:lnTo>
                    <a:pt x="10101" y="7529"/>
                  </a:lnTo>
                  <a:lnTo>
                    <a:pt x="10109" y="7532"/>
                  </a:lnTo>
                  <a:lnTo>
                    <a:pt x="10124" y="7536"/>
                  </a:lnTo>
                  <a:lnTo>
                    <a:pt x="10141" y="7537"/>
                  </a:lnTo>
                  <a:lnTo>
                    <a:pt x="10159" y="7537"/>
                  </a:lnTo>
                  <a:lnTo>
                    <a:pt x="10176" y="7535"/>
                  </a:lnTo>
                  <a:lnTo>
                    <a:pt x="10194" y="7533"/>
                  </a:lnTo>
                  <a:lnTo>
                    <a:pt x="10211" y="7528"/>
                  </a:lnTo>
                  <a:lnTo>
                    <a:pt x="10227" y="7524"/>
                  </a:lnTo>
                  <a:lnTo>
                    <a:pt x="10255" y="7515"/>
                  </a:lnTo>
                  <a:lnTo>
                    <a:pt x="10273" y="7508"/>
                  </a:lnTo>
                  <a:lnTo>
                    <a:pt x="10281" y="7505"/>
                  </a:lnTo>
                  <a:lnTo>
                    <a:pt x="10300" y="7501"/>
                  </a:lnTo>
                  <a:lnTo>
                    <a:pt x="10322" y="7495"/>
                  </a:lnTo>
                  <a:lnTo>
                    <a:pt x="10344" y="7487"/>
                  </a:lnTo>
                  <a:lnTo>
                    <a:pt x="10367" y="7478"/>
                  </a:lnTo>
                  <a:lnTo>
                    <a:pt x="10390" y="7468"/>
                  </a:lnTo>
                  <a:lnTo>
                    <a:pt x="10413" y="7456"/>
                  </a:lnTo>
                  <a:lnTo>
                    <a:pt x="10458" y="7434"/>
                  </a:lnTo>
                  <a:lnTo>
                    <a:pt x="10497" y="7411"/>
                  </a:lnTo>
                  <a:lnTo>
                    <a:pt x="10529" y="7392"/>
                  </a:lnTo>
                  <a:lnTo>
                    <a:pt x="10558" y="7374"/>
                  </a:lnTo>
                  <a:lnTo>
                    <a:pt x="10562" y="7370"/>
                  </a:lnTo>
                  <a:lnTo>
                    <a:pt x="10565" y="7365"/>
                  </a:lnTo>
                  <a:lnTo>
                    <a:pt x="10569" y="7359"/>
                  </a:lnTo>
                  <a:lnTo>
                    <a:pt x="10572" y="7351"/>
                  </a:lnTo>
                  <a:lnTo>
                    <a:pt x="10577" y="7331"/>
                  </a:lnTo>
                  <a:lnTo>
                    <a:pt x="10582" y="7307"/>
                  </a:lnTo>
                  <a:lnTo>
                    <a:pt x="10585" y="7279"/>
                  </a:lnTo>
                  <a:lnTo>
                    <a:pt x="10588" y="7248"/>
                  </a:lnTo>
                  <a:lnTo>
                    <a:pt x="10591" y="7217"/>
                  </a:lnTo>
                  <a:lnTo>
                    <a:pt x="10592" y="7184"/>
                  </a:lnTo>
                  <a:lnTo>
                    <a:pt x="10593" y="7121"/>
                  </a:lnTo>
                  <a:lnTo>
                    <a:pt x="10593" y="7066"/>
                  </a:lnTo>
                  <a:lnTo>
                    <a:pt x="10592" y="701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2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2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2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2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2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2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2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2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2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3" name="Text Box 5"/>
            <p:cNvSpPr txBox="1">
              <a:spLocks noChangeArrowheads="1"/>
            </p:cNvSpPr>
            <p:nvPr/>
          </p:nvSpPr>
          <p:spPr bwMode="auto">
            <a:xfrm>
              <a:off x="15723" y="9003"/>
              <a:ext cx="2084" cy="8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lvl="0" algn="ctr">
                <a:lnSpc>
                  <a:spcPct val="150000"/>
                </a:lnSpc>
              </a:pPr>
              <a:r>
                <a:rPr lang="zh-CN" sz="2000" b="1" dirty="0">
                  <a:solidFill>
                    <a:schemeClr val="accent2">
                      <a:lumMod val="50000"/>
                    </a:schemeClr>
                  </a:solidFill>
                </a:rPr>
                <a:t>其他人</a:t>
              </a:r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11241" y="6441"/>
              <a:ext cx="3915" cy="1340"/>
            </a:xfrm>
            <a:prstGeom prst="line">
              <a:avLst/>
            </a:prstGeom>
            <a:noFill/>
            <a:ln w="6350" cap="flat" cmpd="sng" algn="ctr">
              <a:solidFill>
                <a:srgbClr val="993300"/>
              </a:solidFill>
              <a:prstDash val="solid"/>
              <a:miter lim="800000"/>
            </a:ln>
            <a:effectLst/>
          </p:spPr>
        </p:cxnSp>
      </p:grpSp>
      <p:grpSp>
        <p:nvGrpSpPr>
          <p:cNvPr id="27" name="组合 26"/>
          <p:cNvGrpSpPr/>
          <p:nvPr/>
        </p:nvGrpSpPr>
        <p:grpSpPr>
          <a:xfrm>
            <a:off x="953255" y="1408110"/>
            <a:ext cx="3962573" cy="2204085"/>
            <a:chOff x="929705" y="1447050"/>
            <a:chExt cx="3962573" cy="2204085"/>
          </a:xfrm>
        </p:grpSpPr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929705" y="3098050"/>
              <a:ext cx="1323340" cy="5530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lvl="0" algn="ctr">
                <a:lnSpc>
                  <a:spcPct val="150000"/>
                </a:lnSpc>
              </a:pPr>
              <a:r>
                <a:rPr lang="zh-CN" altLang="en-US" sz="2000" b="1" dirty="0">
                  <a:solidFill>
                    <a:schemeClr val="accent2">
                      <a:lumMod val="50000"/>
                    </a:schemeClr>
                  </a:solidFill>
                </a:rPr>
                <a:t>于勒</a:t>
              </a:r>
              <a:endParaRPr lang="en-US" altLang="zh-CN" sz="2000" b="1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pic>
          <p:nvPicPr>
            <p:cNvPr id="20" name="PA-图片 33" descr="C:/Users/ADMINI~1/AppData/Local/Temp/kaimatting/20200922123741/output_aiMatting_20200922123827.pngoutput_aiMatting_20200922123827"/>
            <p:cNvPicPr>
              <a:picLocks noChangeAspect="1"/>
            </p:cNvPicPr>
            <p:nvPr>
              <p:custDataLst>
                <p:tags r:id="rId30"/>
              </p:custDataLst>
            </p:nvPr>
          </p:nvPicPr>
          <p:blipFill>
            <a:blip r:embed="rId67"/>
            <a:srcRect/>
            <a:stretch>
              <a:fillRect/>
            </a:stretch>
          </p:blipFill>
          <p:spPr>
            <a:xfrm flipH="1">
              <a:off x="953835" y="1447050"/>
              <a:ext cx="1499235" cy="1771650"/>
            </a:xfrm>
            <a:prstGeom prst="rect">
              <a:avLst/>
            </a:prstGeom>
          </p:spPr>
        </p:pic>
        <p:cxnSp>
          <p:nvCxnSpPr>
            <p:cNvPr id="21" name="直接连接符 20"/>
            <p:cNvCxnSpPr/>
            <p:nvPr/>
          </p:nvCxnSpPr>
          <p:spPr>
            <a:xfrm flipH="1" flipV="1">
              <a:off x="2521673" y="2563281"/>
              <a:ext cx="2370605" cy="903468"/>
            </a:xfrm>
            <a:prstGeom prst="line">
              <a:avLst/>
            </a:prstGeom>
            <a:noFill/>
            <a:ln w="6350" cap="flat" cmpd="sng" algn="ctr">
              <a:solidFill>
                <a:srgbClr val="993300"/>
              </a:solidFill>
              <a:prstDash val="solid"/>
              <a:miter lim="800000"/>
            </a:ln>
            <a:effectLst/>
          </p:spPr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PA-矩形 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92000" y="6524626"/>
            <a:ext cx="11808000" cy="333375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267" name="PA-燕尾形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739901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68" name="PA-燕尾形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046289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69" name="PA-燕尾形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838451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0" name="PA-燕尾形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125789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1" name="PA-燕尾形 6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971926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2" name="PA-燕尾形 7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4260851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3" name="PA-燕尾形 8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125375" y="6505575"/>
            <a:ext cx="377825" cy="331788"/>
          </a:xfrm>
          <a:prstGeom prst="chevron">
            <a:avLst>
              <a:gd name="adj" fmla="val 501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4" name="PA-燕尾形 9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430175" y="6505575"/>
            <a:ext cx="377825" cy="331788"/>
          </a:xfrm>
          <a:prstGeom prst="chevron">
            <a:avLst>
              <a:gd name="adj" fmla="val 501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5" name="PA-燕尾形 10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6293250" y="6505575"/>
            <a:ext cx="377825" cy="331788"/>
          </a:xfrm>
          <a:prstGeom prst="chevron">
            <a:avLst>
              <a:gd name="adj" fmla="val 501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6" name="PA-燕尾形 11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6582175" y="6505575"/>
            <a:ext cx="377825" cy="331788"/>
          </a:xfrm>
          <a:prstGeom prst="chevron">
            <a:avLst>
              <a:gd name="adj" fmla="val 501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7" name="PA-燕尾形 12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7518838" y="6505575"/>
            <a:ext cx="377825" cy="331788"/>
          </a:xfrm>
          <a:prstGeom prst="chevron">
            <a:avLst>
              <a:gd name="adj" fmla="val 501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8" name="PA-燕尾形 13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7806175" y="6505575"/>
            <a:ext cx="377825" cy="331788"/>
          </a:xfrm>
          <a:prstGeom prst="chevron">
            <a:avLst>
              <a:gd name="adj" fmla="val 501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9" name="PA-燕尾形 14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8723788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80" name="PA-燕尾形 15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9030175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81" name="PA-燕尾形 16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9984000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82" name="PA-燕尾形 17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10271337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85" name="PA-矩形 36"/>
          <p:cNvSpPr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192000" y="765000"/>
            <a:ext cx="11808000" cy="5616000"/>
          </a:xfrm>
          <a:prstGeom prst="rect">
            <a:avLst/>
          </a:prstGeom>
          <a:noFill/>
          <a:ln w="38100">
            <a:solidFill>
              <a:schemeClr val="bg1">
                <a:lumMod val="50000"/>
              </a:schemeClr>
            </a:solidFill>
            <a:prstDash val="dashDot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30" name="PA-直接连接符 29"/>
          <p:cNvCxnSpPr/>
          <p:nvPr>
            <p:custDataLst>
              <p:tags r:id="rId19"/>
            </p:custDataLst>
          </p:nvPr>
        </p:nvCxnSpPr>
        <p:spPr>
          <a:xfrm flipV="1">
            <a:off x="894175" y="621001"/>
            <a:ext cx="10782453" cy="27672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PA-任意多边形 6"/>
          <p:cNvSpPr>
            <a:spLocks noEditPoints="1"/>
          </p:cNvSpPr>
          <p:nvPr>
            <p:custDataLst>
              <p:tags r:id="rId20"/>
            </p:custDataLst>
          </p:nvPr>
        </p:nvSpPr>
        <p:spPr bwMode="auto">
          <a:xfrm>
            <a:off x="11676628" y="117000"/>
            <a:ext cx="477985" cy="493818"/>
          </a:xfrm>
          <a:custGeom>
            <a:avLst/>
            <a:gdLst>
              <a:gd name="T0" fmla="*/ 760 w 1905"/>
              <a:gd name="T1" fmla="*/ 1455 h 1912"/>
              <a:gd name="T2" fmla="*/ 448 w 1905"/>
              <a:gd name="T3" fmla="*/ 1143 h 1912"/>
              <a:gd name="T4" fmla="*/ 529 w 1905"/>
              <a:gd name="T5" fmla="*/ 1061 h 1912"/>
              <a:gd name="T6" fmla="*/ 841 w 1905"/>
              <a:gd name="T7" fmla="*/ 1374 h 1912"/>
              <a:gd name="T8" fmla="*/ 1802 w 1905"/>
              <a:gd name="T9" fmla="*/ 108 h 1912"/>
              <a:gd name="T10" fmla="*/ 748 w 1905"/>
              <a:gd name="T11" fmla="*/ 785 h 1912"/>
              <a:gd name="T12" fmla="*/ 55 w 1905"/>
              <a:gd name="T13" fmla="*/ 1737 h 1912"/>
              <a:gd name="T14" fmla="*/ 173 w 1905"/>
              <a:gd name="T15" fmla="*/ 1854 h 1912"/>
              <a:gd name="T16" fmla="*/ 1124 w 1905"/>
              <a:gd name="T17" fmla="*/ 1161 h 1912"/>
              <a:gd name="T18" fmla="*/ 1802 w 1905"/>
              <a:gd name="T19" fmla="*/ 108 h 1912"/>
              <a:gd name="T20" fmla="*/ 110 w 1905"/>
              <a:gd name="T21" fmla="*/ 1803 h 1912"/>
              <a:gd name="T22" fmla="*/ 0 w 1905"/>
              <a:gd name="T23" fmla="*/ 1912 h 1912"/>
              <a:gd name="T24" fmla="*/ 1758 w 1905"/>
              <a:gd name="T25" fmla="*/ 368 h 1912"/>
              <a:gd name="T26" fmla="*/ 1544 w 1905"/>
              <a:gd name="T27" fmla="*/ 153 h 1912"/>
              <a:gd name="T28" fmla="*/ 786 w 1905"/>
              <a:gd name="T29" fmla="*/ 513 h 1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05" h="1912">
                <a:moveTo>
                  <a:pt x="760" y="1455"/>
                </a:moveTo>
                <a:cubicBezTo>
                  <a:pt x="448" y="1143"/>
                  <a:pt x="448" y="1143"/>
                  <a:pt x="448" y="1143"/>
                </a:cubicBezTo>
                <a:moveTo>
                  <a:pt x="529" y="1061"/>
                </a:moveTo>
                <a:cubicBezTo>
                  <a:pt x="841" y="1374"/>
                  <a:pt x="841" y="1374"/>
                  <a:pt x="841" y="1374"/>
                </a:cubicBezTo>
                <a:moveTo>
                  <a:pt x="1802" y="108"/>
                </a:moveTo>
                <a:cubicBezTo>
                  <a:pt x="1698" y="4"/>
                  <a:pt x="1226" y="307"/>
                  <a:pt x="748" y="785"/>
                </a:cubicBezTo>
                <a:cubicBezTo>
                  <a:pt x="364" y="1169"/>
                  <a:pt x="94" y="1548"/>
                  <a:pt x="55" y="1737"/>
                </a:cubicBezTo>
                <a:cubicBezTo>
                  <a:pt x="173" y="1854"/>
                  <a:pt x="173" y="1854"/>
                  <a:pt x="173" y="1854"/>
                </a:cubicBezTo>
                <a:cubicBezTo>
                  <a:pt x="361" y="1815"/>
                  <a:pt x="740" y="1545"/>
                  <a:pt x="1124" y="1161"/>
                </a:cubicBezTo>
                <a:cubicBezTo>
                  <a:pt x="1602" y="683"/>
                  <a:pt x="1905" y="212"/>
                  <a:pt x="1802" y="108"/>
                </a:cubicBezTo>
                <a:close/>
                <a:moveTo>
                  <a:pt x="110" y="1803"/>
                </a:moveTo>
                <a:cubicBezTo>
                  <a:pt x="0" y="1912"/>
                  <a:pt x="0" y="1912"/>
                  <a:pt x="0" y="1912"/>
                </a:cubicBezTo>
                <a:moveTo>
                  <a:pt x="1758" y="368"/>
                </a:moveTo>
                <a:cubicBezTo>
                  <a:pt x="1758" y="368"/>
                  <a:pt x="1643" y="253"/>
                  <a:pt x="1544" y="153"/>
                </a:cubicBezTo>
                <a:cubicBezTo>
                  <a:pt x="1544" y="153"/>
                  <a:pt x="1319" y="0"/>
                  <a:pt x="786" y="513"/>
                </a:cubicBezTo>
              </a:path>
            </a:pathLst>
          </a:custGeom>
          <a:noFill/>
          <a:ln w="12700" cap="rnd">
            <a:solidFill>
              <a:schemeClr val="tx1">
                <a:lumMod val="65000"/>
                <a:lumOff val="35000"/>
              </a:schemeClr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03693" tIns="51846" rIns="103693" bIns="51846" numCol="1" anchor="t" anchorCtr="0" compatLnSpc="1"/>
          <a:lstStyle/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pic>
        <p:nvPicPr>
          <p:cNvPr id="32" name="PA-图片 31"/>
          <p:cNvPicPr>
            <a:picLocks noChangeAspect="1"/>
          </p:cNvPicPr>
          <p:nvPr>
            <p:custDataLst>
              <p:tags r:id="rId21"/>
            </p:custDataLst>
          </p:nvPr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4000" y="87531"/>
            <a:ext cx="575654" cy="561142"/>
          </a:xfrm>
          <a:prstGeom prst="rect">
            <a:avLst/>
          </a:prstGeom>
        </p:spPr>
      </p:pic>
      <p:sp>
        <p:nvSpPr>
          <p:cNvPr id="2" name="PA-矩形 1"/>
          <p:cNvSpPr/>
          <p:nvPr>
            <p:custDataLst>
              <p:tags r:id="rId22"/>
            </p:custDataLst>
          </p:nvPr>
        </p:nvSpPr>
        <p:spPr>
          <a:xfrm>
            <a:off x="839654" y="251668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b="1" dirty="0">
                <a:solidFill>
                  <a:srgbClr val="00B0F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兴仁市第六中学</a:t>
            </a:r>
            <a:endParaRPr lang="zh-CN" altLang="en-US" dirty="0">
              <a:solidFill>
                <a:srgbClr val="000000"/>
              </a:solidFill>
            </a:endParaRPr>
          </a:p>
        </p:txBody>
      </p:sp>
      <p:sp>
        <p:nvSpPr>
          <p:cNvPr id="33" name="PA-燕尾形 2"/>
          <p:cNvSpPr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587787" y="6525000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5" name="PA-燕尾形 3"/>
          <p:cNvSpPr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894175" y="6525000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8" name="PA-燕尾形 2"/>
          <p:cNvSpPr>
            <a:spLocks noChangeArrowheads="1"/>
          </p:cNvSpPr>
          <p:nvPr>
            <p:custDataLst>
              <p:tags r:id="rId25"/>
            </p:custDataLst>
          </p:nvPr>
        </p:nvSpPr>
        <p:spPr bwMode="auto">
          <a:xfrm>
            <a:off x="11027787" y="6525000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9" name="PA-燕尾形 3"/>
          <p:cNvSpPr>
            <a:spLocks noChangeArrowheads="1"/>
          </p:cNvSpPr>
          <p:nvPr>
            <p:custDataLst>
              <p:tags r:id="rId26"/>
            </p:custDataLst>
          </p:nvPr>
        </p:nvSpPr>
        <p:spPr bwMode="auto">
          <a:xfrm>
            <a:off x="11334175" y="6525000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5" name="PA-文本框 4">
            <a:hlinkClick r:id="rId37" action="ppaction://hlinksldjump"/>
          </p:cNvPr>
          <p:cNvSpPr txBox="1"/>
          <p:nvPr>
            <p:custDataLst>
              <p:tags r:id="rId27"/>
            </p:custDataLst>
          </p:nvPr>
        </p:nvSpPr>
        <p:spPr>
          <a:xfrm>
            <a:off x="7529195" y="242570"/>
            <a:ext cx="4020185" cy="368300"/>
          </a:xfrm>
          <a:prstGeom prst="rect">
            <a:avLst/>
          </a:prstGeom>
          <a:noFill/>
          <a:ln w="9525">
            <a:noFill/>
          </a:ln>
          <a:effectLst>
            <a:outerShdw dist="35921" dir="2699999" algn="ctr" rotWithShape="0">
              <a:srgbClr val="FFFF00"/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rPr>
              <a:t>部编版九年级语文</a:t>
            </a:r>
            <a:r>
              <a:rPr lang="en-US" altLang="zh-CN" b="1" dirty="0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rPr>
              <a:t>《</a:t>
            </a: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rPr>
              <a:t>我的叔叔于勒</a:t>
            </a:r>
            <a:r>
              <a:rPr lang="en-US" altLang="zh-CN" b="1" dirty="0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rPr>
              <a:t>》</a:t>
            </a:r>
          </a:p>
        </p:txBody>
      </p:sp>
      <p:sp>
        <p:nvSpPr>
          <p:cNvPr id="15" name="PA-矩形 2"/>
          <p:cNvSpPr txBox="1">
            <a:spLocks noChangeArrowheads="1"/>
          </p:cNvSpPr>
          <p:nvPr>
            <p:custDataLst>
              <p:tags r:id="rId28"/>
            </p:custDataLst>
          </p:nvPr>
        </p:nvSpPr>
        <p:spPr>
          <a:xfrm>
            <a:off x="839470" y="859155"/>
            <a:ext cx="3132455" cy="48450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课文小结</a:t>
            </a:r>
            <a:endParaRPr lang="zh-CN" altLang="en-US" sz="2000" b="1" u="sng" dirty="0">
              <a:solidFill>
                <a:schemeClr val="tx1">
                  <a:lumMod val="50000"/>
                  <a:lumOff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pic>
        <p:nvPicPr>
          <p:cNvPr id="16" name="PA-图片 5"/>
          <p:cNvPicPr>
            <a:picLocks noChangeAspect="1"/>
          </p:cNvPicPr>
          <p:nvPr>
            <p:custDataLst>
              <p:tags r:id="rId29"/>
            </p:custDataLst>
          </p:nvPr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44" y="859143"/>
            <a:ext cx="374423" cy="484734"/>
          </a:xfrm>
          <a:prstGeom prst="rect">
            <a:avLst/>
          </a:prstGeom>
        </p:spPr>
      </p:pic>
      <p:sp>
        <p:nvSpPr>
          <p:cNvPr id="41" name="PA-原创设计师QQ598969553             _5"/>
          <p:cNvSpPr/>
          <p:nvPr>
            <p:custDataLst>
              <p:tags r:id="rId30"/>
            </p:custDataLst>
          </p:nvPr>
        </p:nvSpPr>
        <p:spPr>
          <a:xfrm>
            <a:off x="5650815" y="1073097"/>
            <a:ext cx="900073" cy="1189109"/>
          </a:xfrm>
          <a:prstGeom prst="diamond">
            <a:avLst/>
          </a:prstGeom>
          <a:solidFill>
            <a:srgbClr val="843C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49" name="直接连接符 48"/>
          <p:cNvCxnSpPr>
            <a:stCxn id="43" idx="0"/>
          </p:cNvCxnSpPr>
          <p:nvPr/>
        </p:nvCxnSpPr>
        <p:spPr>
          <a:xfrm flipH="1" flipV="1">
            <a:off x="6096635" y="2204720"/>
            <a:ext cx="4445" cy="1282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>
            <a:off x="6095136" y="3377863"/>
            <a:ext cx="0" cy="5729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" name="组合 66"/>
          <p:cNvGrpSpPr/>
          <p:nvPr/>
        </p:nvGrpSpPr>
        <p:grpSpPr>
          <a:xfrm>
            <a:off x="3513596" y="1151027"/>
            <a:ext cx="2114309" cy="829945"/>
            <a:chOff x="2580781" y="1222782"/>
            <a:chExt cx="2114309" cy="829945"/>
          </a:xfrm>
        </p:grpSpPr>
        <p:cxnSp>
          <p:nvCxnSpPr>
            <p:cNvPr id="58" name="直接连接符 57"/>
            <p:cNvCxnSpPr/>
            <p:nvPr/>
          </p:nvCxnSpPr>
          <p:spPr>
            <a:xfrm flipH="1">
              <a:off x="3982913" y="1739406"/>
              <a:ext cx="71217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文本框 2059">
              <a:hlinkClick r:id="rId39" action="ppaction://hlinksldjump"/>
            </p:cNvPr>
            <p:cNvSpPr txBox="1"/>
            <p:nvPr/>
          </p:nvSpPr>
          <p:spPr>
            <a:xfrm>
              <a:off x="2580781" y="1222782"/>
              <a:ext cx="1407160" cy="829945"/>
            </a:xfrm>
            <a:prstGeom prst="rect">
              <a:avLst/>
            </a:prstGeom>
            <a:solidFill>
              <a:schemeClr val="bg1"/>
            </a:solidFill>
            <a:ln w="9525" cap="flat" cmpd="sng">
              <a:solidFill>
                <a:srgbClr val="843C0C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>
              <a:spAutoFit/>
            </a:bodyPr>
            <a:lstStyle/>
            <a:p>
              <a:pPr lvl="0" algn="ctr">
                <a:spcBef>
                  <a:spcPct val="50000"/>
                </a:spcBef>
              </a:pPr>
              <a:r>
                <a:rPr lang="zh-CN" altLang="en-US" sz="4800" b="1" dirty="0">
                  <a:solidFill>
                    <a:srgbClr val="843C0C"/>
                  </a:solidFill>
                  <a:latin typeface="Arial" panose="020B0604020202020204" pitchFamily="34" charset="0"/>
                  <a:ea typeface="楷体_GB2312" panose="02010609030101010101" pitchFamily="49" charset="-122"/>
                </a:rPr>
                <a:t>情节</a:t>
              </a: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6527670" y="2511954"/>
            <a:ext cx="2126849" cy="829945"/>
            <a:chOff x="5553580" y="3085994"/>
            <a:chExt cx="2126849" cy="829945"/>
          </a:xfrm>
        </p:grpSpPr>
        <p:cxnSp>
          <p:nvCxnSpPr>
            <p:cNvPr id="61" name="直接连接符 60"/>
            <p:cNvCxnSpPr/>
            <p:nvPr/>
          </p:nvCxnSpPr>
          <p:spPr>
            <a:xfrm flipH="1">
              <a:off x="5553580" y="3501492"/>
              <a:ext cx="71217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文本框 2059">
              <a:hlinkClick r:id="" action="ppaction://noaction"/>
            </p:cNvPr>
            <p:cNvSpPr txBox="1"/>
            <p:nvPr/>
          </p:nvSpPr>
          <p:spPr>
            <a:xfrm>
              <a:off x="6273269" y="3085994"/>
              <a:ext cx="1407160" cy="829945"/>
            </a:xfrm>
            <a:prstGeom prst="rect">
              <a:avLst/>
            </a:prstGeom>
            <a:solidFill>
              <a:schemeClr val="bg1"/>
            </a:solidFill>
            <a:ln w="9525" cap="flat" cmpd="sng">
              <a:solidFill>
                <a:srgbClr val="843C0C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>
              <a:spAutoFit/>
            </a:bodyPr>
            <a:lstStyle/>
            <a:p>
              <a:pPr lvl="0" algn="ctr">
                <a:spcBef>
                  <a:spcPct val="50000"/>
                </a:spcBef>
              </a:pPr>
              <a:r>
                <a:rPr lang="zh-CN" altLang="en-US" sz="4800" b="1" dirty="0" smtClean="0">
                  <a:solidFill>
                    <a:srgbClr val="843C0C"/>
                  </a:solidFill>
                  <a:latin typeface="Arial" panose="020B0604020202020204" pitchFamily="34" charset="0"/>
                  <a:ea typeface="楷体_GB2312" panose="02010609030101010101" pitchFamily="49" charset="-122"/>
                </a:rPr>
                <a:t>人物</a:t>
              </a:r>
              <a:endParaRPr lang="zh-CN" altLang="en-US" sz="4800" b="1" dirty="0">
                <a:solidFill>
                  <a:srgbClr val="843C0C"/>
                </a:solidFill>
                <a:latin typeface="Arial" panose="020B0604020202020204" pitchFamily="34" charset="0"/>
                <a:ea typeface="楷体_GB2312" panose="02010609030101010101" pitchFamily="49" charset="-122"/>
              </a:endParaRPr>
            </a:p>
          </p:txBody>
        </p:sp>
      </p:grpSp>
      <p:sp>
        <p:nvSpPr>
          <p:cNvPr id="43" name="PA-原创设计师QQ598969553             _13"/>
          <p:cNvSpPr/>
          <p:nvPr>
            <p:custDataLst>
              <p:tags r:id="rId31"/>
            </p:custDataLst>
          </p:nvPr>
        </p:nvSpPr>
        <p:spPr>
          <a:xfrm>
            <a:off x="5650815" y="2332899"/>
            <a:ext cx="900073" cy="1189109"/>
          </a:xfrm>
          <a:prstGeom prst="diamond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  <a:t>2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69" name="组合 68"/>
          <p:cNvGrpSpPr/>
          <p:nvPr/>
        </p:nvGrpSpPr>
        <p:grpSpPr>
          <a:xfrm>
            <a:off x="3500945" y="3689415"/>
            <a:ext cx="2114310" cy="829945"/>
            <a:chOff x="2603690" y="4739705"/>
            <a:chExt cx="2114310" cy="829945"/>
          </a:xfrm>
        </p:grpSpPr>
        <p:cxnSp>
          <p:nvCxnSpPr>
            <p:cNvPr id="64" name="直接连接符 63"/>
            <p:cNvCxnSpPr/>
            <p:nvPr/>
          </p:nvCxnSpPr>
          <p:spPr>
            <a:xfrm flipH="1">
              <a:off x="4005823" y="5256329"/>
              <a:ext cx="71217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文本框 2059">
              <a:hlinkClick r:id="" action="ppaction://noaction"/>
            </p:cNvPr>
            <p:cNvSpPr txBox="1"/>
            <p:nvPr/>
          </p:nvSpPr>
          <p:spPr>
            <a:xfrm>
              <a:off x="2603690" y="4739705"/>
              <a:ext cx="1407160" cy="829945"/>
            </a:xfrm>
            <a:prstGeom prst="rect">
              <a:avLst/>
            </a:prstGeom>
            <a:solidFill>
              <a:schemeClr val="bg1"/>
            </a:solidFill>
            <a:ln w="9525" cap="flat" cmpd="sng">
              <a:solidFill>
                <a:srgbClr val="843C0C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>
              <a:spAutoFit/>
            </a:bodyPr>
            <a:lstStyle/>
            <a:p>
              <a:pPr lvl="0" algn="ctr">
                <a:spcBef>
                  <a:spcPct val="50000"/>
                </a:spcBef>
              </a:pPr>
              <a:r>
                <a:rPr lang="zh-CN" altLang="en-US" sz="4800" b="1" dirty="0" smtClean="0">
                  <a:solidFill>
                    <a:srgbClr val="843C0C"/>
                  </a:solidFill>
                  <a:latin typeface="Arial" panose="020B0604020202020204" pitchFamily="34" charset="0"/>
                  <a:ea typeface="楷体_GB2312" panose="02010609030101010101" pitchFamily="49" charset="-122"/>
                </a:rPr>
                <a:t>主题</a:t>
              </a:r>
              <a:endParaRPr lang="zh-CN" altLang="en-US" sz="4800" b="1" dirty="0">
                <a:solidFill>
                  <a:srgbClr val="843C0C"/>
                </a:solidFill>
                <a:latin typeface="Arial" panose="020B0604020202020204" pitchFamily="34" charset="0"/>
                <a:ea typeface="楷体_GB2312" panose="02010609030101010101" pitchFamily="49" charset="-122"/>
              </a:endParaRPr>
            </a:p>
          </p:txBody>
        </p:sp>
      </p:grpSp>
      <p:sp>
        <p:nvSpPr>
          <p:cNvPr id="7" name="PA-原创设计师QQ598969553             _13"/>
          <p:cNvSpPr/>
          <p:nvPr>
            <p:custDataLst>
              <p:tags r:id="rId32"/>
            </p:custDataLst>
          </p:nvPr>
        </p:nvSpPr>
        <p:spPr>
          <a:xfrm>
            <a:off x="5650815" y="4877344"/>
            <a:ext cx="900073" cy="1189109"/>
          </a:xfrm>
          <a:prstGeom prst="diamond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sym typeface="+mn-ea"/>
              </a:rPr>
              <a:t>4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5" name="PA-原创设计师QQ598969553             _5"/>
          <p:cNvSpPr/>
          <p:nvPr>
            <p:custDataLst>
              <p:tags r:id="rId33"/>
            </p:custDataLst>
          </p:nvPr>
        </p:nvSpPr>
        <p:spPr>
          <a:xfrm>
            <a:off x="5628067" y="3619371"/>
            <a:ext cx="900073" cy="1189109"/>
          </a:xfrm>
          <a:prstGeom prst="diamond">
            <a:avLst/>
          </a:prstGeom>
          <a:solidFill>
            <a:srgbClr val="843C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3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H="1" flipV="1">
            <a:off x="6090920" y="4749165"/>
            <a:ext cx="4445" cy="1282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组合 10"/>
          <p:cNvGrpSpPr/>
          <p:nvPr/>
        </p:nvGrpSpPr>
        <p:grpSpPr>
          <a:xfrm>
            <a:off x="6582280" y="5055764"/>
            <a:ext cx="2126849" cy="829945"/>
            <a:chOff x="5553580" y="3085994"/>
            <a:chExt cx="2126849" cy="829945"/>
          </a:xfrm>
        </p:grpSpPr>
        <p:cxnSp>
          <p:nvCxnSpPr>
            <p:cNvPr id="12" name="直接连接符 11"/>
            <p:cNvCxnSpPr/>
            <p:nvPr/>
          </p:nvCxnSpPr>
          <p:spPr>
            <a:xfrm flipH="1">
              <a:off x="5553580" y="3501492"/>
              <a:ext cx="71217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文本框 2059">
              <a:hlinkClick r:id="" action="ppaction://noaction"/>
            </p:cNvPr>
            <p:cNvSpPr txBox="1"/>
            <p:nvPr/>
          </p:nvSpPr>
          <p:spPr>
            <a:xfrm>
              <a:off x="6273269" y="3085994"/>
              <a:ext cx="1407160" cy="829945"/>
            </a:xfrm>
            <a:prstGeom prst="rect">
              <a:avLst/>
            </a:prstGeom>
            <a:solidFill>
              <a:schemeClr val="bg1"/>
            </a:solidFill>
            <a:ln w="9525" cap="flat" cmpd="sng">
              <a:solidFill>
                <a:srgbClr val="843C0C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>
              <a:spAutoFit/>
            </a:bodyPr>
            <a:lstStyle/>
            <a:p>
              <a:pPr lvl="0" algn="ctr">
                <a:spcBef>
                  <a:spcPct val="50000"/>
                </a:spcBef>
              </a:pPr>
              <a:r>
                <a:rPr lang="zh-CN" altLang="en-US" sz="4800" b="1" dirty="0" smtClean="0">
                  <a:solidFill>
                    <a:srgbClr val="843C0C"/>
                  </a:solidFill>
                  <a:latin typeface="Arial" panose="020B0604020202020204" pitchFamily="34" charset="0"/>
                  <a:ea typeface="楷体_GB2312" panose="02010609030101010101" pitchFamily="49" charset="-122"/>
                </a:rPr>
                <a:t>感悟</a:t>
              </a:r>
              <a:endParaRPr lang="zh-CN" altLang="en-US" sz="4800" b="1" dirty="0">
                <a:solidFill>
                  <a:srgbClr val="843C0C"/>
                </a:solidFill>
                <a:latin typeface="Arial" panose="020B0604020202020204" pitchFamily="34" charset="0"/>
                <a:ea typeface="楷体_GB2312" panose="02010609030101010101" pitchFamily="49" charset="-122"/>
              </a:endParaRPr>
            </a:p>
          </p:txBody>
        </p:sp>
      </p:grpSp>
      <p:sp>
        <p:nvSpPr>
          <p:cNvPr id="21" name="PA-A000320141219B24PPSH-4792"/>
          <p:cNvSpPr/>
          <p:nvPr>
            <p:custDataLst>
              <p:tags r:id="rId34"/>
            </p:custDataLst>
          </p:nvPr>
        </p:nvSpPr>
        <p:spPr>
          <a:xfrm flipH="1">
            <a:off x="839693" y="2540862"/>
            <a:ext cx="1929128" cy="3086605"/>
          </a:xfrm>
          <a:custGeom>
            <a:avLst/>
            <a:gdLst>
              <a:gd name="connsiteX0" fmla="*/ 1577975 w 2336800"/>
              <a:gd name="connsiteY0" fmla="*/ 898525 h 3736975"/>
              <a:gd name="connsiteX1" fmla="*/ 1568450 w 2336800"/>
              <a:gd name="connsiteY1" fmla="*/ 901700 h 3736975"/>
              <a:gd name="connsiteX2" fmla="*/ 1555750 w 2336800"/>
              <a:gd name="connsiteY2" fmla="*/ 914400 h 3736975"/>
              <a:gd name="connsiteX3" fmla="*/ 1543050 w 2336800"/>
              <a:gd name="connsiteY3" fmla="*/ 927100 h 3736975"/>
              <a:gd name="connsiteX4" fmla="*/ 1543050 w 2336800"/>
              <a:gd name="connsiteY4" fmla="*/ 936625 h 3736975"/>
              <a:gd name="connsiteX5" fmla="*/ 1539875 w 2336800"/>
              <a:gd name="connsiteY5" fmla="*/ 946150 h 3736975"/>
              <a:gd name="connsiteX6" fmla="*/ 1543050 w 2336800"/>
              <a:gd name="connsiteY6" fmla="*/ 955675 h 3736975"/>
              <a:gd name="connsiteX7" fmla="*/ 1543050 w 2336800"/>
              <a:gd name="connsiteY7" fmla="*/ 965200 h 3736975"/>
              <a:gd name="connsiteX8" fmla="*/ 1555750 w 2336800"/>
              <a:gd name="connsiteY8" fmla="*/ 981075 h 3736975"/>
              <a:gd name="connsiteX9" fmla="*/ 1568450 w 2336800"/>
              <a:gd name="connsiteY9" fmla="*/ 990600 h 3736975"/>
              <a:gd name="connsiteX10" fmla="*/ 1571246 w 2336800"/>
              <a:gd name="connsiteY10" fmla="*/ 991532 h 3736975"/>
              <a:gd name="connsiteX11" fmla="*/ 1470025 w 2336800"/>
              <a:gd name="connsiteY11" fmla="*/ 1831975 h 3736975"/>
              <a:gd name="connsiteX12" fmla="*/ 1587500 w 2336800"/>
              <a:gd name="connsiteY12" fmla="*/ 1958975 h 3736975"/>
              <a:gd name="connsiteX13" fmla="*/ 1698625 w 2336800"/>
              <a:gd name="connsiteY13" fmla="*/ 1831975 h 3736975"/>
              <a:gd name="connsiteX14" fmla="*/ 1603211 w 2336800"/>
              <a:gd name="connsiteY14" fmla="*/ 991713 h 3736975"/>
              <a:gd name="connsiteX15" fmla="*/ 1606550 w 2336800"/>
              <a:gd name="connsiteY15" fmla="*/ 990600 h 3736975"/>
              <a:gd name="connsiteX16" fmla="*/ 1622425 w 2336800"/>
              <a:gd name="connsiteY16" fmla="*/ 981075 h 3736975"/>
              <a:gd name="connsiteX17" fmla="*/ 1631950 w 2336800"/>
              <a:gd name="connsiteY17" fmla="*/ 965200 h 3736975"/>
              <a:gd name="connsiteX18" fmla="*/ 1635125 w 2336800"/>
              <a:gd name="connsiteY18" fmla="*/ 955675 h 3736975"/>
              <a:gd name="connsiteX19" fmla="*/ 1638300 w 2336800"/>
              <a:gd name="connsiteY19" fmla="*/ 946150 h 3736975"/>
              <a:gd name="connsiteX20" fmla="*/ 1635125 w 2336800"/>
              <a:gd name="connsiteY20" fmla="*/ 936625 h 3736975"/>
              <a:gd name="connsiteX21" fmla="*/ 1631950 w 2336800"/>
              <a:gd name="connsiteY21" fmla="*/ 927100 h 3736975"/>
              <a:gd name="connsiteX22" fmla="*/ 1622425 w 2336800"/>
              <a:gd name="connsiteY22" fmla="*/ 914400 h 3736975"/>
              <a:gd name="connsiteX23" fmla="*/ 1606550 w 2336800"/>
              <a:gd name="connsiteY23" fmla="*/ 901700 h 3736975"/>
              <a:gd name="connsiteX24" fmla="*/ 1597025 w 2336800"/>
              <a:gd name="connsiteY24" fmla="*/ 898525 h 3736975"/>
              <a:gd name="connsiteX25" fmla="*/ 1587500 w 2336800"/>
              <a:gd name="connsiteY25" fmla="*/ 898525 h 3736975"/>
              <a:gd name="connsiteX26" fmla="*/ 1450975 w 2336800"/>
              <a:gd name="connsiteY26" fmla="*/ 819150 h 3736975"/>
              <a:gd name="connsiteX27" fmla="*/ 1606550 w 2336800"/>
              <a:gd name="connsiteY27" fmla="*/ 819150 h 3736975"/>
              <a:gd name="connsiteX28" fmla="*/ 1704975 w 2336800"/>
              <a:gd name="connsiteY28" fmla="*/ 822325 h 3736975"/>
              <a:gd name="connsiteX29" fmla="*/ 1765300 w 2336800"/>
              <a:gd name="connsiteY29" fmla="*/ 828675 h 3736975"/>
              <a:gd name="connsiteX30" fmla="*/ 1828800 w 2336800"/>
              <a:gd name="connsiteY30" fmla="*/ 835025 h 3736975"/>
              <a:gd name="connsiteX31" fmla="*/ 1892300 w 2336800"/>
              <a:gd name="connsiteY31" fmla="*/ 844550 h 3736975"/>
              <a:gd name="connsiteX32" fmla="*/ 1955800 w 2336800"/>
              <a:gd name="connsiteY32" fmla="*/ 860425 h 3736975"/>
              <a:gd name="connsiteX33" fmla="*/ 2016125 w 2336800"/>
              <a:gd name="connsiteY33" fmla="*/ 876300 h 3736975"/>
              <a:gd name="connsiteX34" fmla="*/ 2070100 w 2336800"/>
              <a:gd name="connsiteY34" fmla="*/ 895350 h 3736975"/>
              <a:gd name="connsiteX35" fmla="*/ 2095500 w 2336800"/>
              <a:gd name="connsiteY35" fmla="*/ 908050 h 3736975"/>
              <a:gd name="connsiteX36" fmla="*/ 2114550 w 2336800"/>
              <a:gd name="connsiteY36" fmla="*/ 917575 h 3736975"/>
              <a:gd name="connsiteX37" fmla="*/ 2133600 w 2336800"/>
              <a:gd name="connsiteY37" fmla="*/ 930275 h 3736975"/>
              <a:gd name="connsiteX38" fmla="*/ 2149475 w 2336800"/>
              <a:gd name="connsiteY38" fmla="*/ 946150 h 3736975"/>
              <a:gd name="connsiteX39" fmla="*/ 2162175 w 2336800"/>
              <a:gd name="connsiteY39" fmla="*/ 958850 h 3736975"/>
              <a:gd name="connsiteX40" fmla="*/ 2171700 w 2336800"/>
              <a:gd name="connsiteY40" fmla="*/ 974725 h 3736975"/>
              <a:gd name="connsiteX41" fmla="*/ 2172074 w 2336800"/>
              <a:gd name="connsiteY41" fmla="*/ 976966 h 3736975"/>
              <a:gd name="connsiteX42" fmla="*/ 2178050 w 2336800"/>
              <a:gd name="connsiteY42" fmla="*/ 987425 h 3736975"/>
              <a:gd name="connsiteX43" fmla="*/ 2184400 w 2336800"/>
              <a:gd name="connsiteY43" fmla="*/ 1012825 h 3736975"/>
              <a:gd name="connsiteX44" fmla="*/ 2187575 w 2336800"/>
              <a:gd name="connsiteY44" fmla="*/ 1038225 h 3736975"/>
              <a:gd name="connsiteX45" fmla="*/ 2336800 w 2336800"/>
              <a:gd name="connsiteY45" fmla="*/ 2305050 h 3736975"/>
              <a:gd name="connsiteX46" fmla="*/ 2333625 w 2336800"/>
              <a:gd name="connsiteY46" fmla="*/ 2330450 h 3736975"/>
              <a:gd name="connsiteX47" fmla="*/ 2327275 w 2336800"/>
              <a:gd name="connsiteY47" fmla="*/ 2355850 h 3736975"/>
              <a:gd name="connsiteX48" fmla="*/ 2314575 w 2336800"/>
              <a:gd name="connsiteY48" fmla="*/ 2378075 h 3736975"/>
              <a:gd name="connsiteX49" fmla="*/ 2298700 w 2336800"/>
              <a:gd name="connsiteY49" fmla="*/ 2397125 h 3736975"/>
              <a:gd name="connsiteX50" fmla="*/ 2279650 w 2336800"/>
              <a:gd name="connsiteY50" fmla="*/ 2413000 h 3736975"/>
              <a:gd name="connsiteX51" fmla="*/ 2257425 w 2336800"/>
              <a:gd name="connsiteY51" fmla="*/ 2425700 h 3736975"/>
              <a:gd name="connsiteX52" fmla="*/ 2235200 w 2336800"/>
              <a:gd name="connsiteY52" fmla="*/ 2432050 h 3736975"/>
              <a:gd name="connsiteX53" fmla="*/ 2206625 w 2336800"/>
              <a:gd name="connsiteY53" fmla="*/ 2435225 h 3736975"/>
              <a:gd name="connsiteX54" fmla="*/ 2181225 w 2336800"/>
              <a:gd name="connsiteY54" fmla="*/ 2432050 h 3736975"/>
              <a:gd name="connsiteX55" fmla="*/ 2155825 w 2336800"/>
              <a:gd name="connsiteY55" fmla="*/ 2425700 h 3736975"/>
              <a:gd name="connsiteX56" fmla="*/ 2133600 w 2336800"/>
              <a:gd name="connsiteY56" fmla="*/ 2413000 h 3736975"/>
              <a:gd name="connsiteX57" fmla="*/ 2114550 w 2336800"/>
              <a:gd name="connsiteY57" fmla="*/ 2397125 h 3736975"/>
              <a:gd name="connsiteX58" fmla="*/ 2098675 w 2336800"/>
              <a:gd name="connsiteY58" fmla="*/ 2378075 h 3736975"/>
              <a:gd name="connsiteX59" fmla="*/ 2089150 w 2336800"/>
              <a:gd name="connsiteY59" fmla="*/ 2355850 h 3736975"/>
              <a:gd name="connsiteX60" fmla="*/ 2079625 w 2336800"/>
              <a:gd name="connsiteY60" fmla="*/ 2330450 h 3736975"/>
              <a:gd name="connsiteX61" fmla="*/ 2076450 w 2336800"/>
              <a:gd name="connsiteY61" fmla="*/ 2305050 h 3736975"/>
              <a:gd name="connsiteX62" fmla="*/ 1981200 w 2336800"/>
              <a:gd name="connsiteY62" fmla="*/ 1496439 h 3736975"/>
              <a:gd name="connsiteX63" fmla="*/ 1981200 w 2336800"/>
              <a:gd name="connsiteY63" fmla="*/ 2057400 h 3736975"/>
              <a:gd name="connsiteX64" fmla="*/ 1978025 w 2336800"/>
              <a:gd name="connsiteY64" fmla="*/ 2095500 h 3736975"/>
              <a:gd name="connsiteX65" fmla="*/ 1971675 w 2336800"/>
              <a:gd name="connsiteY65" fmla="*/ 2127250 h 3736975"/>
              <a:gd name="connsiteX66" fmla="*/ 1962150 w 2336800"/>
              <a:gd name="connsiteY66" fmla="*/ 2155825 h 3736975"/>
              <a:gd name="connsiteX67" fmla="*/ 1954679 w 2336800"/>
              <a:gd name="connsiteY67" fmla="*/ 2170766 h 3736975"/>
              <a:gd name="connsiteX68" fmla="*/ 1955800 w 2336800"/>
              <a:gd name="connsiteY68" fmla="*/ 2174875 h 3736975"/>
              <a:gd name="connsiteX69" fmla="*/ 1958975 w 2336800"/>
              <a:gd name="connsiteY69" fmla="*/ 2212975 h 3736975"/>
              <a:gd name="connsiteX70" fmla="*/ 1958975 w 2336800"/>
              <a:gd name="connsiteY70" fmla="*/ 3556000 h 3736975"/>
              <a:gd name="connsiteX71" fmla="*/ 1955800 w 2336800"/>
              <a:gd name="connsiteY71" fmla="*/ 3590925 h 3736975"/>
              <a:gd name="connsiteX72" fmla="*/ 1946275 w 2336800"/>
              <a:gd name="connsiteY72" fmla="*/ 3625850 h 3736975"/>
              <a:gd name="connsiteX73" fmla="*/ 1930400 w 2336800"/>
              <a:gd name="connsiteY73" fmla="*/ 3657600 h 3736975"/>
              <a:gd name="connsiteX74" fmla="*/ 1908175 w 2336800"/>
              <a:gd name="connsiteY74" fmla="*/ 3683000 h 3736975"/>
              <a:gd name="connsiteX75" fmla="*/ 1879600 w 2336800"/>
              <a:gd name="connsiteY75" fmla="*/ 3705225 h 3736975"/>
              <a:gd name="connsiteX76" fmla="*/ 1847850 w 2336800"/>
              <a:gd name="connsiteY76" fmla="*/ 3721100 h 3736975"/>
              <a:gd name="connsiteX77" fmla="*/ 1816100 w 2336800"/>
              <a:gd name="connsiteY77" fmla="*/ 3733800 h 3736975"/>
              <a:gd name="connsiteX78" fmla="*/ 1778000 w 2336800"/>
              <a:gd name="connsiteY78" fmla="*/ 3736975 h 3736975"/>
              <a:gd name="connsiteX79" fmla="*/ 1743075 w 2336800"/>
              <a:gd name="connsiteY79" fmla="*/ 3733800 h 3736975"/>
              <a:gd name="connsiteX80" fmla="*/ 1708150 w 2336800"/>
              <a:gd name="connsiteY80" fmla="*/ 3721100 h 3736975"/>
              <a:gd name="connsiteX81" fmla="*/ 1676400 w 2336800"/>
              <a:gd name="connsiteY81" fmla="*/ 3705225 h 3736975"/>
              <a:gd name="connsiteX82" fmla="*/ 1651000 w 2336800"/>
              <a:gd name="connsiteY82" fmla="*/ 3683000 h 3736975"/>
              <a:gd name="connsiteX83" fmla="*/ 1628775 w 2336800"/>
              <a:gd name="connsiteY83" fmla="*/ 3657600 h 3736975"/>
              <a:gd name="connsiteX84" fmla="*/ 1612900 w 2336800"/>
              <a:gd name="connsiteY84" fmla="*/ 3625850 h 3736975"/>
              <a:gd name="connsiteX85" fmla="*/ 1600200 w 2336800"/>
              <a:gd name="connsiteY85" fmla="*/ 3590925 h 3736975"/>
              <a:gd name="connsiteX86" fmla="*/ 1597025 w 2336800"/>
              <a:gd name="connsiteY86" fmla="*/ 3556000 h 3736975"/>
              <a:gd name="connsiteX87" fmla="*/ 1597025 w 2336800"/>
              <a:gd name="connsiteY87" fmla="*/ 2279650 h 3736975"/>
              <a:gd name="connsiteX88" fmla="*/ 1460500 w 2336800"/>
              <a:gd name="connsiteY88" fmla="*/ 2279650 h 3736975"/>
              <a:gd name="connsiteX89" fmla="*/ 1460500 w 2336800"/>
              <a:gd name="connsiteY89" fmla="*/ 3556000 h 3736975"/>
              <a:gd name="connsiteX90" fmla="*/ 1457325 w 2336800"/>
              <a:gd name="connsiteY90" fmla="*/ 3590925 h 3736975"/>
              <a:gd name="connsiteX91" fmla="*/ 1447800 w 2336800"/>
              <a:gd name="connsiteY91" fmla="*/ 3625850 h 3736975"/>
              <a:gd name="connsiteX92" fmla="*/ 1428750 w 2336800"/>
              <a:gd name="connsiteY92" fmla="*/ 3657600 h 3736975"/>
              <a:gd name="connsiteX93" fmla="*/ 1406525 w 2336800"/>
              <a:gd name="connsiteY93" fmla="*/ 3683000 h 3736975"/>
              <a:gd name="connsiteX94" fmla="*/ 1381125 w 2336800"/>
              <a:gd name="connsiteY94" fmla="*/ 3705225 h 3736975"/>
              <a:gd name="connsiteX95" fmla="*/ 1349375 w 2336800"/>
              <a:gd name="connsiteY95" fmla="*/ 3721100 h 3736975"/>
              <a:gd name="connsiteX96" fmla="*/ 1317625 w 2336800"/>
              <a:gd name="connsiteY96" fmla="*/ 3733800 h 3736975"/>
              <a:gd name="connsiteX97" fmla="*/ 1279525 w 2336800"/>
              <a:gd name="connsiteY97" fmla="*/ 3736975 h 3736975"/>
              <a:gd name="connsiteX98" fmla="*/ 1244600 w 2336800"/>
              <a:gd name="connsiteY98" fmla="*/ 3733800 h 3736975"/>
              <a:gd name="connsiteX99" fmla="*/ 1209675 w 2336800"/>
              <a:gd name="connsiteY99" fmla="*/ 3721100 h 3736975"/>
              <a:gd name="connsiteX100" fmla="*/ 1177925 w 2336800"/>
              <a:gd name="connsiteY100" fmla="*/ 3705225 h 3736975"/>
              <a:gd name="connsiteX101" fmla="*/ 1152525 w 2336800"/>
              <a:gd name="connsiteY101" fmla="*/ 3683000 h 3736975"/>
              <a:gd name="connsiteX102" fmla="*/ 1130300 w 2336800"/>
              <a:gd name="connsiteY102" fmla="*/ 3657600 h 3736975"/>
              <a:gd name="connsiteX103" fmla="*/ 1114425 w 2336800"/>
              <a:gd name="connsiteY103" fmla="*/ 3625850 h 3736975"/>
              <a:gd name="connsiteX104" fmla="*/ 1101725 w 2336800"/>
              <a:gd name="connsiteY104" fmla="*/ 3590925 h 3736975"/>
              <a:gd name="connsiteX105" fmla="*/ 1098550 w 2336800"/>
              <a:gd name="connsiteY105" fmla="*/ 3556000 h 3736975"/>
              <a:gd name="connsiteX106" fmla="*/ 1098550 w 2336800"/>
              <a:gd name="connsiteY106" fmla="*/ 2212975 h 3736975"/>
              <a:gd name="connsiteX107" fmla="*/ 1101725 w 2336800"/>
              <a:gd name="connsiteY107" fmla="*/ 2174875 h 3736975"/>
              <a:gd name="connsiteX108" fmla="*/ 1103062 w 2336800"/>
              <a:gd name="connsiteY108" fmla="*/ 2171199 h 3736975"/>
              <a:gd name="connsiteX109" fmla="*/ 1095375 w 2336800"/>
              <a:gd name="connsiteY109" fmla="*/ 2155825 h 3736975"/>
              <a:gd name="connsiteX110" fmla="*/ 1085850 w 2336800"/>
              <a:gd name="connsiteY110" fmla="*/ 2127250 h 3736975"/>
              <a:gd name="connsiteX111" fmla="*/ 1079500 w 2336800"/>
              <a:gd name="connsiteY111" fmla="*/ 2095500 h 3736975"/>
              <a:gd name="connsiteX112" fmla="*/ 1079500 w 2336800"/>
              <a:gd name="connsiteY112" fmla="*/ 2057400 h 3736975"/>
              <a:gd name="connsiteX113" fmla="*/ 1079500 w 2336800"/>
              <a:gd name="connsiteY113" fmla="*/ 1214835 h 3736975"/>
              <a:gd name="connsiteX114" fmla="*/ 784225 w 2336800"/>
              <a:gd name="connsiteY114" fmla="*/ 1473200 h 3736975"/>
              <a:gd name="connsiteX115" fmla="*/ 762000 w 2336800"/>
              <a:gd name="connsiteY115" fmla="*/ 1489075 h 3736975"/>
              <a:gd name="connsiteX116" fmla="*/ 739775 w 2336800"/>
              <a:gd name="connsiteY116" fmla="*/ 1504950 h 3736975"/>
              <a:gd name="connsiteX117" fmla="*/ 717550 w 2336800"/>
              <a:gd name="connsiteY117" fmla="*/ 1511300 h 3736975"/>
              <a:gd name="connsiteX118" fmla="*/ 698500 w 2336800"/>
              <a:gd name="connsiteY118" fmla="*/ 1513681 h 3736975"/>
              <a:gd name="connsiteX119" fmla="*/ 695325 w 2336800"/>
              <a:gd name="connsiteY119" fmla="*/ 1514475 h 3736975"/>
              <a:gd name="connsiteX120" fmla="*/ 692150 w 2336800"/>
              <a:gd name="connsiteY120" fmla="*/ 1514475 h 3736975"/>
              <a:gd name="connsiteX121" fmla="*/ 673100 w 2336800"/>
              <a:gd name="connsiteY121" fmla="*/ 1514475 h 3736975"/>
              <a:gd name="connsiteX122" fmla="*/ 666750 w 2336800"/>
              <a:gd name="connsiteY122" fmla="*/ 1514475 h 3736975"/>
              <a:gd name="connsiteX123" fmla="*/ 660400 w 2336800"/>
              <a:gd name="connsiteY123" fmla="*/ 1512888 h 3736975"/>
              <a:gd name="connsiteX124" fmla="*/ 647700 w 2336800"/>
              <a:gd name="connsiteY124" fmla="*/ 1511300 h 3736975"/>
              <a:gd name="connsiteX125" fmla="*/ 622300 w 2336800"/>
              <a:gd name="connsiteY125" fmla="*/ 1504950 h 3736975"/>
              <a:gd name="connsiteX126" fmla="*/ 76200 w 2336800"/>
              <a:gd name="connsiteY126" fmla="*/ 1174750 h 3736975"/>
              <a:gd name="connsiteX127" fmla="*/ 53975 w 2336800"/>
              <a:gd name="connsiteY127" fmla="*/ 1162050 h 3736975"/>
              <a:gd name="connsiteX128" fmla="*/ 34925 w 2336800"/>
              <a:gd name="connsiteY128" fmla="*/ 1143000 h 3736975"/>
              <a:gd name="connsiteX129" fmla="*/ 19050 w 2336800"/>
              <a:gd name="connsiteY129" fmla="*/ 1123950 h 3736975"/>
              <a:gd name="connsiteX130" fmla="*/ 9525 w 2336800"/>
              <a:gd name="connsiteY130" fmla="*/ 1101725 h 3736975"/>
              <a:gd name="connsiteX131" fmla="*/ 3175 w 2336800"/>
              <a:gd name="connsiteY131" fmla="*/ 1076325 h 3736975"/>
              <a:gd name="connsiteX132" fmla="*/ 0 w 2336800"/>
              <a:gd name="connsiteY132" fmla="*/ 1050925 h 3736975"/>
              <a:gd name="connsiteX133" fmla="*/ 3175 w 2336800"/>
              <a:gd name="connsiteY133" fmla="*/ 1025525 h 3736975"/>
              <a:gd name="connsiteX134" fmla="*/ 12700 w 2336800"/>
              <a:gd name="connsiteY134" fmla="*/ 1000125 h 3736975"/>
              <a:gd name="connsiteX135" fmla="*/ 25400 w 2336800"/>
              <a:gd name="connsiteY135" fmla="*/ 977900 h 3736975"/>
              <a:gd name="connsiteX136" fmla="*/ 44450 w 2336800"/>
              <a:gd name="connsiteY136" fmla="*/ 958850 h 3736975"/>
              <a:gd name="connsiteX137" fmla="*/ 63500 w 2336800"/>
              <a:gd name="connsiteY137" fmla="*/ 942975 h 3736975"/>
              <a:gd name="connsiteX138" fmla="*/ 85725 w 2336800"/>
              <a:gd name="connsiteY138" fmla="*/ 933450 h 3736975"/>
              <a:gd name="connsiteX139" fmla="*/ 111125 w 2336800"/>
              <a:gd name="connsiteY139" fmla="*/ 927100 h 3736975"/>
              <a:gd name="connsiteX140" fmla="*/ 136525 w 2336800"/>
              <a:gd name="connsiteY140" fmla="*/ 927100 h 3736975"/>
              <a:gd name="connsiteX141" fmla="*/ 161925 w 2336800"/>
              <a:gd name="connsiteY141" fmla="*/ 930275 h 3736975"/>
              <a:gd name="connsiteX142" fmla="*/ 187325 w 2336800"/>
              <a:gd name="connsiteY142" fmla="*/ 936625 h 3736975"/>
              <a:gd name="connsiteX143" fmla="*/ 669973 w 2336800"/>
              <a:gd name="connsiteY143" fmla="*/ 1228459 h 3736975"/>
              <a:gd name="connsiteX144" fmla="*/ 996950 w 2336800"/>
              <a:gd name="connsiteY144" fmla="*/ 939800 h 3736975"/>
              <a:gd name="connsiteX145" fmla="*/ 1019175 w 2336800"/>
              <a:gd name="connsiteY145" fmla="*/ 923925 h 3736975"/>
              <a:gd name="connsiteX146" fmla="*/ 1030288 w 2336800"/>
              <a:gd name="connsiteY146" fmla="*/ 917575 h 3736975"/>
              <a:gd name="connsiteX147" fmla="*/ 1054100 w 2336800"/>
              <a:gd name="connsiteY147" fmla="*/ 901700 h 3736975"/>
              <a:gd name="connsiteX148" fmla="*/ 1089025 w 2336800"/>
              <a:gd name="connsiteY148" fmla="*/ 882650 h 3736975"/>
              <a:gd name="connsiteX149" fmla="*/ 1127125 w 2336800"/>
              <a:gd name="connsiteY149" fmla="*/ 866775 h 3736975"/>
              <a:gd name="connsiteX150" fmla="*/ 1171575 w 2336800"/>
              <a:gd name="connsiteY150" fmla="*/ 854075 h 3736975"/>
              <a:gd name="connsiteX151" fmla="*/ 1219200 w 2336800"/>
              <a:gd name="connsiteY151" fmla="*/ 841375 h 3736975"/>
              <a:gd name="connsiteX152" fmla="*/ 1270000 w 2336800"/>
              <a:gd name="connsiteY152" fmla="*/ 835025 h 3736975"/>
              <a:gd name="connsiteX153" fmla="*/ 1317625 w 2336800"/>
              <a:gd name="connsiteY153" fmla="*/ 825500 h 3736975"/>
              <a:gd name="connsiteX154" fmla="*/ 1365250 w 2336800"/>
              <a:gd name="connsiteY154" fmla="*/ 822325 h 3736975"/>
              <a:gd name="connsiteX155" fmla="*/ 1588162 w 2336800"/>
              <a:gd name="connsiteY155" fmla="*/ 0 h 3736975"/>
              <a:gd name="connsiteX156" fmla="*/ 1972734 w 2336800"/>
              <a:gd name="connsiteY156" fmla="*/ 384572 h 3736975"/>
              <a:gd name="connsiteX157" fmla="*/ 1588162 w 2336800"/>
              <a:gd name="connsiteY157" fmla="*/ 769144 h 3736975"/>
              <a:gd name="connsiteX158" fmla="*/ 1203590 w 2336800"/>
              <a:gd name="connsiteY158" fmla="*/ 384572 h 3736975"/>
              <a:gd name="connsiteX159" fmla="*/ 1588162 w 2336800"/>
              <a:gd name="connsiteY159" fmla="*/ 0 h 3736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</a:cxnLst>
            <a:rect l="l" t="t" r="r" b="b"/>
            <a:pathLst>
              <a:path w="2336800" h="3736975">
                <a:moveTo>
                  <a:pt x="1577975" y="898525"/>
                </a:moveTo>
                <a:lnTo>
                  <a:pt x="1568450" y="901700"/>
                </a:lnTo>
                <a:lnTo>
                  <a:pt x="1555750" y="914400"/>
                </a:lnTo>
                <a:lnTo>
                  <a:pt x="1543050" y="927100"/>
                </a:lnTo>
                <a:lnTo>
                  <a:pt x="1543050" y="936625"/>
                </a:lnTo>
                <a:lnTo>
                  <a:pt x="1539875" y="946150"/>
                </a:lnTo>
                <a:lnTo>
                  <a:pt x="1543050" y="955675"/>
                </a:lnTo>
                <a:lnTo>
                  <a:pt x="1543050" y="965200"/>
                </a:lnTo>
                <a:lnTo>
                  <a:pt x="1555750" y="981075"/>
                </a:lnTo>
                <a:lnTo>
                  <a:pt x="1568450" y="990600"/>
                </a:lnTo>
                <a:lnTo>
                  <a:pt x="1571246" y="991532"/>
                </a:lnTo>
                <a:lnTo>
                  <a:pt x="1470025" y="1831975"/>
                </a:lnTo>
                <a:lnTo>
                  <a:pt x="1587500" y="1958975"/>
                </a:lnTo>
                <a:lnTo>
                  <a:pt x="1698625" y="1831975"/>
                </a:lnTo>
                <a:lnTo>
                  <a:pt x="1603211" y="991713"/>
                </a:lnTo>
                <a:lnTo>
                  <a:pt x="1606550" y="990600"/>
                </a:lnTo>
                <a:lnTo>
                  <a:pt x="1622425" y="981075"/>
                </a:lnTo>
                <a:lnTo>
                  <a:pt x="1631950" y="965200"/>
                </a:lnTo>
                <a:lnTo>
                  <a:pt x="1635125" y="955675"/>
                </a:lnTo>
                <a:lnTo>
                  <a:pt x="1638300" y="946150"/>
                </a:lnTo>
                <a:lnTo>
                  <a:pt x="1635125" y="936625"/>
                </a:lnTo>
                <a:lnTo>
                  <a:pt x="1631950" y="927100"/>
                </a:lnTo>
                <a:lnTo>
                  <a:pt x="1622425" y="914400"/>
                </a:lnTo>
                <a:lnTo>
                  <a:pt x="1606550" y="901700"/>
                </a:lnTo>
                <a:lnTo>
                  <a:pt x="1597025" y="898525"/>
                </a:lnTo>
                <a:lnTo>
                  <a:pt x="1587500" y="898525"/>
                </a:lnTo>
                <a:close/>
                <a:moveTo>
                  <a:pt x="1450975" y="819150"/>
                </a:moveTo>
                <a:lnTo>
                  <a:pt x="1606550" y="819150"/>
                </a:lnTo>
                <a:lnTo>
                  <a:pt x="1704975" y="822325"/>
                </a:lnTo>
                <a:lnTo>
                  <a:pt x="1765300" y="828675"/>
                </a:lnTo>
                <a:lnTo>
                  <a:pt x="1828800" y="835025"/>
                </a:lnTo>
                <a:lnTo>
                  <a:pt x="1892300" y="844550"/>
                </a:lnTo>
                <a:lnTo>
                  <a:pt x="1955800" y="860425"/>
                </a:lnTo>
                <a:lnTo>
                  <a:pt x="2016125" y="876300"/>
                </a:lnTo>
                <a:lnTo>
                  <a:pt x="2070100" y="895350"/>
                </a:lnTo>
                <a:lnTo>
                  <a:pt x="2095500" y="908050"/>
                </a:lnTo>
                <a:lnTo>
                  <a:pt x="2114550" y="917575"/>
                </a:lnTo>
                <a:lnTo>
                  <a:pt x="2133600" y="930275"/>
                </a:lnTo>
                <a:lnTo>
                  <a:pt x="2149475" y="946150"/>
                </a:lnTo>
                <a:lnTo>
                  <a:pt x="2162175" y="958850"/>
                </a:lnTo>
                <a:lnTo>
                  <a:pt x="2171700" y="974725"/>
                </a:lnTo>
                <a:lnTo>
                  <a:pt x="2172074" y="976966"/>
                </a:lnTo>
                <a:lnTo>
                  <a:pt x="2178050" y="987425"/>
                </a:lnTo>
                <a:lnTo>
                  <a:pt x="2184400" y="1012825"/>
                </a:lnTo>
                <a:lnTo>
                  <a:pt x="2187575" y="1038225"/>
                </a:lnTo>
                <a:lnTo>
                  <a:pt x="2336800" y="2305050"/>
                </a:lnTo>
                <a:lnTo>
                  <a:pt x="2333625" y="2330450"/>
                </a:lnTo>
                <a:lnTo>
                  <a:pt x="2327275" y="2355850"/>
                </a:lnTo>
                <a:lnTo>
                  <a:pt x="2314575" y="2378075"/>
                </a:lnTo>
                <a:lnTo>
                  <a:pt x="2298700" y="2397125"/>
                </a:lnTo>
                <a:lnTo>
                  <a:pt x="2279650" y="2413000"/>
                </a:lnTo>
                <a:lnTo>
                  <a:pt x="2257425" y="2425700"/>
                </a:lnTo>
                <a:lnTo>
                  <a:pt x="2235200" y="2432050"/>
                </a:lnTo>
                <a:lnTo>
                  <a:pt x="2206625" y="2435225"/>
                </a:lnTo>
                <a:lnTo>
                  <a:pt x="2181225" y="2432050"/>
                </a:lnTo>
                <a:lnTo>
                  <a:pt x="2155825" y="2425700"/>
                </a:lnTo>
                <a:lnTo>
                  <a:pt x="2133600" y="2413000"/>
                </a:lnTo>
                <a:lnTo>
                  <a:pt x="2114550" y="2397125"/>
                </a:lnTo>
                <a:lnTo>
                  <a:pt x="2098675" y="2378075"/>
                </a:lnTo>
                <a:lnTo>
                  <a:pt x="2089150" y="2355850"/>
                </a:lnTo>
                <a:lnTo>
                  <a:pt x="2079625" y="2330450"/>
                </a:lnTo>
                <a:lnTo>
                  <a:pt x="2076450" y="2305050"/>
                </a:lnTo>
                <a:lnTo>
                  <a:pt x="1981200" y="1496439"/>
                </a:lnTo>
                <a:lnTo>
                  <a:pt x="1981200" y="2057400"/>
                </a:lnTo>
                <a:lnTo>
                  <a:pt x="1978025" y="2095500"/>
                </a:lnTo>
                <a:lnTo>
                  <a:pt x="1971675" y="2127250"/>
                </a:lnTo>
                <a:lnTo>
                  <a:pt x="1962150" y="2155825"/>
                </a:lnTo>
                <a:lnTo>
                  <a:pt x="1954679" y="2170766"/>
                </a:lnTo>
                <a:lnTo>
                  <a:pt x="1955800" y="2174875"/>
                </a:lnTo>
                <a:lnTo>
                  <a:pt x="1958975" y="2212975"/>
                </a:lnTo>
                <a:lnTo>
                  <a:pt x="1958975" y="3556000"/>
                </a:lnTo>
                <a:lnTo>
                  <a:pt x="1955800" y="3590925"/>
                </a:lnTo>
                <a:lnTo>
                  <a:pt x="1946275" y="3625850"/>
                </a:lnTo>
                <a:lnTo>
                  <a:pt x="1930400" y="3657600"/>
                </a:lnTo>
                <a:lnTo>
                  <a:pt x="1908175" y="3683000"/>
                </a:lnTo>
                <a:lnTo>
                  <a:pt x="1879600" y="3705225"/>
                </a:lnTo>
                <a:lnTo>
                  <a:pt x="1847850" y="3721100"/>
                </a:lnTo>
                <a:lnTo>
                  <a:pt x="1816100" y="3733800"/>
                </a:lnTo>
                <a:lnTo>
                  <a:pt x="1778000" y="3736975"/>
                </a:lnTo>
                <a:lnTo>
                  <a:pt x="1743075" y="3733800"/>
                </a:lnTo>
                <a:lnTo>
                  <a:pt x="1708150" y="3721100"/>
                </a:lnTo>
                <a:lnTo>
                  <a:pt x="1676400" y="3705225"/>
                </a:lnTo>
                <a:lnTo>
                  <a:pt x="1651000" y="3683000"/>
                </a:lnTo>
                <a:lnTo>
                  <a:pt x="1628775" y="3657600"/>
                </a:lnTo>
                <a:lnTo>
                  <a:pt x="1612900" y="3625850"/>
                </a:lnTo>
                <a:lnTo>
                  <a:pt x="1600200" y="3590925"/>
                </a:lnTo>
                <a:lnTo>
                  <a:pt x="1597025" y="3556000"/>
                </a:lnTo>
                <a:lnTo>
                  <a:pt x="1597025" y="2279650"/>
                </a:lnTo>
                <a:lnTo>
                  <a:pt x="1460500" y="2279650"/>
                </a:lnTo>
                <a:lnTo>
                  <a:pt x="1460500" y="3556000"/>
                </a:lnTo>
                <a:lnTo>
                  <a:pt x="1457325" y="3590925"/>
                </a:lnTo>
                <a:lnTo>
                  <a:pt x="1447800" y="3625850"/>
                </a:lnTo>
                <a:lnTo>
                  <a:pt x="1428750" y="3657600"/>
                </a:lnTo>
                <a:lnTo>
                  <a:pt x="1406525" y="3683000"/>
                </a:lnTo>
                <a:lnTo>
                  <a:pt x="1381125" y="3705225"/>
                </a:lnTo>
                <a:lnTo>
                  <a:pt x="1349375" y="3721100"/>
                </a:lnTo>
                <a:lnTo>
                  <a:pt x="1317625" y="3733800"/>
                </a:lnTo>
                <a:lnTo>
                  <a:pt x="1279525" y="3736975"/>
                </a:lnTo>
                <a:lnTo>
                  <a:pt x="1244600" y="3733800"/>
                </a:lnTo>
                <a:lnTo>
                  <a:pt x="1209675" y="3721100"/>
                </a:lnTo>
                <a:lnTo>
                  <a:pt x="1177925" y="3705225"/>
                </a:lnTo>
                <a:lnTo>
                  <a:pt x="1152525" y="3683000"/>
                </a:lnTo>
                <a:lnTo>
                  <a:pt x="1130300" y="3657600"/>
                </a:lnTo>
                <a:lnTo>
                  <a:pt x="1114425" y="3625850"/>
                </a:lnTo>
                <a:lnTo>
                  <a:pt x="1101725" y="3590925"/>
                </a:lnTo>
                <a:lnTo>
                  <a:pt x="1098550" y="3556000"/>
                </a:lnTo>
                <a:lnTo>
                  <a:pt x="1098550" y="2212975"/>
                </a:lnTo>
                <a:lnTo>
                  <a:pt x="1101725" y="2174875"/>
                </a:lnTo>
                <a:lnTo>
                  <a:pt x="1103062" y="2171199"/>
                </a:lnTo>
                <a:lnTo>
                  <a:pt x="1095375" y="2155825"/>
                </a:lnTo>
                <a:lnTo>
                  <a:pt x="1085850" y="2127250"/>
                </a:lnTo>
                <a:lnTo>
                  <a:pt x="1079500" y="2095500"/>
                </a:lnTo>
                <a:lnTo>
                  <a:pt x="1079500" y="2057400"/>
                </a:lnTo>
                <a:lnTo>
                  <a:pt x="1079500" y="1214835"/>
                </a:lnTo>
                <a:lnTo>
                  <a:pt x="784225" y="1473200"/>
                </a:lnTo>
                <a:lnTo>
                  <a:pt x="762000" y="1489075"/>
                </a:lnTo>
                <a:lnTo>
                  <a:pt x="739775" y="1504950"/>
                </a:lnTo>
                <a:lnTo>
                  <a:pt x="717550" y="1511300"/>
                </a:lnTo>
                <a:lnTo>
                  <a:pt x="698500" y="1513681"/>
                </a:lnTo>
                <a:lnTo>
                  <a:pt x="695325" y="1514475"/>
                </a:lnTo>
                <a:lnTo>
                  <a:pt x="692150" y="1514475"/>
                </a:lnTo>
                <a:lnTo>
                  <a:pt x="673100" y="1514475"/>
                </a:lnTo>
                <a:lnTo>
                  <a:pt x="666750" y="1514475"/>
                </a:lnTo>
                <a:lnTo>
                  <a:pt x="660400" y="1512888"/>
                </a:lnTo>
                <a:lnTo>
                  <a:pt x="647700" y="1511300"/>
                </a:lnTo>
                <a:lnTo>
                  <a:pt x="622300" y="1504950"/>
                </a:lnTo>
                <a:lnTo>
                  <a:pt x="76200" y="1174750"/>
                </a:lnTo>
                <a:lnTo>
                  <a:pt x="53975" y="1162050"/>
                </a:lnTo>
                <a:lnTo>
                  <a:pt x="34925" y="1143000"/>
                </a:lnTo>
                <a:lnTo>
                  <a:pt x="19050" y="1123950"/>
                </a:lnTo>
                <a:lnTo>
                  <a:pt x="9525" y="1101725"/>
                </a:lnTo>
                <a:lnTo>
                  <a:pt x="3175" y="1076325"/>
                </a:lnTo>
                <a:lnTo>
                  <a:pt x="0" y="1050925"/>
                </a:lnTo>
                <a:lnTo>
                  <a:pt x="3175" y="1025525"/>
                </a:lnTo>
                <a:lnTo>
                  <a:pt x="12700" y="1000125"/>
                </a:lnTo>
                <a:lnTo>
                  <a:pt x="25400" y="977900"/>
                </a:lnTo>
                <a:lnTo>
                  <a:pt x="44450" y="958850"/>
                </a:lnTo>
                <a:lnTo>
                  <a:pt x="63500" y="942975"/>
                </a:lnTo>
                <a:lnTo>
                  <a:pt x="85725" y="933450"/>
                </a:lnTo>
                <a:lnTo>
                  <a:pt x="111125" y="927100"/>
                </a:lnTo>
                <a:lnTo>
                  <a:pt x="136525" y="927100"/>
                </a:lnTo>
                <a:lnTo>
                  <a:pt x="161925" y="930275"/>
                </a:lnTo>
                <a:lnTo>
                  <a:pt x="187325" y="936625"/>
                </a:lnTo>
                <a:lnTo>
                  <a:pt x="669973" y="1228459"/>
                </a:lnTo>
                <a:lnTo>
                  <a:pt x="996950" y="939800"/>
                </a:lnTo>
                <a:lnTo>
                  <a:pt x="1019175" y="923925"/>
                </a:lnTo>
                <a:lnTo>
                  <a:pt x="1030288" y="917575"/>
                </a:lnTo>
                <a:lnTo>
                  <a:pt x="1054100" y="901700"/>
                </a:lnTo>
                <a:lnTo>
                  <a:pt x="1089025" y="882650"/>
                </a:lnTo>
                <a:lnTo>
                  <a:pt x="1127125" y="866775"/>
                </a:lnTo>
                <a:lnTo>
                  <a:pt x="1171575" y="854075"/>
                </a:lnTo>
                <a:lnTo>
                  <a:pt x="1219200" y="841375"/>
                </a:lnTo>
                <a:lnTo>
                  <a:pt x="1270000" y="835025"/>
                </a:lnTo>
                <a:lnTo>
                  <a:pt x="1317625" y="825500"/>
                </a:lnTo>
                <a:lnTo>
                  <a:pt x="1365250" y="822325"/>
                </a:lnTo>
                <a:close/>
                <a:moveTo>
                  <a:pt x="1588162" y="0"/>
                </a:moveTo>
                <a:cubicBezTo>
                  <a:pt x="1800555" y="0"/>
                  <a:pt x="1972734" y="172179"/>
                  <a:pt x="1972734" y="384572"/>
                </a:cubicBezTo>
                <a:cubicBezTo>
                  <a:pt x="1972734" y="596965"/>
                  <a:pt x="1800555" y="769144"/>
                  <a:pt x="1588162" y="769144"/>
                </a:cubicBezTo>
                <a:cubicBezTo>
                  <a:pt x="1375769" y="769144"/>
                  <a:pt x="1203590" y="596965"/>
                  <a:pt x="1203590" y="384572"/>
                </a:cubicBezTo>
                <a:cubicBezTo>
                  <a:pt x="1203590" y="172179"/>
                  <a:pt x="1375769" y="0"/>
                  <a:pt x="1588162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等线" panose="02010600030101010101" charset="-122"/>
                <a:ea typeface="+mn-ea"/>
                <a:cs typeface="+mn-ea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等线" panose="02010600030101010101" charset="-122"/>
                <a:ea typeface="+mn-ea"/>
                <a:cs typeface="+mn-ea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等线" panose="02010600030101010101" charset="-122"/>
                <a:ea typeface="+mn-ea"/>
                <a:cs typeface="+mn-ea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等线" panose="02010600030101010101" charset="-122"/>
                <a:ea typeface="+mn-ea"/>
                <a:cs typeface="+mn-ea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等线" panose="02010600030101010101" charset="-122"/>
                <a:ea typeface="+mn-ea"/>
                <a:cs typeface="+mn-ea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等线" panose="02010600030101010101" charset="-122"/>
                <a:ea typeface="+mn-ea"/>
                <a:cs typeface="+mn-ea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等线" panose="02010600030101010101" charset="-122"/>
                <a:ea typeface="+mn-ea"/>
                <a:cs typeface="+mn-ea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等线" panose="02010600030101010101" charset="-122"/>
                <a:ea typeface="+mn-ea"/>
                <a:cs typeface="+mn-ea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等线" panose="02010600030101010101" charset="-122"/>
                <a:ea typeface="+mn-ea"/>
                <a:cs typeface="+mn-ea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2">
            <a:extLst>
              <a:ext uri="{BEBA8EAE-BF5A-486C-A8C5-ECC9F3942E4B}">
                <a14:imgProps xmlns:a14="http://schemas.microsoft.com/office/drawing/2010/main">
                  <a14:imgLayer r:embed="rId33">
                    <a14:imgEffect>
                      <a14:backgroundRemoval t="3965" b="97357" l="3502" r="97471">
                        <a14:foregroundMark x1="7004" y1="25110" x2="7004" y2="25110"/>
                        <a14:foregroundMark x1="3891" y1="16740" x2="3891" y2="16740"/>
                        <a14:foregroundMark x1="20817" y1="5727" x2="20817" y2="5727"/>
                        <a14:foregroundMark x1="93774" y1="33040" x2="93774" y2="33040"/>
                        <a14:foregroundMark x1="97082" y1="39207" x2="97082" y2="39207"/>
                        <a14:foregroundMark x1="88521" y1="97797" x2="88521" y2="97797"/>
                        <a14:foregroundMark x1="13035" y1="93833" x2="13035" y2="93833"/>
                        <a14:foregroundMark x1="25292" y1="92952" x2="25292" y2="92952"/>
                        <a14:foregroundMark x1="48833" y1="94273" x2="48833" y2="94273"/>
                        <a14:foregroundMark x1="41440" y1="93833" x2="41440" y2="93833"/>
                        <a14:foregroundMark x1="65370" y1="93833" x2="65370" y2="93833"/>
                        <a14:foregroundMark x1="76459" y1="93833" x2="76459" y2="93833"/>
                        <a14:foregroundMark x1="97665" y1="72247" x2="97665" y2="72247"/>
                        <a14:foregroundMark x1="75681" y1="3965" x2="75681" y2="3965"/>
                        <a14:foregroundMark x1="71401" y1="6167" x2="71401" y2="6167"/>
                        <a14:foregroundMark x1="4280" y1="42731" x2="4280" y2="42731"/>
                        <a14:foregroundMark x1="4864" y1="90749" x2="4864" y2="90749"/>
                        <a14:foregroundMark x1="4475" y1="88987" x2="4475" y2="8898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9915" y="1343025"/>
            <a:ext cx="8545830" cy="4202430"/>
          </a:xfrm>
          <a:prstGeom prst="rect">
            <a:avLst/>
          </a:prstGeom>
        </p:spPr>
      </p:pic>
      <p:sp>
        <p:nvSpPr>
          <p:cNvPr id="11266" name="PA-矩形 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92000" y="6524626"/>
            <a:ext cx="11808000" cy="333375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267" name="PA-燕尾形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739901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68" name="PA-燕尾形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046289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69" name="PA-燕尾形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838451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0" name="PA-燕尾形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125789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1" name="PA-燕尾形 6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971926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2" name="PA-燕尾形 7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4260851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3" name="PA-燕尾形 8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125375" y="6505575"/>
            <a:ext cx="377825" cy="331788"/>
          </a:xfrm>
          <a:prstGeom prst="chevron">
            <a:avLst>
              <a:gd name="adj" fmla="val 501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4" name="PA-燕尾形 9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430175" y="6505575"/>
            <a:ext cx="377825" cy="331788"/>
          </a:xfrm>
          <a:prstGeom prst="chevron">
            <a:avLst>
              <a:gd name="adj" fmla="val 501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5" name="PA-燕尾形 10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6293250" y="6505575"/>
            <a:ext cx="377825" cy="331788"/>
          </a:xfrm>
          <a:prstGeom prst="chevron">
            <a:avLst>
              <a:gd name="adj" fmla="val 501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6" name="PA-燕尾形 11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6582175" y="6505575"/>
            <a:ext cx="377825" cy="331788"/>
          </a:xfrm>
          <a:prstGeom prst="chevron">
            <a:avLst>
              <a:gd name="adj" fmla="val 501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7" name="PA-燕尾形 12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7518838" y="6505575"/>
            <a:ext cx="377825" cy="331788"/>
          </a:xfrm>
          <a:prstGeom prst="chevron">
            <a:avLst>
              <a:gd name="adj" fmla="val 501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8" name="PA-燕尾形 13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7806175" y="6505575"/>
            <a:ext cx="377825" cy="331788"/>
          </a:xfrm>
          <a:prstGeom prst="chevron">
            <a:avLst>
              <a:gd name="adj" fmla="val 501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9" name="PA-燕尾形 14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8723788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80" name="PA-燕尾形 15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9030175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81" name="PA-燕尾形 16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9984000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82" name="PA-燕尾形 17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10271337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85" name="PA-矩形 36"/>
          <p:cNvSpPr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192000" y="765000"/>
            <a:ext cx="11808000" cy="5616000"/>
          </a:xfrm>
          <a:prstGeom prst="rect">
            <a:avLst/>
          </a:prstGeom>
          <a:noFill/>
          <a:ln w="38100">
            <a:solidFill>
              <a:schemeClr val="bg1">
                <a:lumMod val="50000"/>
              </a:schemeClr>
            </a:solidFill>
            <a:prstDash val="dashDot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30" name="PA-直接连接符 29"/>
          <p:cNvCxnSpPr/>
          <p:nvPr>
            <p:custDataLst>
              <p:tags r:id="rId19"/>
            </p:custDataLst>
          </p:nvPr>
        </p:nvCxnSpPr>
        <p:spPr>
          <a:xfrm flipV="1">
            <a:off x="894175" y="621001"/>
            <a:ext cx="10782453" cy="27672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PA-任意多边形 6"/>
          <p:cNvSpPr>
            <a:spLocks noEditPoints="1"/>
          </p:cNvSpPr>
          <p:nvPr>
            <p:custDataLst>
              <p:tags r:id="rId20"/>
            </p:custDataLst>
          </p:nvPr>
        </p:nvSpPr>
        <p:spPr bwMode="auto">
          <a:xfrm>
            <a:off x="11676628" y="117000"/>
            <a:ext cx="477985" cy="493818"/>
          </a:xfrm>
          <a:custGeom>
            <a:avLst/>
            <a:gdLst>
              <a:gd name="T0" fmla="*/ 760 w 1905"/>
              <a:gd name="T1" fmla="*/ 1455 h 1912"/>
              <a:gd name="T2" fmla="*/ 448 w 1905"/>
              <a:gd name="T3" fmla="*/ 1143 h 1912"/>
              <a:gd name="T4" fmla="*/ 529 w 1905"/>
              <a:gd name="T5" fmla="*/ 1061 h 1912"/>
              <a:gd name="T6" fmla="*/ 841 w 1905"/>
              <a:gd name="T7" fmla="*/ 1374 h 1912"/>
              <a:gd name="T8" fmla="*/ 1802 w 1905"/>
              <a:gd name="T9" fmla="*/ 108 h 1912"/>
              <a:gd name="T10" fmla="*/ 748 w 1905"/>
              <a:gd name="T11" fmla="*/ 785 h 1912"/>
              <a:gd name="T12" fmla="*/ 55 w 1905"/>
              <a:gd name="T13" fmla="*/ 1737 h 1912"/>
              <a:gd name="T14" fmla="*/ 173 w 1905"/>
              <a:gd name="T15" fmla="*/ 1854 h 1912"/>
              <a:gd name="T16" fmla="*/ 1124 w 1905"/>
              <a:gd name="T17" fmla="*/ 1161 h 1912"/>
              <a:gd name="T18" fmla="*/ 1802 w 1905"/>
              <a:gd name="T19" fmla="*/ 108 h 1912"/>
              <a:gd name="T20" fmla="*/ 110 w 1905"/>
              <a:gd name="T21" fmla="*/ 1803 h 1912"/>
              <a:gd name="T22" fmla="*/ 0 w 1905"/>
              <a:gd name="T23" fmla="*/ 1912 h 1912"/>
              <a:gd name="T24" fmla="*/ 1758 w 1905"/>
              <a:gd name="T25" fmla="*/ 368 h 1912"/>
              <a:gd name="T26" fmla="*/ 1544 w 1905"/>
              <a:gd name="T27" fmla="*/ 153 h 1912"/>
              <a:gd name="T28" fmla="*/ 786 w 1905"/>
              <a:gd name="T29" fmla="*/ 513 h 1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05" h="1912">
                <a:moveTo>
                  <a:pt x="760" y="1455"/>
                </a:moveTo>
                <a:cubicBezTo>
                  <a:pt x="448" y="1143"/>
                  <a:pt x="448" y="1143"/>
                  <a:pt x="448" y="1143"/>
                </a:cubicBezTo>
                <a:moveTo>
                  <a:pt x="529" y="1061"/>
                </a:moveTo>
                <a:cubicBezTo>
                  <a:pt x="841" y="1374"/>
                  <a:pt x="841" y="1374"/>
                  <a:pt x="841" y="1374"/>
                </a:cubicBezTo>
                <a:moveTo>
                  <a:pt x="1802" y="108"/>
                </a:moveTo>
                <a:cubicBezTo>
                  <a:pt x="1698" y="4"/>
                  <a:pt x="1226" y="307"/>
                  <a:pt x="748" y="785"/>
                </a:cubicBezTo>
                <a:cubicBezTo>
                  <a:pt x="364" y="1169"/>
                  <a:pt x="94" y="1548"/>
                  <a:pt x="55" y="1737"/>
                </a:cubicBezTo>
                <a:cubicBezTo>
                  <a:pt x="173" y="1854"/>
                  <a:pt x="173" y="1854"/>
                  <a:pt x="173" y="1854"/>
                </a:cubicBezTo>
                <a:cubicBezTo>
                  <a:pt x="361" y="1815"/>
                  <a:pt x="740" y="1545"/>
                  <a:pt x="1124" y="1161"/>
                </a:cubicBezTo>
                <a:cubicBezTo>
                  <a:pt x="1602" y="683"/>
                  <a:pt x="1905" y="212"/>
                  <a:pt x="1802" y="108"/>
                </a:cubicBezTo>
                <a:close/>
                <a:moveTo>
                  <a:pt x="110" y="1803"/>
                </a:moveTo>
                <a:cubicBezTo>
                  <a:pt x="0" y="1912"/>
                  <a:pt x="0" y="1912"/>
                  <a:pt x="0" y="1912"/>
                </a:cubicBezTo>
                <a:moveTo>
                  <a:pt x="1758" y="368"/>
                </a:moveTo>
                <a:cubicBezTo>
                  <a:pt x="1758" y="368"/>
                  <a:pt x="1643" y="253"/>
                  <a:pt x="1544" y="153"/>
                </a:cubicBezTo>
                <a:cubicBezTo>
                  <a:pt x="1544" y="153"/>
                  <a:pt x="1319" y="0"/>
                  <a:pt x="786" y="513"/>
                </a:cubicBezTo>
              </a:path>
            </a:pathLst>
          </a:custGeom>
          <a:noFill/>
          <a:ln w="12700" cap="rnd">
            <a:solidFill>
              <a:schemeClr val="tx1">
                <a:lumMod val="65000"/>
                <a:lumOff val="35000"/>
              </a:schemeClr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03693" tIns="51846" rIns="103693" bIns="51846" numCol="1" anchor="t" anchorCtr="0" compatLnSpc="1"/>
          <a:lstStyle/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pic>
        <p:nvPicPr>
          <p:cNvPr id="32" name="PA-图片 31"/>
          <p:cNvPicPr>
            <a:picLocks noChangeAspect="1"/>
          </p:cNvPicPr>
          <p:nvPr>
            <p:custDataLst>
              <p:tags r:id="rId21"/>
            </p:custDataLst>
          </p:nvPr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4000" y="87531"/>
            <a:ext cx="575654" cy="561142"/>
          </a:xfrm>
          <a:prstGeom prst="rect">
            <a:avLst/>
          </a:prstGeom>
        </p:spPr>
      </p:pic>
      <p:sp>
        <p:nvSpPr>
          <p:cNvPr id="2" name="PA-矩形 1"/>
          <p:cNvSpPr/>
          <p:nvPr>
            <p:custDataLst>
              <p:tags r:id="rId22"/>
            </p:custDataLst>
          </p:nvPr>
        </p:nvSpPr>
        <p:spPr>
          <a:xfrm>
            <a:off x="839654" y="251668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b="1" dirty="0">
                <a:solidFill>
                  <a:srgbClr val="00B0F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兴仁市第六中学</a:t>
            </a:r>
            <a:endParaRPr lang="zh-CN" altLang="en-US" dirty="0">
              <a:solidFill>
                <a:srgbClr val="000000"/>
              </a:solidFill>
            </a:endParaRPr>
          </a:p>
        </p:txBody>
      </p:sp>
      <p:sp>
        <p:nvSpPr>
          <p:cNvPr id="36" name="PA-矩形 35"/>
          <p:cNvSpPr/>
          <p:nvPr>
            <p:custDataLst>
              <p:tags r:id="rId23"/>
            </p:custDataLst>
          </p:nvPr>
        </p:nvSpPr>
        <p:spPr>
          <a:xfrm>
            <a:off x="3848100" y="1887220"/>
            <a:ext cx="730567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chemeClr val="bg1"/>
                </a:solidFill>
                <a:latin typeface="全新硬笔楷书简" panose="02010600040101010101" pitchFamily="2" charset="-122"/>
                <a:ea typeface="全新硬笔楷书简" panose="02010600040101010101" pitchFamily="2" charset="-122"/>
                <a:cs typeface="+mn-cs"/>
              </a:rPr>
              <a:t>        我</a:t>
            </a:r>
            <a:r>
              <a:rPr lang="zh-CN" altLang="en-US" sz="2800" dirty="0">
                <a:solidFill>
                  <a:schemeClr val="bg1"/>
                </a:solidFill>
                <a:latin typeface="全新硬笔楷书简" panose="02010600040101010101" pitchFamily="2" charset="-122"/>
                <a:ea typeface="全新硬笔楷书简" panose="02010600040101010101" pitchFamily="2" charset="-122"/>
                <a:cs typeface="+mn-cs"/>
              </a:rPr>
              <a:t>是追梦人，我为自己代言。假如生活欺骗了我，我会笑对人生，不埋怨、不指责、不沮丧、不堕落</a:t>
            </a:r>
            <a:r>
              <a:rPr lang="zh-CN" altLang="en-US" sz="2800" dirty="0" smtClean="0">
                <a:solidFill>
                  <a:schemeClr val="bg1"/>
                </a:solidFill>
                <a:latin typeface="全新硬笔楷书简" panose="02010600040101010101" pitchFamily="2" charset="-122"/>
                <a:ea typeface="全新硬笔楷书简" panose="02010600040101010101" pitchFamily="2" charset="-122"/>
                <a:cs typeface="+mn-cs"/>
              </a:rPr>
              <a:t>，我能辩证看待问题，我会正确面对金钱，在</a:t>
            </a:r>
            <a:r>
              <a:rPr lang="zh-CN" altLang="en-US" sz="2800" dirty="0">
                <a:solidFill>
                  <a:schemeClr val="bg1"/>
                </a:solidFill>
                <a:latin typeface="全新硬笔楷书简" panose="02010600040101010101" pitchFamily="2" charset="-122"/>
                <a:ea typeface="全新硬笔楷书简" panose="02010600040101010101" pitchFamily="2" charset="-122"/>
                <a:cs typeface="+mn-cs"/>
              </a:rPr>
              <a:t>坚强中自立</a:t>
            </a:r>
            <a:r>
              <a:rPr lang="zh-CN" altLang="en-US" sz="2800" dirty="0" smtClean="0">
                <a:solidFill>
                  <a:schemeClr val="bg1"/>
                </a:solidFill>
                <a:latin typeface="全新硬笔楷书简" panose="02010600040101010101" pitchFamily="2" charset="-122"/>
                <a:ea typeface="全新硬笔楷书简" panose="02010600040101010101" pitchFamily="2" charset="-122"/>
                <a:cs typeface="+mn-cs"/>
              </a:rPr>
              <a:t>，在奋斗中成长，因为</a:t>
            </a:r>
            <a:r>
              <a:rPr lang="zh-CN" altLang="en-US" sz="2800" dirty="0">
                <a:solidFill>
                  <a:schemeClr val="bg1"/>
                </a:solidFill>
                <a:latin typeface="全新硬笔楷书简" panose="02010600040101010101" pitchFamily="2" charset="-122"/>
                <a:ea typeface="全新硬笔楷书简" panose="02010600040101010101" pitchFamily="2" charset="-122"/>
                <a:cs typeface="+mn-cs"/>
              </a:rPr>
              <a:t>我坚信：有梦想总会有花开。</a:t>
            </a:r>
          </a:p>
        </p:txBody>
      </p:sp>
      <p:sp>
        <p:nvSpPr>
          <p:cNvPr id="33" name="PA-燕尾形 2"/>
          <p:cNvSpPr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587787" y="6525000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5" name="PA-燕尾形 3"/>
          <p:cNvSpPr>
            <a:spLocks noChangeArrowheads="1"/>
          </p:cNvSpPr>
          <p:nvPr>
            <p:custDataLst>
              <p:tags r:id="rId25"/>
            </p:custDataLst>
          </p:nvPr>
        </p:nvSpPr>
        <p:spPr bwMode="auto">
          <a:xfrm>
            <a:off x="894175" y="6525000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8" name="PA-燕尾形 2"/>
          <p:cNvSpPr>
            <a:spLocks noChangeArrowheads="1"/>
          </p:cNvSpPr>
          <p:nvPr>
            <p:custDataLst>
              <p:tags r:id="rId26"/>
            </p:custDataLst>
          </p:nvPr>
        </p:nvSpPr>
        <p:spPr bwMode="auto">
          <a:xfrm>
            <a:off x="11027787" y="6525000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9" name="PA-燕尾形 3"/>
          <p:cNvSpPr>
            <a:spLocks noChangeArrowheads="1"/>
          </p:cNvSpPr>
          <p:nvPr>
            <p:custDataLst>
              <p:tags r:id="rId27"/>
            </p:custDataLst>
          </p:nvPr>
        </p:nvSpPr>
        <p:spPr bwMode="auto">
          <a:xfrm>
            <a:off x="11334175" y="6525000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5" name="PA-文本框 4">
            <a:hlinkClick r:id="" action="ppaction://noaction"/>
          </p:cNvPr>
          <p:cNvSpPr txBox="1"/>
          <p:nvPr>
            <p:custDataLst>
              <p:tags r:id="rId28"/>
            </p:custDataLst>
          </p:nvPr>
        </p:nvSpPr>
        <p:spPr>
          <a:xfrm>
            <a:off x="7529195" y="252730"/>
            <a:ext cx="4020185" cy="368300"/>
          </a:xfrm>
          <a:prstGeom prst="rect">
            <a:avLst/>
          </a:prstGeom>
          <a:noFill/>
          <a:ln w="9525">
            <a:noFill/>
          </a:ln>
          <a:effectLst>
            <a:outerShdw dist="35921" dir="2699999" algn="ctr" rotWithShape="0">
              <a:srgbClr val="FFFF00"/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rPr>
              <a:t>部编版九年级语文</a:t>
            </a:r>
            <a:r>
              <a:rPr lang="en-US" altLang="zh-CN" b="1" dirty="0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rPr>
              <a:t>《</a:t>
            </a: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rPr>
              <a:t>我的叔叔于勒</a:t>
            </a:r>
            <a:r>
              <a:rPr lang="en-US" altLang="zh-CN" b="1" dirty="0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rPr>
              <a:t>》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5">
            <a:extLst>
              <a:ext uri="{BEBA8EAE-BF5A-486C-A8C5-ECC9F3942E4B}">
                <a14:imgProps xmlns:a14="http://schemas.microsoft.com/office/drawing/2010/main">
                  <a14:imgLayer r:embed="rId36">
                    <a14:imgEffect>
                      <a14:backgroundRemoval t="10000" b="90000" l="10000" r="90000">
                        <a14:foregroundMark x1="39200" y1="16045" x2="39200" y2="16045"/>
                        <a14:foregroundMark x1="44000" y1="27425" x2="44000" y2="27425"/>
                        <a14:foregroundMark x1="49400" y1="50000" x2="49400" y2="50000"/>
                        <a14:foregroundMark x1="51200" y1="77612" x2="51200" y2="77612"/>
                        <a14:foregroundMark x1="76800" y1="39925" x2="76800" y2="39925"/>
                        <a14:foregroundMark x1="82200" y1="28172" x2="82200" y2="28172"/>
                        <a14:foregroundMark x1="86200" y1="20709" x2="86200" y2="20709"/>
                        <a14:foregroundMark x1="31000" y1="64366" x2="31000" y2="6436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160" y="2068195"/>
            <a:ext cx="3686810" cy="5148580"/>
          </a:xfrm>
          <a:prstGeom prst="rect">
            <a:avLst/>
          </a:prstGeom>
        </p:spPr>
      </p:pic>
      <p:sp>
        <p:nvSpPr>
          <p:cNvPr id="37" name="PA-矩形 2"/>
          <p:cNvSpPr txBox="1">
            <a:spLocks noChangeArrowheads="1"/>
          </p:cNvSpPr>
          <p:nvPr>
            <p:custDataLst>
              <p:tags r:id="rId29"/>
            </p:custDataLst>
          </p:nvPr>
        </p:nvSpPr>
        <p:spPr>
          <a:xfrm>
            <a:off x="839470" y="859155"/>
            <a:ext cx="3132455" cy="48450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与之共勉</a:t>
            </a:r>
            <a:endParaRPr lang="zh-CN" altLang="en-US" sz="2000" b="1" u="sng" dirty="0">
              <a:solidFill>
                <a:schemeClr val="tx1">
                  <a:lumMod val="50000"/>
                  <a:lumOff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pic>
        <p:nvPicPr>
          <p:cNvPr id="40" name="PA-图片 5"/>
          <p:cNvPicPr>
            <a:picLocks noChangeAspect="1"/>
          </p:cNvPicPr>
          <p:nvPr>
            <p:custDataLst>
              <p:tags r:id="rId30"/>
            </p:custDataLst>
          </p:nvPr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44" y="859143"/>
            <a:ext cx="374423" cy="48473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7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1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1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5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PA-矩形 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92000" y="6524626"/>
            <a:ext cx="11808000" cy="333375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267" name="PA-燕尾形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739901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68" name="PA-燕尾形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046289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69" name="PA-燕尾形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838451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0" name="PA-燕尾形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125789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1" name="PA-燕尾形 6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971926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2" name="PA-燕尾形 7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4260851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3" name="PA-燕尾形 8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125375" y="6505575"/>
            <a:ext cx="377825" cy="331788"/>
          </a:xfrm>
          <a:prstGeom prst="chevron">
            <a:avLst>
              <a:gd name="adj" fmla="val 501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4" name="PA-燕尾形 9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430175" y="6505575"/>
            <a:ext cx="377825" cy="331788"/>
          </a:xfrm>
          <a:prstGeom prst="chevron">
            <a:avLst>
              <a:gd name="adj" fmla="val 501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5" name="PA-燕尾形 10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6293250" y="6505575"/>
            <a:ext cx="377825" cy="331788"/>
          </a:xfrm>
          <a:prstGeom prst="chevron">
            <a:avLst>
              <a:gd name="adj" fmla="val 501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6" name="PA-燕尾形 11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6582175" y="6505575"/>
            <a:ext cx="377825" cy="331788"/>
          </a:xfrm>
          <a:prstGeom prst="chevron">
            <a:avLst>
              <a:gd name="adj" fmla="val 501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7" name="PA-燕尾形 12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7518838" y="6505575"/>
            <a:ext cx="377825" cy="331788"/>
          </a:xfrm>
          <a:prstGeom prst="chevron">
            <a:avLst>
              <a:gd name="adj" fmla="val 501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8" name="PA-燕尾形 13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7806175" y="6505575"/>
            <a:ext cx="377825" cy="331788"/>
          </a:xfrm>
          <a:prstGeom prst="chevron">
            <a:avLst>
              <a:gd name="adj" fmla="val 501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79" name="PA-燕尾形 14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8723788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80" name="PA-燕尾形 15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9030175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81" name="PA-燕尾形 16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9984000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82" name="PA-燕尾形 17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10271337" y="6524626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1285" name="PA-矩形 36"/>
          <p:cNvSpPr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192000" y="765000"/>
            <a:ext cx="11808000" cy="5616000"/>
          </a:xfrm>
          <a:prstGeom prst="rect">
            <a:avLst/>
          </a:prstGeom>
          <a:noFill/>
          <a:ln w="38100">
            <a:solidFill>
              <a:schemeClr val="bg1">
                <a:lumMod val="50000"/>
              </a:schemeClr>
            </a:solidFill>
            <a:prstDash val="dashDot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30" name="PA-直接连接符 29"/>
          <p:cNvCxnSpPr/>
          <p:nvPr>
            <p:custDataLst>
              <p:tags r:id="rId19"/>
            </p:custDataLst>
          </p:nvPr>
        </p:nvCxnSpPr>
        <p:spPr>
          <a:xfrm flipV="1">
            <a:off x="894175" y="621001"/>
            <a:ext cx="10782453" cy="27672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PA-任意多边形 6"/>
          <p:cNvSpPr>
            <a:spLocks noEditPoints="1"/>
          </p:cNvSpPr>
          <p:nvPr>
            <p:custDataLst>
              <p:tags r:id="rId20"/>
            </p:custDataLst>
          </p:nvPr>
        </p:nvSpPr>
        <p:spPr bwMode="auto">
          <a:xfrm>
            <a:off x="11676628" y="117000"/>
            <a:ext cx="477985" cy="493818"/>
          </a:xfrm>
          <a:custGeom>
            <a:avLst/>
            <a:gdLst>
              <a:gd name="T0" fmla="*/ 760 w 1905"/>
              <a:gd name="T1" fmla="*/ 1455 h 1912"/>
              <a:gd name="T2" fmla="*/ 448 w 1905"/>
              <a:gd name="T3" fmla="*/ 1143 h 1912"/>
              <a:gd name="T4" fmla="*/ 529 w 1905"/>
              <a:gd name="T5" fmla="*/ 1061 h 1912"/>
              <a:gd name="T6" fmla="*/ 841 w 1905"/>
              <a:gd name="T7" fmla="*/ 1374 h 1912"/>
              <a:gd name="T8" fmla="*/ 1802 w 1905"/>
              <a:gd name="T9" fmla="*/ 108 h 1912"/>
              <a:gd name="T10" fmla="*/ 748 w 1905"/>
              <a:gd name="T11" fmla="*/ 785 h 1912"/>
              <a:gd name="T12" fmla="*/ 55 w 1905"/>
              <a:gd name="T13" fmla="*/ 1737 h 1912"/>
              <a:gd name="T14" fmla="*/ 173 w 1905"/>
              <a:gd name="T15" fmla="*/ 1854 h 1912"/>
              <a:gd name="T16" fmla="*/ 1124 w 1905"/>
              <a:gd name="T17" fmla="*/ 1161 h 1912"/>
              <a:gd name="T18" fmla="*/ 1802 w 1905"/>
              <a:gd name="T19" fmla="*/ 108 h 1912"/>
              <a:gd name="T20" fmla="*/ 110 w 1905"/>
              <a:gd name="T21" fmla="*/ 1803 h 1912"/>
              <a:gd name="T22" fmla="*/ 0 w 1905"/>
              <a:gd name="T23" fmla="*/ 1912 h 1912"/>
              <a:gd name="T24" fmla="*/ 1758 w 1905"/>
              <a:gd name="T25" fmla="*/ 368 h 1912"/>
              <a:gd name="T26" fmla="*/ 1544 w 1905"/>
              <a:gd name="T27" fmla="*/ 153 h 1912"/>
              <a:gd name="T28" fmla="*/ 786 w 1905"/>
              <a:gd name="T29" fmla="*/ 513 h 1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05" h="1912">
                <a:moveTo>
                  <a:pt x="760" y="1455"/>
                </a:moveTo>
                <a:cubicBezTo>
                  <a:pt x="448" y="1143"/>
                  <a:pt x="448" y="1143"/>
                  <a:pt x="448" y="1143"/>
                </a:cubicBezTo>
                <a:moveTo>
                  <a:pt x="529" y="1061"/>
                </a:moveTo>
                <a:cubicBezTo>
                  <a:pt x="841" y="1374"/>
                  <a:pt x="841" y="1374"/>
                  <a:pt x="841" y="1374"/>
                </a:cubicBezTo>
                <a:moveTo>
                  <a:pt x="1802" y="108"/>
                </a:moveTo>
                <a:cubicBezTo>
                  <a:pt x="1698" y="4"/>
                  <a:pt x="1226" y="307"/>
                  <a:pt x="748" y="785"/>
                </a:cubicBezTo>
                <a:cubicBezTo>
                  <a:pt x="364" y="1169"/>
                  <a:pt x="94" y="1548"/>
                  <a:pt x="55" y="1737"/>
                </a:cubicBezTo>
                <a:cubicBezTo>
                  <a:pt x="173" y="1854"/>
                  <a:pt x="173" y="1854"/>
                  <a:pt x="173" y="1854"/>
                </a:cubicBezTo>
                <a:cubicBezTo>
                  <a:pt x="361" y="1815"/>
                  <a:pt x="740" y="1545"/>
                  <a:pt x="1124" y="1161"/>
                </a:cubicBezTo>
                <a:cubicBezTo>
                  <a:pt x="1602" y="683"/>
                  <a:pt x="1905" y="212"/>
                  <a:pt x="1802" y="108"/>
                </a:cubicBezTo>
                <a:close/>
                <a:moveTo>
                  <a:pt x="110" y="1803"/>
                </a:moveTo>
                <a:cubicBezTo>
                  <a:pt x="0" y="1912"/>
                  <a:pt x="0" y="1912"/>
                  <a:pt x="0" y="1912"/>
                </a:cubicBezTo>
                <a:moveTo>
                  <a:pt x="1758" y="368"/>
                </a:moveTo>
                <a:cubicBezTo>
                  <a:pt x="1758" y="368"/>
                  <a:pt x="1643" y="253"/>
                  <a:pt x="1544" y="153"/>
                </a:cubicBezTo>
                <a:cubicBezTo>
                  <a:pt x="1544" y="153"/>
                  <a:pt x="1319" y="0"/>
                  <a:pt x="786" y="513"/>
                </a:cubicBezTo>
              </a:path>
            </a:pathLst>
          </a:custGeom>
          <a:noFill/>
          <a:ln w="12700" cap="rnd">
            <a:solidFill>
              <a:schemeClr val="tx1">
                <a:lumMod val="65000"/>
                <a:lumOff val="35000"/>
              </a:schemeClr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03693" tIns="51846" rIns="103693" bIns="51846" numCol="1" anchor="t" anchorCtr="0" compatLnSpc="1"/>
          <a:lstStyle/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pic>
        <p:nvPicPr>
          <p:cNvPr id="32" name="PA-图片 31"/>
          <p:cNvPicPr>
            <a:picLocks noChangeAspect="1"/>
          </p:cNvPicPr>
          <p:nvPr>
            <p:custDataLst>
              <p:tags r:id="rId21"/>
            </p:custDataLst>
          </p:nvPr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4000" y="87531"/>
            <a:ext cx="575654" cy="561142"/>
          </a:xfrm>
          <a:prstGeom prst="rect">
            <a:avLst/>
          </a:prstGeom>
        </p:spPr>
      </p:pic>
      <p:sp>
        <p:nvSpPr>
          <p:cNvPr id="2" name="PA-矩形 1"/>
          <p:cNvSpPr/>
          <p:nvPr>
            <p:custDataLst>
              <p:tags r:id="rId22"/>
            </p:custDataLst>
          </p:nvPr>
        </p:nvSpPr>
        <p:spPr>
          <a:xfrm>
            <a:off x="839654" y="251668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b="1" dirty="0">
                <a:solidFill>
                  <a:srgbClr val="00B0F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兴仁市第六中学</a:t>
            </a:r>
            <a:endParaRPr lang="zh-CN" altLang="en-US" dirty="0">
              <a:solidFill>
                <a:srgbClr val="000000"/>
              </a:solidFill>
            </a:endParaRPr>
          </a:p>
        </p:txBody>
      </p:sp>
      <p:sp>
        <p:nvSpPr>
          <p:cNvPr id="33" name="PA-燕尾形 2"/>
          <p:cNvSpPr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587787" y="6525000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5" name="PA-燕尾形 3"/>
          <p:cNvSpPr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894175" y="6525000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8" name="PA-燕尾形 2"/>
          <p:cNvSpPr>
            <a:spLocks noChangeArrowheads="1"/>
          </p:cNvSpPr>
          <p:nvPr>
            <p:custDataLst>
              <p:tags r:id="rId25"/>
            </p:custDataLst>
          </p:nvPr>
        </p:nvSpPr>
        <p:spPr bwMode="auto">
          <a:xfrm>
            <a:off x="11027787" y="6525000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39" name="PA-燕尾形 3"/>
          <p:cNvSpPr>
            <a:spLocks noChangeArrowheads="1"/>
          </p:cNvSpPr>
          <p:nvPr>
            <p:custDataLst>
              <p:tags r:id="rId26"/>
            </p:custDataLst>
          </p:nvPr>
        </p:nvSpPr>
        <p:spPr bwMode="auto">
          <a:xfrm>
            <a:off x="11334175" y="6525000"/>
            <a:ext cx="377825" cy="333375"/>
          </a:xfrm>
          <a:prstGeom prst="chevron">
            <a:avLst>
              <a:gd name="adj" fmla="val 4986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5" name="PA-文本框 4">
            <a:hlinkClick r:id="" action="ppaction://noaction"/>
          </p:cNvPr>
          <p:cNvSpPr txBox="1"/>
          <p:nvPr>
            <p:custDataLst>
              <p:tags r:id="rId27"/>
            </p:custDataLst>
          </p:nvPr>
        </p:nvSpPr>
        <p:spPr>
          <a:xfrm>
            <a:off x="7529195" y="252730"/>
            <a:ext cx="4020185" cy="368300"/>
          </a:xfrm>
          <a:prstGeom prst="rect">
            <a:avLst/>
          </a:prstGeom>
          <a:noFill/>
          <a:ln w="9525">
            <a:noFill/>
          </a:ln>
          <a:effectLst>
            <a:outerShdw dist="35921" dir="2699999" algn="ctr" rotWithShape="0">
              <a:srgbClr val="FFFF00"/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rPr>
              <a:t>部编版九年级语文</a:t>
            </a:r>
            <a:r>
              <a:rPr lang="en-US" altLang="zh-CN" b="1" dirty="0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rPr>
              <a:t>《</a:t>
            </a: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rPr>
              <a:t>我的叔叔于勒</a:t>
            </a:r>
            <a:r>
              <a:rPr lang="en-US" altLang="zh-CN" b="1" dirty="0">
                <a:solidFill>
                  <a:schemeClr val="bg1">
                    <a:lumMod val="50000"/>
                  </a:schemeClr>
                </a:solidFill>
                <a:ea typeface="华文细黑" panose="02010600040101010101" pitchFamily="2" charset="-122"/>
              </a:rPr>
              <a:t>》</a:t>
            </a:r>
          </a:p>
        </p:txBody>
      </p:sp>
      <p:sp>
        <p:nvSpPr>
          <p:cNvPr id="37" name="PA-矩形 2"/>
          <p:cNvSpPr txBox="1">
            <a:spLocks noChangeArrowheads="1"/>
          </p:cNvSpPr>
          <p:nvPr>
            <p:custDataLst>
              <p:tags r:id="rId28"/>
            </p:custDataLst>
          </p:nvPr>
        </p:nvSpPr>
        <p:spPr>
          <a:xfrm>
            <a:off x="839470" y="859155"/>
            <a:ext cx="3132455" cy="48450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作业安排</a:t>
            </a:r>
            <a:endParaRPr lang="zh-CN" altLang="en-US" sz="2000" b="1" u="sng" dirty="0">
              <a:solidFill>
                <a:schemeClr val="tx1">
                  <a:lumMod val="50000"/>
                  <a:lumOff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pic>
        <p:nvPicPr>
          <p:cNvPr id="40" name="PA-图片 5"/>
          <p:cNvPicPr>
            <a:picLocks noChangeAspect="1"/>
          </p:cNvPicPr>
          <p:nvPr>
            <p:custDataLst>
              <p:tags r:id="rId29"/>
            </p:custDataLst>
          </p:nvPr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44" y="859143"/>
            <a:ext cx="374423" cy="484734"/>
          </a:xfrm>
          <a:prstGeom prst="rect">
            <a:avLst/>
          </a:prstGeom>
        </p:spPr>
      </p:pic>
      <p:grpSp>
        <p:nvGrpSpPr>
          <p:cNvPr id="61" name="组合 60"/>
          <p:cNvGrpSpPr/>
          <p:nvPr/>
        </p:nvGrpSpPr>
        <p:grpSpPr>
          <a:xfrm>
            <a:off x="1002211" y="2636999"/>
            <a:ext cx="2501789" cy="2643787"/>
            <a:chOff x="1068251" y="2861983"/>
            <a:chExt cx="3343834" cy="3343834"/>
          </a:xfrm>
          <a:solidFill>
            <a:srgbClr val="0080CB"/>
          </a:solidFill>
        </p:grpSpPr>
        <p:sp>
          <p:nvSpPr>
            <p:cNvPr id="75" name="椭圆 74"/>
            <p:cNvSpPr/>
            <p:nvPr/>
          </p:nvSpPr>
          <p:spPr>
            <a:xfrm>
              <a:off x="1068251" y="2861983"/>
              <a:ext cx="3343834" cy="334383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6" name="椭圆 75"/>
            <p:cNvSpPr/>
            <p:nvPr/>
          </p:nvSpPr>
          <p:spPr>
            <a:xfrm>
              <a:off x="1225836" y="3019568"/>
              <a:ext cx="3028664" cy="302866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36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作业</a:t>
              </a:r>
              <a:endParaRPr lang="zh-CN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2" name="Freeform 11"/>
          <p:cNvSpPr/>
          <p:nvPr/>
        </p:nvSpPr>
        <p:spPr bwMode="auto">
          <a:xfrm flipH="1">
            <a:off x="3864000" y="1277271"/>
            <a:ext cx="617919" cy="4724352"/>
          </a:xfrm>
          <a:custGeom>
            <a:avLst/>
            <a:gdLst>
              <a:gd name="T0" fmla="*/ 0 w 1412"/>
              <a:gd name="T1" fmla="*/ 82 h 6009"/>
              <a:gd name="T2" fmla="*/ 0 w 1412"/>
              <a:gd name="T3" fmla="*/ 0 h 6009"/>
              <a:gd name="T4" fmla="*/ 283 w 1412"/>
              <a:gd name="T5" fmla="*/ 71 h 6009"/>
              <a:gd name="T6" fmla="*/ 518 w 1412"/>
              <a:gd name="T7" fmla="*/ 182 h 6009"/>
              <a:gd name="T8" fmla="*/ 723 w 1412"/>
              <a:gd name="T9" fmla="*/ 367 h 6009"/>
              <a:gd name="T10" fmla="*/ 863 w 1412"/>
              <a:gd name="T11" fmla="*/ 597 h 6009"/>
              <a:gd name="T12" fmla="*/ 935 w 1412"/>
              <a:gd name="T13" fmla="*/ 848 h 6009"/>
              <a:gd name="T14" fmla="*/ 966 w 1412"/>
              <a:gd name="T15" fmla="*/ 1141 h 6009"/>
              <a:gd name="T16" fmla="*/ 931 w 1412"/>
              <a:gd name="T17" fmla="*/ 1500 h 6009"/>
              <a:gd name="T18" fmla="*/ 856 w 1412"/>
              <a:gd name="T19" fmla="*/ 1831 h 6009"/>
              <a:gd name="T20" fmla="*/ 828 w 1412"/>
              <a:gd name="T21" fmla="*/ 2176 h 6009"/>
              <a:gd name="T22" fmla="*/ 869 w 1412"/>
              <a:gd name="T23" fmla="*/ 2502 h 6009"/>
              <a:gd name="T24" fmla="*/ 961 w 1412"/>
              <a:gd name="T25" fmla="*/ 2687 h 6009"/>
              <a:gd name="T26" fmla="*/ 1110 w 1412"/>
              <a:gd name="T27" fmla="*/ 2815 h 6009"/>
              <a:gd name="T28" fmla="*/ 1244 w 1412"/>
              <a:gd name="T29" fmla="*/ 2889 h 6009"/>
              <a:gd name="T30" fmla="*/ 1412 w 1412"/>
              <a:gd name="T31" fmla="*/ 2920 h 6009"/>
              <a:gd name="T32" fmla="*/ 1412 w 1412"/>
              <a:gd name="T33" fmla="*/ 3079 h 6009"/>
              <a:gd name="T34" fmla="*/ 1156 w 1412"/>
              <a:gd name="T35" fmla="*/ 3164 h 6009"/>
              <a:gd name="T36" fmla="*/ 999 w 1412"/>
              <a:gd name="T37" fmla="*/ 3291 h 6009"/>
              <a:gd name="T38" fmla="*/ 880 w 1412"/>
              <a:gd name="T39" fmla="*/ 3508 h 6009"/>
              <a:gd name="T40" fmla="*/ 826 w 1412"/>
              <a:gd name="T41" fmla="*/ 3804 h 6009"/>
              <a:gd name="T42" fmla="*/ 850 w 1412"/>
              <a:gd name="T43" fmla="*/ 4193 h 6009"/>
              <a:gd name="T44" fmla="*/ 884 w 1412"/>
              <a:gd name="T45" fmla="*/ 4452 h 6009"/>
              <a:gd name="T46" fmla="*/ 935 w 1412"/>
              <a:gd name="T47" fmla="*/ 4752 h 6009"/>
              <a:gd name="T48" fmla="*/ 944 w 1412"/>
              <a:gd name="T49" fmla="*/ 5046 h 6009"/>
              <a:gd name="T50" fmla="*/ 893 w 1412"/>
              <a:gd name="T51" fmla="*/ 5331 h 6009"/>
              <a:gd name="T52" fmla="*/ 792 w 1412"/>
              <a:gd name="T53" fmla="*/ 5553 h 6009"/>
              <a:gd name="T54" fmla="*/ 639 w 1412"/>
              <a:gd name="T55" fmla="*/ 5737 h 6009"/>
              <a:gd name="T56" fmla="*/ 458 w 1412"/>
              <a:gd name="T57" fmla="*/ 5879 h 6009"/>
              <a:gd name="T58" fmla="*/ 310 w 1412"/>
              <a:gd name="T59" fmla="*/ 5967 h 6009"/>
              <a:gd name="T60" fmla="*/ 212 w 1412"/>
              <a:gd name="T61" fmla="*/ 6005 h 6009"/>
              <a:gd name="T62" fmla="*/ 171 w 1412"/>
              <a:gd name="T63" fmla="*/ 5973 h 6009"/>
              <a:gd name="T64" fmla="*/ 208 w 1412"/>
              <a:gd name="T65" fmla="*/ 5905 h 6009"/>
              <a:gd name="T66" fmla="*/ 300 w 1412"/>
              <a:gd name="T67" fmla="*/ 5840 h 6009"/>
              <a:gd name="T68" fmla="*/ 445 w 1412"/>
              <a:gd name="T69" fmla="*/ 5705 h 6009"/>
              <a:gd name="T70" fmla="*/ 564 w 1412"/>
              <a:gd name="T71" fmla="*/ 5512 h 6009"/>
              <a:gd name="T72" fmla="*/ 625 w 1412"/>
              <a:gd name="T73" fmla="*/ 5315 h 6009"/>
              <a:gd name="T74" fmla="*/ 638 w 1412"/>
              <a:gd name="T75" fmla="*/ 5121 h 6009"/>
              <a:gd name="T76" fmla="*/ 618 w 1412"/>
              <a:gd name="T77" fmla="*/ 4825 h 6009"/>
              <a:gd name="T78" fmla="*/ 584 w 1412"/>
              <a:gd name="T79" fmla="*/ 4415 h 6009"/>
              <a:gd name="T80" fmla="*/ 578 w 1412"/>
              <a:gd name="T81" fmla="*/ 4048 h 6009"/>
              <a:gd name="T82" fmla="*/ 632 w 1412"/>
              <a:gd name="T83" fmla="*/ 3704 h 6009"/>
              <a:gd name="T84" fmla="*/ 772 w 1412"/>
              <a:gd name="T85" fmla="*/ 3412 h 6009"/>
              <a:gd name="T86" fmla="*/ 941 w 1412"/>
              <a:gd name="T87" fmla="*/ 3215 h 6009"/>
              <a:gd name="T88" fmla="*/ 1273 w 1412"/>
              <a:gd name="T89" fmla="*/ 3012 h 6009"/>
              <a:gd name="T90" fmla="*/ 1034 w 1412"/>
              <a:gd name="T91" fmla="*/ 2880 h 6009"/>
              <a:gd name="T92" fmla="*/ 884 w 1412"/>
              <a:gd name="T93" fmla="*/ 2767 h 6009"/>
              <a:gd name="T94" fmla="*/ 739 w 1412"/>
              <a:gd name="T95" fmla="*/ 2564 h 6009"/>
              <a:gd name="T96" fmla="*/ 611 w 1412"/>
              <a:gd name="T97" fmla="*/ 2279 h 6009"/>
              <a:gd name="T98" fmla="*/ 558 w 1412"/>
              <a:gd name="T99" fmla="*/ 1973 h 6009"/>
              <a:gd name="T100" fmla="*/ 562 w 1412"/>
              <a:gd name="T101" fmla="*/ 1648 h 6009"/>
              <a:gd name="T102" fmla="*/ 605 w 1412"/>
              <a:gd name="T103" fmla="*/ 1308 h 6009"/>
              <a:gd name="T104" fmla="*/ 646 w 1412"/>
              <a:gd name="T105" fmla="*/ 904 h 6009"/>
              <a:gd name="T106" fmla="*/ 619 w 1412"/>
              <a:gd name="T107" fmla="*/ 644 h 6009"/>
              <a:gd name="T108" fmla="*/ 520 w 1412"/>
              <a:gd name="T109" fmla="*/ 441 h 6009"/>
              <a:gd name="T110" fmla="*/ 341 w 1412"/>
              <a:gd name="T111" fmla="*/ 240 h 6009"/>
              <a:gd name="T112" fmla="*/ 152 w 1412"/>
              <a:gd name="T113" fmla="*/ 132 h 6009"/>
              <a:gd name="T114" fmla="*/ 0 w 1412"/>
              <a:gd name="T115" fmla="*/ 82 h 6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412" h="6009">
                <a:moveTo>
                  <a:pt x="0" y="82"/>
                </a:moveTo>
                <a:lnTo>
                  <a:pt x="0" y="0"/>
                </a:lnTo>
                <a:cubicBezTo>
                  <a:pt x="108" y="24"/>
                  <a:pt x="202" y="47"/>
                  <a:pt x="283" y="71"/>
                </a:cubicBezTo>
                <a:cubicBezTo>
                  <a:pt x="364" y="95"/>
                  <a:pt x="442" y="132"/>
                  <a:pt x="518" y="182"/>
                </a:cubicBezTo>
                <a:cubicBezTo>
                  <a:pt x="594" y="231"/>
                  <a:pt x="662" y="293"/>
                  <a:pt x="723" y="367"/>
                </a:cubicBezTo>
                <a:cubicBezTo>
                  <a:pt x="784" y="443"/>
                  <a:pt x="830" y="519"/>
                  <a:pt x="863" y="597"/>
                </a:cubicBezTo>
                <a:cubicBezTo>
                  <a:pt x="894" y="675"/>
                  <a:pt x="917" y="759"/>
                  <a:pt x="935" y="848"/>
                </a:cubicBezTo>
                <a:cubicBezTo>
                  <a:pt x="952" y="937"/>
                  <a:pt x="963" y="1036"/>
                  <a:pt x="966" y="1141"/>
                </a:cubicBezTo>
                <a:cubicBezTo>
                  <a:pt x="970" y="1248"/>
                  <a:pt x="959" y="1368"/>
                  <a:pt x="931" y="1500"/>
                </a:cubicBezTo>
                <a:lnTo>
                  <a:pt x="856" y="1831"/>
                </a:lnTo>
                <a:cubicBezTo>
                  <a:pt x="834" y="1941"/>
                  <a:pt x="826" y="2055"/>
                  <a:pt x="828" y="2176"/>
                </a:cubicBezTo>
                <a:cubicBezTo>
                  <a:pt x="828" y="2308"/>
                  <a:pt x="841" y="2417"/>
                  <a:pt x="869" y="2502"/>
                </a:cubicBezTo>
                <a:cubicBezTo>
                  <a:pt x="896" y="2587"/>
                  <a:pt x="926" y="2649"/>
                  <a:pt x="961" y="2687"/>
                </a:cubicBezTo>
                <a:cubicBezTo>
                  <a:pt x="994" y="2724"/>
                  <a:pt x="1044" y="2767"/>
                  <a:pt x="1110" y="2815"/>
                </a:cubicBezTo>
                <a:cubicBezTo>
                  <a:pt x="1176" y="2862"/>
                  <a:pt x="1221" y="2887"/>
                  <a:pt x="1244" y="2889"/>
                </a:cubicBezTo>
                <a:lnTo>
                  <a:pt x="1412" y="2920"/>
                </a:lnTo>
                <a:lnTo>
                  <a:pt x="1412" y="3079"/>
                </a:lnTo>
                <a:cubicBezTo>
                  <a:pt x="1298" y="3106"/>
                  <a:pt x="1213" y="3134"/>
                  <a:pt x="1156" y="3164"/>
                </a:cubicBezTo>
                <a:cubicBezTo>
                  <a:pt x="1099" y="3193"/>
                  <a:pt x="1047" y="3236"/>
                  <a:pt x="999" y="3291"/>
                </a:cubicBezTo>
                <a:cubicBezTo>
                  <a:pt x="952" y="3347"/>
                  <a:pt x="912" y="3419"/>
                  <a:pt x="880" y="3508"/>
                </a:cubicBezTo>
                <a:cubicBezTo>
                  <a:pt x="847" y="3596"/>
                  <a:pt x="829" y="3695"/>
                  <a:pt x="826" y="3804"/>
                </a:cubicBezTo>
                <a:cubicBezTo>
                  <a:pt x="823" y="3914"/>
                  <a:pt x="830" y="4043"/>
                  <a:pt x="850" y="4193"/>
                </a:cubicBezTo>
                <a:cubicBezTo>
                  <a:pt x="860" y="4296"/>
                  <a:pt x="872" y="4383"/>
                  <a:pt x="884" y="4452"/>
                </a:cubicBezTo>
                <a:lnTo>
                  <a:pt x="935" y="4752"/>
                </a:lnTo>
                <a:cubicBezTo>
                  <a:pt x="948" y="4855"/>
                  <a:pt x="951" y="4953"/>
                  <a:pt x="944" y="5046"/>
                </a:cubicBezTo>
                <a:cubicBezTo>
                  <a:pt x="936" y="5150"/>
                  <a:pt x="919" y="5246"/>
                  <a:pt x="893" y="5331"/>
                </a:cubicBezTo>
                <a:cubicBezTo>
                  <a:pt x="866" y="5416"/>
                  <a:pt x="832" y="5491"/>
                  <a:pt x="792" y="5553"/>
                </a:cubicBezTo>
                <a:cubicBezTo>
                  <a:pt x="753" y="5617"/>
                  <a:pt x="702" y="5678"/>
                  <a:pt x="639" y="5737"/>
                </a:cubicBezTo>
                <a:cubicBezTo>
                  <a:pt x="578" y="5796"/>
                  <a:pt x="517" y="5843"/>
                  <a:pt x="458" y="5879"/>
                </a:cubicBezTo>
                <a:lnTo>
                  <a:pt x="310" y="5967"/>
                </a:lnTo>
                <a:cubicBezTo>
                  <a:pt x="268" y="5997"/>
                  <a:pt x="235" y="6009"/>
                  <a:pt x="212" y="6005"/>
                </a:cubicBezTo>
                <a:cubicBezTo>
                  <a:pt x="189" y="6001"/>
                  <a:pt x="175" y="5990"/>
                  <a:pt x="171" y="5973"/>
                </a:cubicBezTo>
                <a:cubicBezTo>
                  <a:pt x="166" y="5954"/>
                  <a:pt x="179" y="5932"/>
                  <a:pt x="208" y="5905"/>
                </a:cubicBezTo>
                <a:cubicBezTo>
                  <a:pt x="219" y="5896"/>
                  <a:pt x="249" y="5874"/>
                  <a:pt x="300" y="5840"/>
                </a:cubicBezTo>
                <a:cubicBezTo>
                  <a:pt x="351" y="5804"/>
                  <a:pt x="399" y="5760"/>
                  <a:pt x="445" y="5705"/>
                </a:cubicBezTo>
                <a:cubicBezTo>
                  <a:pt x="492" y="5650"/>
                  <a:pt x="532" y="5587"/>
                  <a:pt x="564" y="5512"/>
                </a:cubicBezTo>
                <a:cubicBezTo>
                  <a:pt x="596" y="5439"/>
                  <a:pt x="617" y="5373"/>
                  <a:pt x="625" y="5315"/>
                </a:cubicBezTo>
                <a:cubicBezTo>
                  <a:pt x="634" y="5258"/>
                  <a:pt x="638" y="5192"/>
                  <a:pt x="638" y="5121"/>
                </a:cubicBezTo>
                <a:cubicBezTo>
                  <a:pt x="636" y="5058"/>
                  <a:pt x="629" y="4960"/>
                  <a:pt x="618" y="4825"/>
                </a:cubicBezTo>
                <a:cubicBezTo>
                  <a:pt x="606" y="4690"/>
                  <a:pt x="595" y="4553"/>
                  <a:pt x="584" y="4415"/>
                </a:cubicBezTo>
                <a:cubicBezTo>
                  <a:pt x="574" y="4277"/>
                  <a:pt x="572" y="4156"/>
                  <a:pt x="578" y="4048"/>
                </a:cubicBezTo>
                <a:cubicBezTo>
                  <a:pt x="584" y="3907"/>
                  <a:pt x="603" y="3792"/>
                  <a:pt x="632" y="3704"/>
                </a:cubicBezTo>
                <a:cubicBezTo>
                  <a:pt x="661" y="3616"/>
                  <a:pt x="708" y="3518"/>
                  <a:pt x="772" y="3412"/>
                </a:cubicBezTo>
                <a:cubicBezTo>
                  <a:pt x="837" y="3305"/>
                  <a:pt x="893" y="3239"/>
                  <a:pt x="941" y="3215"/>
                </a:cubicBezTo>
                <a:lnTo>
                  <a:pt x="1273" y="3012"/>
                </a:lnTo>
                <a:cubicBezTo>
                  <a:pt x="1174" y="2959"/>
                  <a:pt x="1094" y="2915"/>
                  <a:pt x="1034" y="2880"/>
                </a:cubicBezTo>
                <a:cubicBezTo>
                  <a:pt x="975" y="2844"/>
                  <a:pt x="924" y="2806"/>
                  <a:pt x="884" y="2767"/>
                </a:cubicBezTo>
                <a:cubicBezTo>
                  <a:pt x="844" y="2729"/>
                  <a:pt x="796" y="2661"/>
                  <a:pt x="739" y="2564"/>
                </a:cubicBezTo>
                <a:cubicBezTo>
                  <a:pt x="683" y="2467"/>
                  <a:pt x="639" y="2372"/>
                  <a:pt x="611" y="2279"/>
                </a:cubicBezTo>
                <a:cubicBezTo>
                  <a:pt x="582" y="2187"/>
                  <a:pt x="565" y="2085"/>
                  <a:pt x="558" y="1973"/>
                </a:cubicBezTo>
                <a:cubicBezTo>
                  <a:pt x="550" y="1862"/>
                  <a:pt x="552" y="1753"/>
                  <a:pt x="562" y="1648"/>
                </a:cubicBezTo>
                <a:cubicBezTo>
                  <a:pt x="566" y="1592"/>
                  <a:pt x="580" y="1478"/>
                  <a:pt x="605" y="1308"/>
                </a:cubicBezTo>
                <a:cubicBezTo>
                  <a:pt x="629" y="1139"/>
                  <a:pt x="643" y="1004"/>
                  <a:pt x="646" y="904"/>
                </a:cubicBezTo>
                <a:cubicBezTo>
                  <a:pt x="649" y="805"/>
                  <a:pt x="641" y="718"/>
                  <a:pt x="619" y="644"/>
                </a:cubicBezTo>
                <a:cubicBezTo>
                  <a:pt x="603" y="589"/>
                  <a:pt x="569" y="522"/>
                  <a:pt x="520" y="441"/>
                </a:cubicBezTo>
                <a:cubicBezTo>
                  <a:pt x="470" y="360"/>
                  <a:pt x="411" y="293"/>
                  <a:pt x="341" y="240"/>
                </a:cubicBezTo>
                <a:cubicBezTo>
                  <a:pt x="272" y="187"/>
                  <a:pt x="208" y="152"/>
                  <a:pt x="152" y="132"/>
                </a:cubicBezTo>
                <a:lnTo>
                  <a:pt x="0" y="8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grpSp>
        <p:nvGrpSpPr>
          <p:cNvPr id="63" name="组合 62"/>
          <p:cNvGrpSpPr/>
          <p:nvPr/>
        </p:nvGrpSpPr>
        <p:grpSpPr>
          <a:xfrm>
            <a:off x="4532720" y="1269000"/>
            <a:ext cx="6577481" cy="775508"/>
            <a:chOff x="5710619" y="2505937"/>
            <a:chExt cx="6096000" cy="775508"/>
          </a:xfrm>
        </p:grpSpPr>
        <p:sp>
          <p:nvSpPr>
            <p:cNvPr id="73" name="矩形 72"/>
            <p:cNvSpPr/>
            <p:nvPr/>
          </p:nvSpPr>
          <p:spPr>
            <a:xfrm>
              <a:off x="5710619" y="2505937"/>
              <a:ext cx="4663787" cy="646331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完成语文教材的课后练习，有问题下节课反馈。</a:t>
              </a:r>
              <a:endPara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zh-CN" altLang="en-US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4" name="矩形 73"/>
            <p:cNvSpPr/>
            <p:nvPr/>
          </p:nvSpPr>
          <p:spPr>
            <a:xfrm>
              <a:off x="5710619" y="2863254"/>
              <a:ext cx="6096000" cy="418191"/>
            </a:xfrm>
            <a:prstGeom prst="rect">
              <a:avLst/>
            </a:prstGeom>
          </p:spPr>
          <p:txBody>
            <a:bodyPr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采用“自主练习，小组反馈”的方式，共同完成练习。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4532720" y="2467919"/>
            <a:ext cx="6577480" cy="818982"/>
            <a:chOff x="5710619" y="3709905"/>
            <a:chExt cx="6096000" cy="818982"/>
          </a:xfrm>
        </p:grpSpPr>
        <p:sp>
          <p:nvSpPr>
            <p:cNvPr id="71" name="矩形 70"/>
            <p:cNvSpPr/>
            <p:nvPr/>
          </p:nvSpPr>
          <p:spPr>
            <a:xfrm>
              <a:off x="5710619" y="3709905"/>
              <a:ext cx="2738370" cy="36933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推荐阅读一：</a:t>
              </a:r>
              <a:r>
                <a:rPr lang="en-US" altLang="zh-CN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《</a:t>
              </a:r>
              <a:r>
                <a:rPr lang="zh-CN" altLang="en-US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范进中举</a:t>
              </a:r>
              <a:r>
                <a:rPr lang="en-US" altLang="zh-CN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》</a:t>
              </a:r>
              <a:endPara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2" name="矩形 71"/>
            <p:cNvSpPr/>
            <p:nvPr/>
          </p:nvSpPr>
          <p:spPr>
            <a:xfrm>
              <a:off x="5710619" y="4067222"/>
              <a:ext cx="6096000" cy="461665"/>
            </a:xfrm>
            <a:prstGeom prst="rect">
              <a:avLst/>
            </a:prstGeom>
          </p:spPr>
          <p:txBody>
            <a:bodyPr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关注范进中举前后身边人态度的变化，写好读书笔记，周五阅读反馈。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4532720" y="3694063"/>
            <a:ext cx="6577480" cy="1188314"/>
            <a:chOff x="5710619" y="5026457"/>
            <a:chExt cx="6096000" cy="1188314"/>
          </a:xfrm>
        </p:grpSpPr>
        <p:sp>
          <p:nvSpPr>
            <p:cNvPr id="69" name="矩形 68"/>
            <p:cNvSpPr/>
            <p:nvPr/>
          </p:nvSpPr>
          <p:spPr>
            <a:xfrm>
              <a:off x="5710619" y="5026457"/>
              <a:ext cx="2524436" cy="36933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推荐阅读二：</a:t>
              </a:r>
              <a:r>
                <a:rPr lang="en-US" altLang="zh-CN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《</a:t>
              </a:r>
              <a:r>
                <a:rPr lang="zh-CN" altLang="en-US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变色龙</a:t>
              </a:r>
              <a:r>
                <a:rPr lang="en-US" altLang="zh-CN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》</a:t>
              </a:r>
              <a:endPara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0" name="矩形 69"/>
            <p:cNvSpPr/>
            <p:nvPr/>
          </p:nvSpPr>
          <p:spPr>
            <a:xfrm>
              <a:off x="5710619" y="5383774"/>
              <a:ext cx="6096000" cy="830997"/>
            </a:xfrm>
            <a:prstGeom prst="rect">
              <a:avLst/>
            </a:prstGeom>
          </p:spPr>
          <p:txBody>
            <a:bodyPr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这俄国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现实主义批判家契诃夫写的</a:t>
              </a:r>
              <a:r>
                <a:rPr lang="zh-CN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小说，阅读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时关注奥楚蔑洛</a:t>
              </a:r>
              <a:r>
                <a:rPr lang="zh-CN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夫的态度是根据什么而变化的？写好读书笔记，周五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阅读反馈</a:t>
              </a: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4532720" y="4892983"/>
            <a:ext cx="6577480" cy="775508"/>
            <a:chOff x="5710619" y="5026457"/>
            <a:chExt cx="6096000" cy="775508"/>
          </a:xfrm>
        </p:grpSpPr>
        <p:sp>
          <p:nvSpPr>
            <p:cNvPr id="67" name="矩形 66"/>
            <p:cNvSpPr/>
            <p:nvPr/>
          </p:nvSpPr>
          <p:spPr>
            <a:xfrm>
              <a:off x="5710619" y="5026457"/>
              <a:ext cx="2160448" cy="36933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完成“小册子”练习 </a:t>
              </a:r>
              <a:endPara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8" name="矩形 67"/>
            <p:cNvSpPr/>
            <p:nvPr/>
          </p:nvSpPr>
          <p:spPr>
            <a:xfrm>
              <a:off x="5710619" y="5383774"/>
              <a:ext cx="6096000" cy="418191"/>
            </a:xfrm>
            <a:prstGeom prst="rect">
              <a:avLst/>
            </a:prstGeom>
          </p:spPr>
          <p:txBody>
            <a:bodyPr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选择性完成练习，简单的可不做，有难度的题目注意讨论交流。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82839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  <p:tag name="RESOURCELIBID_ANIM" val="498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  <p:tag name="RESOURCELIBID_SHAPE" val="2023"/>
  <p:tag name="RESOURCELIB_SHAPETYPE" val="4"/>
  <p:tag name="PAMAINTYPE" val="4"/>
  <p:tag name="PATYPE" val="171"/>
  <p:tag name="PASUBTYPE" val="174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  <p:tag name="RESOURCELIBID_SHAPE" val="489962"/>
  <p:tag name="RESOURCELIB_SHAPETYPE" val="4"/>
  <p:tag name="PAMAINTYPE" val="4"/>
  <p:tag name="PATYPE" val="176"/>
  <p:tag name="PASUBTYPE" val="282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  <p:tag name="RESOURCELIBID_ANIM" val="716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  <p:tag name="RESOURCELIBID_SHAPE" val="4791"/>
  <p:tag name="RESOURCELIB_SHAPETYPE" val="4"/>
  <p:tag name="PAMAINTYPE" val="4"/>
  <p:tag name="PATYPE" val="171"/>
  <p:tag name="PASUBTYPE" val="172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  <p:tag name="RESOURCELIBID_ANIM" val="716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  <p:tag name="RESOURCELIBID_ANIM" val="498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5"/>
</p:tagLst>
</file>

<file path=ppt/theme/theme1.xml><?xml version="1.0" encoding="utf-8"?>
<a:theme xmlns:a="http://schemas.openxmlformats.org/drawingml/2006/main" name="2_Office 主题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563</Words>
  <Application>Microsoft Office PowerPoint</Application>
  <PresentationFormat>宽屏</PresentationFormat>
  <Paragraphs>70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28" baseType="lpstr">
      <vt:lpstr>等线</vt:lpstr>
      <vt:lpstr>等线 Light</vt:lpstr>
      <vt:lpstr>方正姚体</vt:lpstr>
      <vt:lpstr>黑体</vt:lpstr>
      <vt:lpstr>华文隶书</vt:lpstr>
      <vt:lpstr>华文细黑</vt:lpstr>
      <vt:lpstr>华文新魏</vt:lpstr>
      <vt:lpstr>楷体_GB2312</vt:lpstr>
      <vt:lpstr>全新硬笔楷书简</vt:lpstr>
      <vt:lpstr>宋体</vt:lpstr>
      <vt:lpstr>微软雅黑</vt:lpstr>
      <vt:lpstr>微软雅黑 Light</vt:lpstr>
      <vt:lpstr>幼圆</vt:lpstr>
      <vt:lpstr>Arial</vt:lpstr>
      <vt:lpstr>Calibri</vt:lpstr>
      <vt:lpstr>Calibri Light</vt:lpstr>
      <vt:lpstr>2_Office 主题</vt:lpstr>
      <vt:lpstr>3_Office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Lenovo User</dc:creator>
  <cp:lastModifiedBy>Administrator</cp:lastModifiedBy>
  <cp:revision>334</cp:revision>
  <dcterms:created xsi:type="dcterms:W3CDTF">2011-09-05T00:59:00Z</dcterms:created>
  <dcterms:modified xsi:type="dcterms:W3CDTF">2020-09-22T05:47:19Z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0008005416000000000001024120</vt:lpwstr>
  </property>
  <property fmtid="{D5CDD505-2E9C-101B-9397-08002B2CF9AE}" pid="3" name="KSOProductBuildVer">
    <vt:lpwstr>2052-11.1.0.9999</vt:lpwstr>
  </property>
</Properties>
</file>