
<file path=[Content_Types].xml><?xml version="1.0" encoding="utf-8"?>
<Types xmlns="http://schemas.openxmlformats.org/package/2006/content-types">
  <Override PartName="/ppt/theme/theme5.xml" ContentType="application/vnd.openxmlformats-officedocument.theme+xml"/>
  <Override PartName="/ppt/tags/tag8.xml" ContentType="application/vnd.openxmlformats-officedocument.presentationml.tags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93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Layouts/slideLayout24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tags/tag38.xml" ContentType="application/vnd.openxmlformats-officedocument.presentationml.tags+xml"/>
  <Override PartName="/ppt/slideLayouts/slideLayout102.xml" ContentType="application/vnd.openxmlformats-officedocument.presentationml.slideLayout+xml"/>
  <Override PartName="/ppt/tags/tag16.xml" ContentType="application/vnd.openxmlformats-officedocument.presentationml.tags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203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ags/tag5.xml" ContentType="application/vnd.openxmlformats-officedocument.presentationml.tags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notesSlides/notesSlide13.xml" ContentType="application/vnd.openxmlformats-officedocument.presentationml.notesSlide+xml"/>
  <Override PartName="/ppt/tags/tag35.xml" ContentType="application/vnd.openxmlformats-officedocument.presentationml.tags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tags/tag24.xml" ContentType="application/vnd.openxmlformats-officedocument.presentationml.tags+xml"/>
  <Override PartName="/ppt/slideLayouts/slideLayout222.xml" ContentType="application/vnd.openxmlformats-officedocument.presentationml.slideLayout+xml"/>
  <Override PartName="/ppt/tags/tag13.xml" ContentType="application/vnd.openxmlformats-officedocument.presentationml.tags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Override PartName="/ppt/slides/slide41.xml" ContentType="application/vnd.openxmlformats-officedocument.presentationml.slide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38.xml" ContentType="application/vnd.openxmlformats-officedocument.presentationml.slideLayout+xml"/>
  <Override PartName="/ppt/tags/tag29.xml" ContentType="application/vnd.openxmlformats-officedocument.presentationml.tags+xml"/>
  <Override PartName="/ppt/slideMasters/slideMaster24.xml" ContentType="application/vnd.openxmlformats-officedocument.presentationml.slideMaster+xml"/>
  <Override PartName="/ppt/slides/slide30.xml" ContentType="application/vnd.openxmlformats-officedocument.presentationml.slide+xml"/>
  <Override PartName="/ppt/slideLayouts/slideLayout40.xml" ContentType="application/vnd.openxmlformats-officedocument.presentationml.slideLayout+xml"/>
  <Override PartName="/ppt/slideLayouts/slideLayout227.xml" ContentType="application/vnd.openxmlformats-officedocument.presentationml.slideLayout+xml"/>
  <Override PartName="/ppt/tags/tag18.xml" ContentType="application/vnd.openxmlformats-officedocument.presentationml.tags+xml"/>
  <Override PartName="/ppt/notesSlides/notesSlide32.xml" ContentType="application/vnd.openxmlformats-officedocument.presentationml.notesSlide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theme/theme23.xml" ContentType="application/vnd.openxmlformats-officedocument.them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41.xml" ContentType="application/vnd.openxmlformats-officedocument.presentationml.slideLayout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230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slides/slide46.xml" ContentType="application/vnd.openxmlformats-officedocument.presentationml.slide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37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tags/tag26.xml" ContentType="application/vnd.openxmlformats-officedocument.presentationml.tags+xml"/>
  <Override PartName="/ppt/slideMasters/slideMaster21.xml" ContentType="application/vnd.openxmlformats-officedocument.presentationml.slideMaster+xml"/>
  <Override PartName="/ppt/slideLayouts/slideLayout224.xml" ContentType="application/vnd.openxmlformats-officedocument.presentationml.slideLayout+xml"/>
  <Override PartName="/ppt/tags/tag15.xml" ContentType="application/vnd.openxmlformats-officedocument.presentationml.tags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Layouts/slideLayout213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20.xml" ContentType="application/vnd.openxmlformats-officedocument.theme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ags/tag4.xml" ContentType="application/vnd.openxmlformats-officedocument.presentationml.tags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notesSlides/notesSlide34.xml" ContentType="application/vnd.openxmlformats-officedocument.presentationml.notesSlide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theme/theme14.xml" ContentType="application/vnd.openxmlformats-officedocument.theme+xml"/>
  <Override PartName="/ppt/slideLayouts/slideLayout243.xml" ContentType="application/vnd.openxmlformats-officedocument.presentationml.slideLayout+xml"/>
  <Override PartName="/ppt/theme/theme25.xml" ContentType="application/vnd.openxmlformats-officedocument.theme+xml"/>
  <Override PartName="/ppt/notesSlides/notesSlide12.xml" ContentType="application/vnd.openxmlformats-officedocument.presentationml.notesSlide+xml"/>
  <Override PartName="/ppt/tags/tag34.xml" ContentType="application/vnd.openxmlformats-officedocument.presentationml.tags+xml"/>
  <Override PartName="/ppt/slideLayouts/slideLayout232.xml" ContentType="application/vnd.openxmlformats-officedocument.presentationml.slideLayout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tags/tag9.xml" ContentType="application/vnd.openxmlformats-officedocument.presentationml.tags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39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slideMasters/slideMaster23.xml" ContentType="application/vnd.openxmlformats-officedocument.presentationml.slideMaster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tags/tag17.xml" ContentType="application/vnd.openxmlformats-officedocument.presentationml.tags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2.xml" ContentType="application/vnd.openxmlformats-officedocument.theme+xml"/>
  <Override PartName="/ppt/tags/tag31.xml" ContentType="application/vnd.openxmlformats-officedocument.presentationml.tags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34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notesSlides/notesSlide14.xml" ContentType="application/vnd.openxmlformats-officedocument.presentationml.notesSlide+xml"/>
  <Override PartName="/ppt/tags/tag36.xml" ContentType="application/vnd.openxmlformats-officedocument.presentationml.tags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tags/tag19.xml" ContentType="application/vnd.openxmlformats-officedocument.presentationml.tags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206.xml" ContentType="application/vnd.openxmlformats-officedocument.presentationml.slideLayout+xml"/>
  <Override PartName="/ppt/theme/theme24.xml" ContentType="application/vnd.openxmlformats-officedocument.theme+xml"/>
  <Override PartName="/ppt/notesSlides/notesSlide11.xml" ContentType="application/vnd.openxmlformats-officedocument.presentationml.notesSlide+xml"/>
  <Override PartName="/ppt/tags/tag33.xml" ContentType="application/vnd.openxmlformats-officedocument.presentationml.tags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ags/tag11.xml" ContentType="application/vnd.openxmlformats-officedocument.presentationml.tags+xml"/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135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notesSlides/notesSlide27.xml" ContentType="application/vnd.openxmlformats-officedocument.presentationml.notes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236.xml" ContentType="application/vnd.openxmlformats-officedocument.presentationml.slideLayout+xml"/>
  <Override PartName="/ppt/tags/tag27.xml" ContentType="application/vnd.openxmlformats-officedocument.presentationml.tags+xml"/>
  <Override PartName="/ppt/slideMasters/slideMaster22.xml" ContentType="application/vnd.openxmlformats-officedocument.presentationml.slideMaster+xml"/>
  <Override PartName="/ppt/notesSlides/notesSlide30.xml" ContentType="application/vnd.openxmlformats-officedocument.presentationml.notesSlide+xml"/>
  <Override PartName="/ppt/slideLayouts/slideLayout198.xml" ContentType="application/vnd.openxmlformats-officedocument.presentationml.slideLayout+xml"/>
  <Override PartName="/ppt/theme/theme21.xml" ContentType="application/vnd.openxmlformats-officedocument.theme+xml"/>
  <Override PartName="/ppt/slideLayouts/slideLayout214.xml" ContentType="application/vnd.openxmlformats-officedocument.presentationml.slideLayout+xml"/>
  <Override PartName="/ppt/slideLayouts/slideLayout98.xml" ContentType="application/vnd.openxmlformats-officedocument.presentationml.slideLayout+xml"/>
  <Override PartName="/ppt/tags/tag30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72" r:id="rId3"/>
    <p:sldMasterId id="2147483684" r:id="rId4"/>
    <p:sldMasterId id="2147483695" r:id="rId5"/>
    <p:sldMasterId id="2147483706" r:id="rId6"/>
    <p:sldMasterId id="2147483717" r:id="rId7"/>
    <p:sldMasterId id="2147483728" r:id="rId8"/>
    <p:sldMasterId id="2147483739" r:id="rId9"/>
    <p:sldMasterId id="2147483750" r:id="rId10"/>
    <p:sldMasterId id="2147483761" r:id="rId11"/>
    <p:sldMasterId id="2147483772" r:id="rId12"/>
    <p:sldMasterId id="2147483783" r:id="rId13"/>
    <p:sldMasterId id="2147483794" r:id="rId14"/>
    <p:sldMasterId id="2147483805" r:id="rId15"/>
    <p:sldMasterId id="2147483816" r:id="rId16"/>
    <p:sldMasterId id="2147483827" r:id="rId17"/>
    <p:sldMasterId id="2147483838" r:id="rId18"/>
    <p:sldMasterId id="2147483849" r:id="rId19"/>
    <p:sldMasterId id="2147483860" r:id="rId20"/>
    <p:sldMasterId id="2147483871" r:id="rId21"/>
    <p:sldMasterId id="2147483882" r:id="rId22"/>
    <p:sldMasterId id="2147483893" r:id="rId23"/>
    <p:sldMasterId id="2147483904" r:id="rId24"/>
  </p:sldMasterIdLst>
  <p:notesMasterIdLst>
    <p:notesMasterId r:id="rId71"/>
  </p:notesMasterIdLst>
  <p:sldIdLst>
    <p:sldId id="260" r:id="rId25"/>
    <p:sldId id="258" r:id="rId26"/>
    <p:sldId id="273" r:id="rId27"/>
    <p:sldId id="274" r:id="rId28"/>
    <p:sldId id="275" r:id="rId29"/>
    <p:sldId id="276" r:id="rId30"/>
    <p:sldId id="277" r:id="rId31"/>
    <p:sldId id="278" r:id="rId32"/>
    <p:sldId id="269" r:id="rId33"/>
    <p:sldId id="270" r:id="rId34"/>
    <p:sldId id="271" r:id="rId35"/>
    <p:sldId id="272" r:id="rId36"/>
    <p:sldId id="279" r:id="rId37"/>
    <p:sldId id="280" r:id="rId38"/>
    <p:sldId id="281" r:id="rId39"/>
    <p:sldId id="282" r:id="rId40"/>
    <p:sldId id="285" r:id="rId41"/>
    <p:sldId id="284" r:id="rId42"/>
    <p:sldId id="286" r:id="rId43"/>
    <p:sldId id="287" r:id="rId44"/>
    <p:sldId id="288" r:id="rId45"/>
    <p:sldId id="289" r:id="rId46"/>
    <p:sldId id="290" r:id="rId47"/>
    <p:sldId id="291" r:id="rId48"/>
    <p:sldId id="292" r:id="rId49"/>
    <p:sldId id="293" r:id="rId50"/>
    <p:sldId id="297" r:id="rId51"/>
    <p:sldId id="295" r:id="rId52"/>
    <p:sldId id="298" r:id="rId53"/>
    <p:sldId id="300" r:id="rId54"/>
    <p:sldId id="299" r:id="rId55"/>
    <p:sldId id="301" r:id="rId56"/>
    <p:sldId id="302" r:id="rId57"/>
    <p:sldId id="303" r:id="rId58"/>
    <p:sldId id="304" r:id="rId59"/>
    <p:sldId id="306" r:id="rId60"/>
    <p:sldId id="305" r:id="rId61"/>
    <p:sldId id="307" r:id="rId62"/>
    <p:sldId id="308" r:id="rId63"/>
    <p:sldId id="309" r:id="rId64"/>
    <p:sldId id="310" r:id="rId65"/>
    <p:sldId id="311" r:id="rId66"/>
    <p:sldId id="312" r:id="rId67"/>
    <p:sldId id="313" r:id="rId68"/>
    <p:sldId id="314" r:id="rId69"/>
    <p:sldId id="315" r:id="rId70"/>
  </p:sldIdLst>
  <p:sldSz cx="9144000" cy="5143500" type="screen16x9"/>
  <p:notesSz cx="6858000" cy="9144000"/>
  <p:defaultTextStyle>
    <a:defPPr>
      <a:defRPr lang="zh-CN"/>
    </a:defPPr>
    <a:lvl1pPr marL="0" algn="l" defTabSz="68564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21" algn="l" defTabSz="68564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647" algn="l" defTabSz="68564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471" algn="l" defTabSz="68564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294" algn="l" defTabSz="68564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121" algn="l" defTabSz="68564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6940" algn="l" defTabSz="68564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9760" algn="l" defTabSz="68564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581" algn="l" defTabSz="68564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057" autoAdjust="0"/>
    <p:restoredTop sz="94660" autoAdjust="0"/>
  </p:normalViewPr>
  <p:slideViewPr>
    <p:cSldViewPr snapToGrid="0">
      <p:cViewPr varScale="1">
        <p:scale>
          <a:sx n="81" d="100"/>
          <a:sy n="81" d="100"/>
        </p:scale>
        <p:origin x="-84" y="-252"/>
      </p:cViewPr>
      <p:guideLst>
        <p:guide orient="horz" pos="2160"/>
        <p:guide orient="horz" pos="1620"/>
        <p:guide pos="3840"/>
        <p:guide pos="2880"/>
      </p:guideLst>
    </p:cSldViewPr>
  </p:slideViewPr>
  <p:outlineViewPr>
    <p:cViewPr>
      <p:scale>
        <a:sx n="33" d="100"/>
        <a:sy n="33" d="100"/>
      </p:scale>
      <p:origin x="0" y="25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10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2.xml"/><Relationship Id="rId39" Type="http://schemas.openxmlformats.org/officeDocument/2006/relationships/slide" Target="slides/slide15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0.xml"/><Relationship Id="rId42" Type="http://schemas.openxmlformats.org/officeDocument/2006/relationships/slide" Target="slides/slide18.xml"/><Relationship Id="rId47" Type="http://schemas.openxmlformats.org/officeDocument/2006/relationships/slide" Target="slides/slide23.xml"/><Relationship Id="rId50" Type="http://schemas.openxmlformats.org/officeDocument/2006/relationships/slide" Target="slides/slide26.xml"/><Relationship Id="rId55" Type="http://schemas.openxmlformats.org/officeDocument/2006/relationships/slide" Target="slides/slide31.xml"/><Relationship Id="rId63" Type="http://schemas.openxmlformats.org/officeDocument/2006/relationships/slide" Target="slides/slide39.xml"/><Relationship Id="rId68" Type="http://schemas.openxmlformats.org/officeDocument/2006/relationships/slide" Target="slides/slide44.xml"/><Relationship Id="rId7" Type="http://schemas.openxmlformats.org/officeDocument/2006/relationships/slideMaster" Target="slideMasters/slideMaster7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5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8.xml"/><Relationship Id="rId37" Type="http://schemas.openxmlformats.org/officeDocument/2006/relationships/slide" Target="slides/slide13.xml"/><Relationship Id="rId40" Type="http://schemas.openxmlformats.org/officeDocument/2006/relationships/slide" Target="slides/slide16.xml"/><Relationship Id="rId45" Type="http://schemas.openxmlformats.org/officeDocument/2006/relationships/slide" Target="slides/slide21.xml"/><Relationship Id="rId53" Type="http://schemas.openxmlformats.org/officeDocument/2006/relationships/slide" Target="slides/slide29.xml"/><Relationship Id="rId58" Type="http://schemas.openxmlformats.org/officeDocument/2006/relationships/slide" Target="slides/slide34.xml"/><Relationship Id="rId66" Type="http://schemas.openxmlformats.org/officeDocument/2006/relationships/slide" Target="slides/slide42.xml"/><Relationship Id="rId7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4.xml"/><Relationship Id="rId36" Type="http://schemas.openxmlformats.org/officeDocument/2006/relationships/slide" Target="slides/slide12.xml"/><Relationship Id="rId49" Type="http://schemas.openxmlformats.org/officeDocument/2006/relationships/slide" Target="slides/slide25.xml"/><Relationship Id="rId57" Type="http://schemas.openxmlformats.org/officeDocument/2006/relationships/slide" Target="slides/slide33.xml"/><Relationship Id="rId61" Type="http://schemas.openxmlformats.org/officeDocument/2006/relationships/slide" Target="slides/slide37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7.xml"/><Relationship Id="rId44" Type="http://schemas.openxmlformats.org/officeDocument/2006/relationships/slide" Target="slides/slide20.xml"/><Relationship Id="rId52" Type="http://schemas.openxmlformats.org/officeDocument/2006/relationships/slide" Target="slides/slide28.xml"/><Relationship Id="rId60" Type="http://schemas.openxmlformats.org/officeDocument/2006/relationships/slide" Target="slides/slide36.xml"/><Relationship Id="rId65" Type="http://schemas.openxmlformats.org/officeDocument/2006/relationships/slide" Target="slides/slide41.xml"/><Relationship Id="rId73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3.xml"/><Relationship Id="rId30" Type="http://schemas.openxmlformats.org/officeDocument/2006/relationships/slide" Target="slides/slide6.xml"/><Relationship Id="rId35" Type="http://schemas.openxmlformats.org/officeDocument/2006/relationships/slide" Target="slides/slide11.xml"/><Relationship Id="rId43" Type="http://schemas.openxmlformats.org/officeDocument/2006/relationships/slide" Target="slides/slide19.xml"/><Relationship Id="rId48" Type="http://schemas.openxmlformats.org/officeDocument/2006/relationships/slide" Target="slides/slide24.xml"/><Relationship Id="rId56" Type="http://schemas.openxmlformats.org/officeDocument/2006/relationships/slide" Target="slides/slide32.xml"/><Relationship Id="rId64" Type="http://schemas.openxmlformats.org/officeDocument/2006/relationships/slide" Target="slides/slide40.xml"/><Relationship Id="rId69" Type="http://schemas.openxmlformats.org/officeDocument/2006/relationships/slide" Target="slides/slide45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7.xml"/><Relationship Id="rId72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1.xml"/><Relationship Id="rId33" Type="http://schemas.openxmlformats.org/officeDocument/2006/relationships/slide" Target="slides/slide9.xml"/><Relationship Id="rId38" Type="http://schemas.openxmlformats.org/officeDocument/2006/relationships/slide" Target="slides/slide14.xml"/><Relationship Id="rId46" Type="http://schemas.openxmlformats.org/officeDocument/2006/relationships/slide" Target="slides/slide22.xml"/><Relationship Id="rId59" Type="http://schemas.openxmlformats.org/officeDocument/2006/relationships/slide" Target="slides/slide35.xml"/><Relationship Id="rId67" Type="http://schemas.openxmlformats.org/officeDocument/2006/relationships/slide" Target="slides/slide43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7.xml"/><Relationship Id="rId54" Type="http://schemas.openxmlformats.org/officeDocument/2006/relationships/slide" Target="slides/slide30.xml"/><Relationship Id="rId62" Type="http://schemas.openxmlformats.org/officeDocument/2006/relationships/slide" Target="slides/slide38.xml"/><Relationship Id="rId70" Type="http://schemas.openxmlformats.org/officeDocument/2006/relationships/slide" Target="slides/slide46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2020/9/8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35691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64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21" algn="l" defTabSz="68564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647" algn="l" defTabSz="68564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471" algn="l" defTabSz="68564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294" algn="l" defTabSz="68564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121" algn="l" defTabSz="68564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6940" algn="l" defTabSz="68564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760" algn="l" defTabSz="68564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581" algn="l" defTabSz="68564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BD0ED6-38B5-421D-8224-D1F475E15379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818301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0723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B7E7789C-46BD-4201-8D41-2B44708E414E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97527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6867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410BA23D-2FA5-4CFB-A5EE-98EA8EA0CAC8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4339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891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A42333-D074-4553-A632-D5B1DBF4F409}" type="slidenum">
              <a:rPr lang="zh-CN" alt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90306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3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4914F8-10A1-4578-AD38-947CAC9439C2}" type="slidenum">
              <a:rPr lang="zh-CN" alt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98933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FC5C53-9BAF-4055-BEA5-1545D681E97B}" type="slidenum">
              <a:rPr lang="zh-CN" alt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97247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FC5C53-9BAF-4055-BEA5-1545D681E97B}" type="slidenum">
              <a:rPr lang="zh-CN" alt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26547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FC5C53-9BAF-4055-BEA5-1545D681E97B}" type="slidenum">
              <a:rPr lang="zh-CN" alt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49343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FC5C53-9BAF-4055-BEA5-1545D681E97B}" type="slidenum">
              <a:rPr lang="zh-CN" alt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44604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FC5C53-9BAF-4055-BEA5-1545D681E97B}" type="slidenum">
              <a:rPr lang="zh-CN" alt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51536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FC5C53-9BAF-4055-BEA5-1545D681E97B}" type="slidenum">
              <a:rPr lang="zh-CN" alt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3738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1433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4339" name="灯片编号占位符 3"/>
          <p:cNvSpPr txBox="1">
            <a:spLocks noGrp="1"/>
          </p:cNvSpPr>
          <p:nvPr/>
        </p:nvSpPr>
        <p:spPr bwMode="auto">
          <a:xfrm>
            <a:off x="4024313" y="9721850"/>
            <a:ext cx="3078162" cy="5111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73B70050-1CCA-4236-A2AC-B3C9CCCF6987}" type="slidenum">
              <a:rPr lang="zh-CN" altLang="en-US" sz="1200">
                <a:latin typeface="Calibri" panose="020F0502020204030204" charset="0"/>
              </a:rPr>
              <a:pPr algn="r"/>
              <a:t>2</a:t>
            </a:fld>
            <a:endParaRPr lang="en-US" altLang="zh-CN" sz="1200">
              <a:latin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4182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FC5C53-9BAF-4055-BEA5-1545D681E97B}" type="slidenum">
              <a:rPr lang="zh-CN" alt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37383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FC5C53-9BAF-4055-BEA5-1545D681E97B}" type="slidenum">
              <a:rPr lang="zh-CN" alt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04821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FC5C53-9BAF-4055-BEA5-1545D681E97B}" type="slidenum">
              <a:rPr lang="zh-CN" alt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04821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7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9138D4B9-A5F6-45E6-A54C-07F89D50ECFC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30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4367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A3ECB8A1-B490-4C7F-B61D-3596E2144FDC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31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55180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1203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C86DF57F-0319-4B01-A5DC-58E1B1BE30C9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32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34279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529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4991D288-05E9-49C4-8EE6-5D8A55B3D816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33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78138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529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4991D288-05E9-49C4-8EE6-5D8A55B3D816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34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78138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7347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E0EF907F-E87A-44CA-BFB4-A46F43D6D491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35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63911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7347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E0EF907F-E87A-44CA-BFB4-A46F43D6D491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36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6391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BD0ED6-38B5-421D-8224-D1F475E15379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63580368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939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B33D33B2-E7B8-4EC1-BD8C-3BB67D26B934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37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08885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1443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C182F15E-75A7-4EC3-8E96-1014D94D97A0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38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068128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349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4714C285-7F52-468A-A262-50296907D183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39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954354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349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4714C285-7F52-468A-A262-50296907D183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40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95435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553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8A6FD04D-5FB5-40D9-B82C-D2CEF0DB8318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41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380951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7587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FEEC81F2-D639-4A50-88B1-CAE5C7939251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42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419819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96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80B7E500-84DA-49AC-9D16-626176E3745F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43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906684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1683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07C4D0-DF4C-4516-BFA3-0B669B3B159B}" type="slidenum">
              <a:rPr lang="zh-CN" alt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650815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7827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D47B68-D38F-484B-B85D-A959125D5BD7}" type="slidenum">
              <a:rPr lang="zh-CN" alt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328930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987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47091D-13D8-4658-83A0-145D03CC918A}" type="slidenum">
              <a:rPr lang="zh-CN" alt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761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BD0ED6-38B5-421D-8224-D1F475E15379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576028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BD0ED6-38B5-421D-8224-D1F475E15379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699664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BD0ED6-38B5-421D-8224-D1F475E15379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370052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2150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709977-6EEB-4B69-86E5-4939BE1684E9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9272571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457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4E6DE3-7C89-4165-A6F1-DC0FC594FA45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4241450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7D9DE0C3-0B90-4CE3-B48F-CA5486BB73B5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1766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21" indent="0" algn="ctr">
              <a:buNone/>
              <a:defRPr sz="1500"/>
            </a:lvl2pPr>
            <a:lvl3pPr marL="685647" indent="0" algn="ctr">
              <a:buNone/>
              <a:defRPr sz="1400"/>
            </a:lvl3pPr>
            <a:lvl4pPr marL="1028471" indent="0" algn="ctr">
              <a:buNone/>
              <a:defRPr sz="1200"/>
            </a:lvl4pPr>
            <a:lvl5pPr marL="1371294" indent="0" algn="ctr">
              <a:buNone/>
              <a:defRPr sz="1200"/>
            </a:lvl5pPr>
            <a:lvl6pPr marL="1714121" indent="0" algn="ctr">
              <a:buNone/>
              <a:defRPr sz="1200"/>
            </a:lvl6pPr>
            <a:lvl7pPr marL="2056940" indent="0" algn="ctr">
              <a:buNone/>
              <a:defRPr sz="1200"/>
            </a:lvl7pPr>
            <a:lvl8pPr marL="2399760" indent="0" algn="ctr">
              <a:buNone/>
              <a:defRPr sz="1200"/>
            </a:lvl8pPr>
            <a:lvl9pPr marL="2742581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/>
              <a:pPr>
                <a:defRPr/>
              </a:pPr>
              <a:t>2020/9/8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5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/>
              <a:pPr>
                <a:defRPr/>
              </a:pPr>
              <a:t>2020/9/8 Tuesday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379908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46318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709250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587847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725083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642954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915765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138901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030755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6572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8"/>
            <a:ext cx="7772400" cy="1102519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821" indent="0" algn="ctr">
              <a:buNone/>
              <a:defRPr/>
            </a:lvl2pPr>
            <a:lvl3pPr marL="685647" indent="0" algn="ctr">
              <a:buNone/>
              <a:defRPr/>
            </a:lvl3pPr>
            <a:lvl4pPr marL="1028471" indent="0" algn="ctr">
              <a:buNone/>
              <a:defRPr/>
            </a:lvl4pPr>
            <a:lvl5pPr marL="1371294" indent="0" algn="ctr">
              <a:buNone/>
              <a:defRPr/>
            </a:lvl5pPr>
            <a:lvl6pPr marL="1714121" indent="0" algn="ctr">
              <a:buNone/>
              <a:defRPr/>
            </a:lvl6pPr>
            <a:lvl7pPr marL="2056940" indent="0" algn="ctr">
              <a:buNone/>
              <a:defRPr/>
            </a:lvl7pPr>
            <a:lvl8pPr marL="2399760" indent="0" algn="ctr">
              <a:buNone/>
              <a:defRPr/>
            </a:lvl8pPr>
            <a:lvl9pPr marL="2742581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21809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267452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05068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052084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264674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192016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484120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861458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815814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69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003477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873538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641166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30201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398393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395883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839723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069968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529670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580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821" indent="0">
              <a:buNone/>
              <a:defRPr sz="1400"/>
            </a:lvl2pPr>
            <a:lvl3pPr marL="685647" indent="0">
              <a:buNone/>
              <a:defRPr sz="1200"/>
            </a:lvl3pPr>
            <a:lvl4pPr marL="1028471" indent="0">
              <a:buNone/>
              <a:defRPr sz="1100"/>
            </a:lvl4pPr>
            <a:lvl5pPr marL="1371294" indent="0">
              <a:buNone/>
              <a:defRPr sz="1100"/>
            </a:lvl5pPr>
            <a:lvl6pPr marL="1714121" indent="0">
              <a:buNone/>
              <a:defRPr sz="1100"/>
            </a:lvl6pPr>
            <a:lvl7pPr marL="2056940" indent="0">
              <a:buNone/>
              <a:defRPr sz="1100"/>
            </a:lvl7pPr>
            <a:lvl8pPr marL="2399760" indent="0">
              <a:buNone/>
              <a:defRPr sz="1100"/>
            </a:lvl8pPr>
            <a:lvl9pPr marL="2742581" indent="0">
              <a:buNone/>
              <a:defRPr sz="11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007499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751059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542334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07129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382545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988172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374144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436001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064029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07733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073690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106523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369746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8899014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0173055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08483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856992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498705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669007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8632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21" indent="0">
              <a:buNone/>
              <a:defRPr sz="1500" b="1"/>
            </a:lvl2pPr>
            <a:lvl3pPr marL="685647" indent="0">
              <a:buNone/>
              <a:defRPr sz="1400" b="1"/>
            </a:lvl3pPr>
            <a:lvl4pPr marL="1028471" indent="0">
              <a:buNone/>
              <a:defRPr sz="1200" b="1"/>
            </a:lvl4pPr>
            <a:lvl5pPr marL="1371294" indent="0">
              <a:buNone/>
              <a:defRPr sz="1200" b="1"/>
            </a:lvl5pPr>
            <a:lvl6pPr marL="1714121" indent="0">
              <a:buNone/>
              <a:defRPr sz="1200" b="1"/>
            </a:lvl6pPr>
            <a:lvl7pPr marL="2056940" indent="0">
              <a:buNone/>
              <a:defRPr sz="1200" b="1"/>
            </a:lvl7pPr>
            <a:lvl8pPr marL="2399760" indent="0">
              <a:buNone/>
              <a:defRPr sz="1200" b="1"/>
            </a:lvl8pPr>
            <a:lvl9pPr marL="2742581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5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21" indent="0">
              <a:buNone/>
              <a:defRPr sz="1500" b="1"/>
            </a:lvl2pPr>
            <a:lvl3pPr marL="685647" indent="0">
              <a:buNone/>
              <a:defRPr sz="1400" b="1"/>
            </a:lvl3pPr>
            <a:lvl4pPr marL="1028471" indent="0">
              <a:buNone/>
              <a:defRPr sz="1200" b="1"/>
            </a:lvl4pPr>
            <a:lvl5pPr marL="1371294" indent="0">
              <a:buNone/>
              <a:defRPr sz="1200" b="1"/>
            </a:lvl5pPr>
            <a:lvl6pPr marL="1714121" indent="0">
              <a:buNone/>
              <a:defRPr sz="1200" b="1"/>
            </a:lvl6pPr>
            <a:lvl7pPr marL="2056940" indent="0">
              <a:buNone/>
              <a:defRPr sz="1200" b="1"/>
            </a:lvl7pPr>
            <a:lvl8pPr marL="2399760" indent="0">
              <a:buNone/>
              <a:defRPr sz="1200" b="1"/>
            </a:lvl8pPr>
            <a:lvl9pPr marL="2742581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5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436465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889546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056497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518608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8510457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0967283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3134376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3447880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613037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6571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000089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870689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563964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62618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279609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2777008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8468707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8433460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8974971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0827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4616165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2296359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264124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4076398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2796091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2777008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8468707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8433460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8974971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08271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7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21" indent="0">
              <a:buNone/>
              <a:defRPr sz="900"/>
            </a:lvl2pPr>
            <a:lvl3pPr marL="685647" indent="0">
              <a:buNone/>
              <a:defRPr sz="800"/>
            </a:lvl3pPr>
            <a:lvl4pPr marL="1028471" indent="0">
              <a:buNone/>
              <a:defRPr sz="700"/>
            </a:lvl4pPr>
            <a:lvl5pPr marL="1371294" indent="0">
              <a:buNone/>
              <a:defRPr sz="700"/>
            </a:lvl5pPr>
            <a:lvl6pPr marL="1714121" indent="0">
              <a:buNone/>
              <a:defRPr sz="700"/>
            </a:lvl6pPr>
            <a:lvl7pPr marL="2056940" indent="0">
              <a:buNone/>
              <a:defRPr sz="700"/>
            </a:lvl7pPr>
            <a:lvl8pPr marL="2399760" indent="0">
              <a:buNone/>
              <a:defRPr sz="700"/>
            </a:lvl8pPr>
            <a:lvl9pPr marL="2742581" indent="0">
              <a:buNone/>
              <a:defRPr sz="7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461616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2296359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2641242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4076398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3503488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6777103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759631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4364374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159301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85084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vert="horz" wrap="square" lIns="68567" tIns="34289" rIns="68567" bIns="34289" numCol="1" anchor="t" anchorCtr="0" compatLnSpc="1"/>
          <a:lstStyle>
            <a:lvl1pPr marL="0" indent="0">
              <a:buNone/>
              <a:defRPr sz="2400"/>
            </a:lvl1pPr>
            <a:lvl2pPr marL="342821" indent="0">
              <a:buNone/>
              <a:defRPr sz="2100"/>
            </a:lvl2pPr>
            <a:lvl3pPr marL="685647" indent="0">
              <a:buNone/>
              <a:defRPr sz="1800"/>
            </a:lvl3pPr>
            <a:lvl4pPr marL="1028471" indent="0">
              <a:buNone/>
              <a:defRPr sz="1500"/>
            </a:lvl4pPr>
            <a:lvl5pPr marL="1371294" indent="0">
              <a:buNone/>
              <a:defRPr sz="1500"/>
            </a:lvl5pPr>
            <a:lvl6pPr marL="1714121" indent="0">
              <a:buNone/>
              <a:defRPr sz="1500"/>
            </a:lvl6pPr>
            <a:lvl7pPr marL="2056940" indent="0">
              <a:buNone/>
              <a:defRPr sz="1500"/>
            </a:lvl7pPr>
            <a:lvl8pPr marL="2399760" indent="0">
              <a:buNone/>
              <a:defRPr sz="1500"/>
            </a:lvl8pPr>
            <a:lvl9pPr marL="2742581" indent="0">
              <a:buNone/>
              <a:defRPr sz="1500"/>
            </a:lvl9pPr>
          </a:lstStyle>
          <a:p>
            <a:pPr marL="0" marR="0" lvl="0" indent="0" algn="l" defTabSz="685647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12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21" indent="0">
              <a:buNone/>
              <a:defRPr sz="900"/>
            </a:lvl2pPr>
            <a:lvl3pPr marL="685647" indent="0">
              <a:buNone/>
              <a:defRPr sz="800"/>
            </a:lvl3pPr>
            <a:lvl4pPr marL="1028471" indent="0">
              <a:buNone/>
              <a:defRPr sz="700"/>
            </a:lvl4pPr>
            <a:lvl5pPr marL="1371294" indent="0">
              <a:buNone/>
              <a:defRPr sz="700"/>
            </a:lvl5pPr>
            <a:lvl6pPr marL="1714121" indent="0">
              <a:buNone/>
              <a:defRPr sz="700"/>
            </a:lvl6pPr>
            <a:lvl7pPr marL="2056940" indent="0">
              <a:buNone/>
              <a:defRPr sz="700"/>
            </a:lvl7pPr>
            <a:lvl8pPr marL="2399760" indent="0">
              <a:buNone/>
              <a:defRPr sz="700"/>
            </a:lvl8pPr>
            <a:lvl9pPr marL="2742581" indent="0">
              <a:buNone/>
              <a:defRPr sz="7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5790865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9324051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5999356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7682081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8655645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8635620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4160668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6779187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9976063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8348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/>
              <a:pPr>
                <a:defRPr/>
              </a:pPr>
              <a:t>2020/9/8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6477160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4225494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5793024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8711981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5098091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3057193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6139421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8722755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8051631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15494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9653072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202952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651329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3421061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9252056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6517654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5022489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4615023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8096558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6268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05980"/>
            <a:ext cx="8229600" cy="438864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0403433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9794801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2448701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3046641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6707267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1213620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5069194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0546664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5729973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92159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gradFill rotWithShape="0">
          <a:gsLst>
            <a:gs pos="0">
              <a:srgbClr val="001847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/>
          <p:nvPr/>
        </p:nvGrpSpPr>
        <p:grpSpPr>
          <a:xfrm>
            <a:off x="-6350" y="15478"/>
            <a:ext cx="9144000" cy="5143500"/>
            <a:chOff x="0" y="0"/>
            <a:chExt cx="5760" cy="4320"/>
          </a:xfrm>
        </p:grpSpPr>
        <p:sp>
          <p:nvSpPr>
            <p:cNvPr id="28" name="Freeform 3"/>
            <p:cNvSpPr/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Freeform 4"/>
            <p:cNvSpPr/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0" name="Freeform 5"/>
          <p:cNvSpPr/>
          <p:nvPr/>
        </p:nvSpPr>
        <p:spPr bwMode="hidden">
          <a:xfrm>
            <a:off x="6242050" y="4701779"/>
            <a:ext cx="2895600" cy="4572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</a:ln>
        </p:spPr>
        <p:txBody>
          <a:bodyPr lIns="68567" tIns="34289" rIns="68567" bIns="34289"/>
          <a:lstStyle/>
          <a:p>
            <a:pPr marL="0" marR="0" lvl="0" indent="0" algn="l" defTabSz="68564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078" name="Group 6"/>
          <p:cNvGrpSpPr/>
          <p:nvPr/>
        </p:nvGrpSpPr>
        <p:grpSpPr>
          <a:xfrm>
            <a:off x="-1587" y="4525568"/>
            <a:ext cx="7845425" cy="638175"/>
            <a:chOff x="0" y="3792"/>
            <a:chExt cx="4942" cy="536"/>
          </a:xfrm>
        </p:grpSpPr>
        <p:sp>
          <p:nvSpPr>
            <p:cNvPr id="32" name="Freeform 7"/>
            <p:cNvSpPr/>
            <p:nvPr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080" name="Group 8"/>
            <p:cNvGrpSpPr/>
            <p:nvPr userDrawn="1"/>
          </p:nvGrpSpPr>
          <p:grpSpPr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35" name="Freeform 9"/>
              <p:cNvSpPr/>
              <p:nvPr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685647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6" name="Freeform 10"/>
              <p:cNvSpPr/>
              <p:nvPr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685647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7" name="Freeform 11"/>
              <p:cNvSpPr/>
              <p:nvPr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685647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8" name="Freeform 12"/>
              <p:cNvSpPr/>
              <p:nvPr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685647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" name="Freeform 13"/>
              <p:cNvSpPr/>
              <p:nvPr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685647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4" name="Freeform 14"/>
            <p:cNvSpPr/>
            <p:nvPr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087" name="Group 15"/>
          <p:cNvGrpSpPr/>
          <p:nvPr/>
        </p:nvGrpSpPr>
        <p:grpSpPr>
          <a:xfrm>
            <a:off x="627073" y="4516041"/>
            <a:ext cx="5684837" cy="636984"/>
            <a:chOff x="395" y="3793"/>
            <a:chExt cx="3581" cy="535"/>
          </a:xfrm>
        </p:grpSpPr>
        <p:sp>
          <p:nvSpPr>
            <p:cNvPr id="41" name="Freeform 16"/>
            <p:cNvSpPr/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Freeform 17"/>
            <p:cNvSpPr/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" name="Freeform 18"/>
            <p:cNvSpPr/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Freeform 19"/>
            <p:cNvSpPr/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" name="Freeform 20"/>
            <p:cNvSpPr/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Freeform 21"/>
            <p:cNvSpPr/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70006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085850"/>
            <a:ext cx="8229600" cy="1302544"/>
          </a:xfrm>
        </p:spPr>
        <p:txBody>
          <a:bodyPr/>
          <a:lstStyle>
            <a:lvl1pPr>
              <a:defRPr sz="41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170007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571750"/>
            <a:ext cx="6400800" cy="131445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7" name="Rectangle 2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4686300"/>
            <a:ext cx="21336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67" tIns="34289" rIns="68567" bIns="34289" numCol="1" anchor="b" anchorCtr="0" compatLnSpc="1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48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21336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67" tIns="34289" rIns="68567" bIns="34289" numCol="1" anchor="b" anchorCtr="0" compatLnSpc="1"/>
          <a:lstStyle/>
          <a:p>
            <a:pPr algn="r" fontAlgn="base"/>
            <a:fld id="{9A0DB2DC-4C9A-4742-B13C-FB6460FD3503}" type="slidenum">
              <a:rPr lang="en-US" altLang="zh-CN" strike="noStrike" noProof="1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algn="r" fontAlgn="base"/>
              <a:t>‹#›</a:t>
            </a:fld>
            <a:endParaRPr lang="en-US" altLang="zh-CN" strike="noStrike" noProof="1"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49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67" tIns="34289" rIns="68567" bIns="34289" numCol="1" anchor="b" anchorCtr="0" compatLnSpc="1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6357888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4769897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627041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4272940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5559890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6687068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4631507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0996146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2283731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26824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9580919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3061893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8490775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37442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821" indent="0">
              <a:buNone/>
              <a:defRPr sz="1400"/>
            </a:lvl2pPr>
            <a:lvl3pPr marL="685647" indent="0">
              <a:buNone/>
              <a:defRPr sz="1200"/>
            </a:lvl3pPr>
            <a:lvl4pPr marL="1028471" indent="0">
              <a:buNone/>
              <a:defRPr sz="1100"/>
            </a:lvl4pPr>
            <a:lvl5pPr marL="1371294" indent="0">
              <a:buNone/>
              <a:defRPr sz="1100"/>
            </a:lvl5pPr>
            <a:lvl6pPr marL="1714121" indent="0">
              <a:buNone/>
              <a:defRPr sz="1100"/>
            </a:lvl6pPr>
            <a:lvl7pPr marL="2056940" indent="0">
              <a:buNone/>
              <a:defRPr sz="1100"/>
            </a:lvl7pPr>
            <a:lvl8pPr marL="2399760" indent="0">
              <a:buNone/>
              <a:defRPr sz="1100"/>
            </a:lvl8pPr>
            <a:lvl9pPr marL="2742581" indent="0">
              <a:buNone/>
              <a:defRPr sz="11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718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718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21" indent="0">
              <a:buNone/>
              <a:defRPr sz="1500" b="1"/>
            </a:lvl2pPr>
            <a:lvl3pPr marL="685647" indent="0">
              <a:buNone/>
              <a:defRPr sz="1400" b="1"/>
            </a:lvl3pPr>
            <a:lvl4pPr marL="1028471" indent="0">
              <a:buNone/>
              <a:defRPr sz="1200" b="1"/>
            </a:lvl4pPr>
            <a:lvl5pPr marL="1371294" indent="0">
              <a:buNone/>
              <a:defRPr sz="1200" b="1"/>
            </a:lvl5pPr>
            <a:lvl6pPr marL="1714121" indent="0">
              <a:buNone/>
              <a:defRPr sz="1200" b="1"/>
            </a:lvl6pPr>
            <a:lvl7pPr marL="2056940" indent="0">
              <a:buNone/>
              <a:defRPr sz="1200" b="1"/>
            </a:lvl7pPr>
            <a:lvl8pPr marL="2399760" indent="0">
              <a:buNone/>
              <a:defRPr sz="1200" b="1"/>
            </a:lvl8pPr>
            <a:lvl9pPr marL="2742581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5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21" indent="0">
              <a:buNone/>
              <a:defRPr sz="1500" b="1"/>
            </a:lvl2pPr>
            <a:lvl3pPr marL="685647" indent="0">
              <a:buNone/>
              <a:defRPr sz="1400" b="1"/>
            </a:lvl3pPr>
            <a:lvl4pPr marL="1028471" indent="0">
              <a:buNone/>
              <a:defRPr sz="1200" b="1"/>
            </a:lvl4pPr>
            <a:lvl5pPr marL="1371294" indent="0">
              <a:buNone/>
              <a:defRPr sz="1200" b="1"/>
            </a:lvl5pPr>
            <a:lvl6pPr marL="1714121" indent="0">
              <a:buNone/>
              <a:defRPr sz="1200" b="1"/>
            </a:lvl6pPr>
            <a:lvl7pPr marL="2056940" indent="0">
              <a:buNone/>
              <a:defRPr sz="1200" b="1"/>
            </a:lvl7pPr>
            <a:lvl8pPr marL="2399760" indent="0">
              <a:buNone/>
              <a:defRPr sz="1200" b="1"/>
            </a:lvl8pPr>
            <a:lvl9pPr marL="2742581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5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2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6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47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29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12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69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7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58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/>
              <a:pPr>
                <a:defRPr/>
              </a:pPr>
              <a:t>2020/9/8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7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21" indent="0">
              <a:buNone/>
              <a:defRPr sz="900"/>
            </a:lvl2pPr>
            <a:lvl3pPr marL="685647" indent="0">
              <a:buNone/>
              <a:defRPr sz="800"/>
            </a:lvl3pPr>
            <a:lvl4pPr marL="1028471" indent="0">
              <a:buNone/>
              <a:defRPr sz="700"/>
            </a:lvl4pPr>
            <a:lvl5pPr marL="1371294" indent="0">
              <a:buNone/>
              <a:defRPr sz="700"/>
            </a:lvl5pPr>
            <a:lvl6pPr marL="1714121" indent="0">
              <a:buNone/>
              <a:defRPr sz="700"/>
            </a:lvl6pPr>
            <a:lvl7pPr marL="2056940" indent="0">
              <a:buNone/>
              <a:defRPr sz="700"/>
            </a:lvl7pPr>
            <a:lvl8pPr marL="2399760" indent="0">
              <a:buNone/>
              <a:defRPr sz="700"/>
            </a:lvl8pPr>
            <a:lvl9pPr marL="2742581" indent="0">
              <a:buNone/>
              <a:defRPr sz="7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vert="horz" wrap="square" lIns="68567" tIns="34289" rIns="68567" bIns="34289" numCol="1" anchor="t" anchorCtr="0" compatLnSpc="1"/>
          <a:lstStyle>
            <a:lvl1pPr marL="0" indent="0">
              <a:buNone/>
              <a:defRPr sz="2400"/>
            </a:lvl1pPr>
            <a:lvl2pPr marL="342821" indent="0">
              <a:buNone/>
              <a:defRPr sz="2100"/>
            </a:lvl2pPr>
            <a:lvl3pPr marL="685647" indent="0">
              <a:buNone/>
              <a:defRPr sz="1800"/>
            </a:lvl3pPr>
            <a:lvl4pPr marL="1028471" indent="0">
              <a:buNone/>
              <a:defRPr sz="1500"/>
            </a:lvl4pPr>
            <a:lvl5pPr marL="1371294" indent="0">
              <a:buNone/>
              <a:defRPr sz="1500"/>
            </a:lvl5pPr>
            <a:lvl6pPr marL="1714121" indent="0">
              <a:buNone/>
              <a:defRPr sz="1500"/>
            </a:lvl6pPr>
            <a:lvl7pPr marL="2056940" indent="0">
              <a:buNone/>
              <a:defRPr sz="1500"/>
            </a:lvl7pPr>
            <a:lvl8pPr marL="2399760" indent="0">
              <a:buNone/>
              <a:defRPr sz="1500"/>
            </a:lvl8pPr>
            <a:lvl9pPr marL="2742581" indent="0">
              <a:buNone/>
              <a:defRPr sz="1500"/>
            </a:lvl9pPr>
          </a:lstStyle>
          <a:p>
            <a:pPr marL="0" marR="0" lvl="0" indent="0" algn="l" defTabSz="685647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12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21" indent="0">
              <a:buNone/>
              <a:defRPr sz="900"/>
            </a:lvl2pPr>
            <a:lvl3pPr marL="685647" indent="0">
              <a:buNone/>
              <a:defRPr sz="800"/>
            </a:lvl3pPr>
            <a:lvl4pPr marL="1028471" indent="0">
              <a:buNone/>
              <a:defRPr sz="700"/>
            </a:lvl4pPr>
            <a:lvl5pPr marL="1371294" indent="0">
              <a:buNone/>
              <a:defRPr sz="700"/>
            </a:lvl5pPr>
            <a:lvl6pPr marL="1714121" indent="0">
              <a:buNone/>
              <a:defRPr sz="700"/>
            </a:lvl6pPr>
            <a:lvl7pPr marL="2056940" indent="0">
              <a:buNone/>
              <a:defRPr sz="700"/>
            </a:lvl7pPr>
            <a:lvl8pPr marL="2399760" indent="0">
              <a:buNone/>
              <a:defRPr sz="700"/>
            </a:lvl8pPr>
            <a:lvl9pPr marL="2742581" indent="0">
              <a:buNone/>
              <a:defRPr sz="7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71450"/>
            <a:ext cx="2057400" cy="44005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71450"/>
            <a:ext cx="6019800" cy="44005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30" indent="0" algn="ctr">
              <a:buNone/>
              <a:defRPr sz="1500"/>
            </a:lvl2pPr>
            <a:lvl3pPr marL="685664" indent="0" algn="ctr">
              <a:buNone/>
              <a:defRPr sz="1400"/>
            </a:lvl3pPr>
            <a:lvl4pPr marL="1028496" indent="0" algn="ctr">
              <a:buNone/>
              <a:defRPr sz="1200"/>
            </a:lvl4pPr>
            <a:lvl5pPr marL="1371328" indent="0" algn="ctr">
              <a:buNone/>
              <a:defRPr sz="1200"/>
            </a:lvl5pPr>
            <a:lvl6pPr marL="1714163" indent="0" algn="ctr">
              <a:buNone/>
              <a:defRPr sz="1200"/>
            </a:lvl6pPr>
            <a:lvl7pPr marL="2056991" indent="0" algn="ctr">
              <a:buNone/>
              <a:defRPr sz="1200"/>
            </a:lvl7pPr>
            <a:lvl8pPr marL="2399820" indent="0" algn="ctr">
              <a:buNone/>
              <a:defRPr sz="1200"/>
            </a:lvl8pPr>
            <a:lvl9pPr marL="274265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77919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77635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3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49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3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16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699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8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65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96551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46650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90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830" indent="0">
              <a:buNone/>
              <a:defRPr sz="1800"/>
            </a:lvl2pPr>
            <a:lvl3pPr marL="685664" indent="0">
              <a:buNone/>
              <a:defRPr sz="1500"/>
            </a:lvl3pPr>
            <a:lvl4pPr marL="1028496" indent="0">
              <a:buNone/>
              <a:defRPr sz="1400"/>
            </a:lvl4pPr>
            <a:lvl5pPr marL="1371328" indent="0">
              <a:buNone/>
              <a:defRPr sz="1400"/>
            </a:lvl5pPr>
            <a:lvl6pPr marL="1714163" indent="0">
              <a:buNone/>
              <a:defRPr sz="1400"/>
            </a:lvl6pPr>
            <a:lvl7pPr marL="2056991" indent="0">
              <a:buNone/>
              <a:defRPr sz="1400"/>
            </a:lvl7pPr>
            <a:lvl8pPr marL="2399820" indent="0">
              <a:buNone/>
              <a:defRPr sz="1400"/>
            </a:lvl8pPr>
            <a:lvl9pPr marL="274265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90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830" indent="0">
              <a:buNone/>
              <a:defRPr sz="1800"/>
            </a:lvl2pPr>
            <a:lvl3pPr marL="685664" indent="0">
              <a:buNone/>
              <a:defRPr sz="1500"/>
            </a:lvl3pPr>
            <a:lvl4pPr marL="1028496" indent="0">
              <a:buNone/>
              <a:defRPr sz="1400"/>
            </a:lvl4pPr>
            <a:lvl5pPr marL="1371328" indent="0">
              <a:buNone/>
              <a:defRPr sz="1400"/>
            </a:lvl5pPr>
            <a:lvl6pPr marL="1714163" indent="0">
              <a:buNone/>
              <a:defRPr sz="1400"/>
            </a:lvl6pPr>
            <a:lvl7pPr marL="2056991" indent="0">
              <a:buNone/>
              <a:defRPr sz="1400"/>
            </a:lvl7pPr>
            <a:lvl8pPr marL="2399820" indent="0">
              <a:buNone/>
              <a:defRPr sz="1400"/>
            </a:lvl8pPr>
            <a:lvl9pPr marL="274265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6567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0885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/>
              <a:pPr>
                <a:defRPr/>
              </a:pPr>
              <a:t>2020/9/8 Tuesday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18110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30" indent="0">
              <a:buNone/>
              <a:defRPr sz="2100"/>
            </a:lvl2pPr>
            <a:lvl3pPr marL="685664" indent="0">
              <a:buNone/>
              <a:defRPr sz="1800"/>
            </a:lvl3pPr>
            <a:lvl4pPr marL="1028496" indent="0">
              <a:buNone/>
              <a:defRPr sz="1500"/>
            </a:lvl4pPr>
            <a:lvl5pPr marL="1371328" indent="0">
              <a:buNone/>
              <a:defRPr sz="1500"/>
            </a:lvl5pPr>
            <a:lvl6pPr marL="1714163" indent="0">
              <a:buNone/>
              <a:defRPr sz="1500"/>
            </a:lvl6pPr>
            <a:lvl7pPr marL="2056991" indent="0">
              <a:buNone/>
              <a:defRPr sz="1500"/>
            </a:lvl7pPr>
            <a:lvl8pPr marL="2399820" indent="0">
              <a:buNone/>
              <a:defRPr sz="1500"/>
            </a:lvl8pPr>
            <a:lvl9pPr marL="274265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30" indent="0">
              <a:buNone/>
              <a:defRPr sz="1400"/>
            </a:lvl2pPr>
            <a:lvl3pPr marL="685664" indent="0">
              <a:buNone/>
              <a:defRPr sz="1200"/>
            </a:lvl3pPr>
            <a:lvl4pPr marL="1028496" indent="0">
              <a:buNone/>
              <a:defRPr sz="1100"/>
            </a:lvl4pPr>
            <a:lvl5pPr marL="1371328" indent="0">
              <a:buNone/>
              <a:defRPr sz="1100"/>
            </a:lvl5pPr>
            <a:lvl6pPr marL="1714163" indent="0">
              <a:buNone/>
              <a:defRPr sz="1100"/>
            </a:lvl6pPr>
            <a:lvl7pPr marL="2056991" indent="0">
              <a:buNone/>
              <a:defRPr sz="1100"/>
            </a:lvl7pPr>
            <a:lvl8pPr marL="2399820" indent="0">
              <a:buNone/>
              <a:defRPr sz="1100"/>
            </a:lvl8pPr>
            <a:lvl9pPr marL="274265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96407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53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53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37710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53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05038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57" indent="0" algn="ctr">
              <a:buNone/>
              <a:defRPr sz="1500"/>
            </a:lvl2pPr>
            <a:lvl3pPr marL="685715" indent="0" algn="ctr">
              <a:buNone/>
              <a:defRPr sz="1400"/>
            </a:lvl3pPr>
            <a:lvl4pPr marL="1028573" indent="0" algn="ctr">
              <a:buNone/>
              <a:defRPr sz="1200"/>
            </a:lvl4pPr>
            <a:lvl5pPr marL="1371430" indent="0" algn="ctr">
              <a:buNone/>
              <a:defRPr sz="1200"/>
            </a:lvl5pPr>
            <a:lvl6pPr marL="1714289" indent="0" algn="ctr">
              <a:buNone/>
              <a:defRPr sz="1200"/>
            </a:lvl6pPr>
            <a:lvl7pPr marL="2057144" indent="0" algn="ctr">
              <a:buNone/>
              <a:defRPr sz="1200"/>
            </a:lvl7pPr>
            <a:lvl8pPr marL="2400000" indent="0" algn="ctr">
              <a:buNone/>
              <a:defRPr sz="1200"/>
            </a:lvl8pPr>
            <a:lvl9pPr marL="2742857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26944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688771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0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5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7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8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4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8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12069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647542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7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857" indent="0">
              <a:buNone/>
              <a:defRPr sz="1800"/>
            </a:lvl2pPr>
            <a:lvl3pPr marL="685715" indent="0">
              <a:buNone/>
              <a:defRPr sz="1500"/>
            </a:lvl3pPr>
            <a:lvl4pPr marL="1028573" indent="0">
              <a:buNone/>
              <a:defRPr sz="1400"/>
            </a:lvl4pPr>
            <a:lvl5pPr marL="1371430" indent="0">
              <a:buNone/>
              <a:defRPr sz="1400"/>
            </a:lvl5pPr>
            <a:lvl6pPr marL="1714289" indent="0">
              <a:buNone/>
              <a:defRPr sz="1400"/>
            </a:lvl6pPr>
            <a:lvl7pPr marL="2057144" indent="0">
              <a:buNone/>
              <a:defRPr sz="1400"/>
            </a:lvl7pPr>
            <a:lvl8pPr marL="2400000" indent="0">
              <a:buNone/>
              <a:defRPr sz="1400"/>
            </a:lvl8pPr>
            <a:lvl9pPr marL="2742857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7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857" indent="0">
              <a:buNone/>
              <a:defRPr sz="1800"/>
            </a:lvl2pPr>
            <a:lvl3pPr marL="685715" indent="0">
              <a:buNone/>
              <a:defRPr sz="1500"/>
            </a:lvl3pPr>
            <a:lvl4pPr marL="1028573" indent="0">
              <a:buNone/>
              <a:defRPr sz="1400"/>
            </a:lvl4pPr>
            <a:lvl5pPr marL="1371430" indent="0">
              <a:buNone/>
              <a:defRPr sz="1400"/>
            </a:lvl5pPr>
            <a:lvl6pPr marL="1714289" indent="0">
              <a:buNone/>
              <a:defRPr sz="1400"/>
            </a:lvl6pPr>
            <a:lvl7pPr marL="2057144" indent="0">
              <a:buNone/>
              <a:defRPr sz="1400"/>
            </a:lvl7pPr>
            <a:lvl8pPr marL="2400000" indent="0">
              <a:buNone/>
              <a:defRPr sz="1400"/>
            </a:lvl8pPr>
            <a:lvl9pPr marL="2742857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11079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8949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9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821" indent="0">
              <a:buNone/>
              <a:defRPr sz="1800"/>
            </a:lvl2pPr>
            <a:lvl3pPr marL="685647" indent="0">
              <a:buNone/>
              <a:defRPr sz="1500"/>
            </a:lvl3pPr>
            <a:lvl4pPr marL="1028471" indent="0">
              <a:buNone/>
              <a:defRPr sz="1400"/>
            </a:lvl4pPr>
            <a:lvl5pPr marL="1371294" indent="0">
              <a:buNone/>
              <a:defRPr sz="1400"/>
            </a:lvl5pPr>
            <a:lvl6pPr marL="1714121" indent="0">
              <a:buNone/>
              <a:defRPr sz="1400"/>
            </a:lvl6pPr>
            <a:lvl7pPr marL="2056940" indent="0">
              <a:buNone/>
              <a:defRPr sz="1400"/>
            </a:lvl7pPr>
            <a:lvl8pPr marL="2399760" indent="0">
              <a:buNone/>
              <a:defRPr sz="1400"/>
            </a:lvl8pPr>
            <a:lvl9pPr marL="2742581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9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821" indent="0">
              <a:buNone/>
              <a:defRPr sz="1800"/>
            </a:lvl2pPr>
            <a:lvl3pPr marL="685647" indent="0">
              <a:buNone/>
              <a:defRPr sz="1500"/>
            </a:lvl3pPr>
            <a:lvl4pPr marL="1028471" indent="0">
              <a:buNone/>
              <a:defRPr sz="1400"/>
            </a:lvl4pPr>
            <a:lvl5pPr marL="1371294" indent="0">
              <a:buNone/>
              <a:defRPr sz="1400"/>
            </a:lvl5pPr>
            <a:lvl6pPr marL="1714121" indent="0">
              <a:buNone/>
              <a:defRPr sz="1400"/>
            </a:lvl6pPr>
            <a:lvl7pPr marL="2056940" indent="0">
              <a:buNone/>
              <a:defRPr sz="1400"/>
            </a:lvl7pPr>
            <a:lvl8pPr marL="2399760" indent="0">
              <a:buNone/>
              <a:defRPr sz="1400"/>
            </a:lvl8pPr>
            <a:lvl9pPr marL="2742581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/>
              <a:pPr>
                <a:defRPr/>
              </a:pPr>
              <a:t>2020/9/8 Tuesday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827946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57" indent="0">
              <a:buNone/>
              <a:defRPr sz="2100"/>
            </a:lvl2pPr>
            <a:lvl3pPr marL="685715" indent="0">
              <a:buNone/>
              <a:defRPr sz="1800"/>
            </a:lvl3pPr>
            <a:lvl4pPr marL="1028573" indent="0">
              <a:buNone/>
              <a:defRPr sz="1500"/>
            </a:lvl4pPr>
            <a:lvl5pPr marL="1371430" indent="0">
              <a:buNone/>
              <a:defRPr sz="1500"/>
            </a:lvl5pPr>
            <a:lvl6pPr marL="1714289" indent="0">
              <a:buNone/>
              <a:defRPr sz="1500"/>
            </a:lvl6pPr>
            <a:lvl7pPr marL="2057144" indent="0">
              <a:buNone/>
              <a:defRPr sz="1500"/>
            </a:lvl7pPr>
            <a:lvl8pPr marL="2400000" indent="0">
              <a:buNone/>
              <a:defRPr sz="1500"/>
            </a:lvl8pPr>
            <a:lvl9pPr marL="2742857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57" indent="0">
              <a:buNone/>
              <a:defRPr sz="1400"/>
            </a:lvl2pPr>
            <a:lvl3pPr marL="685715" indent="0">
              <a:buNone/>
              <a:defRPr sz="1200"/>
            </a:lvl3pPr>
            <a:lvl4pPr marL="1028573" indent="0">
              <a:buNone/>
              <a:defRPr sz="1100"/>
            </a:lvl4pPr>
            <a:lvl5pPr marL="1371430" indent="0">
              <a:buNone/>
              <a:defRPr sz="1100"/>
            </a:lvl5pPr>
            <a:lvl6pPr marL="1714289" indent="0">
              <a:buNone/>
              <a:defRPr sz="1100"/>
            </a:lvl6pPr>
            <a:lvl7pPr marL="2057144" indent="0">
              <a:buNone/>
              <a:defRPr sz="1100"/>
            </a:lvl7pPr>
            <a:lvl8pPr marL="2400000" indent="0">
              <a:buNone/>
              <a:defRPr sz="1100"/>
            </a:lvl8pPr>
            <a:lvl9pPr marL="274285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583130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50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50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722127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50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792413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4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85952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985441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156005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028666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3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892" indent="0">
              <a:buNone/>
              <a:defRPr sz="1800"/>
            </a:lvl2pPr>
            <a:lvl3pPr marL="685783" indent="0">
              <a:buNone/>
              <a:defRPr sz="1500"/>
            </a:lvl3pPr>
            <a:lvl4pPr marL="1028675" indent="0">
              <a:buNone/>
              <a:defRPr sz="1400"/>
            </a:lvl4pPr>
            <a:lvl5pPr marL="1371566" indent="0">
              <a:buNone/>
              <a:defRPr sz="1400"/>
            </a:lvl5pPr>
            <a:lvl6pPr marL="1714457" indent="0">
              <a:buNone/>
              <a:defRPr sz="1400"/>
            </a:lvl6pPr>
            <a:lvl7pPr marL="2057348" indent="0">
              <a:buNone/>
              <a:defRPr sz="1400"/>
            </a:lvl7pPr>
            <a:lvl8pPr marL="2400240" indent="0">
              <a:buNone/>
              <a:defRPr sz="1400"/>
            </a:lvl8pPr>
            <a:lvl9pPr marL="2743132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3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892" indent="0">
              <a:buNone/>
              <a:defRPr sz="1800"/>
            </a:lvl2pPr>
            <a:lvl3pPr marL="685783" indent="0">
              <a:buNone/>
              <a:defRPr sz="1500"/>
            </a:lvl3pPr>
            <a:lvl4pPr marL="1028675" indent="0">
              <a:buNone/>
              <a:defRPr sz="1400"/>
            </a:lvl4pPr>
            <a:lvl5pPr marL="1371566" indent="0">
              <a:buNone/>
              <a:defRPr sz="1400"/>
            </a:lvl5pPr>
            <a:lvl6pPr marL="1714457" indent="0">
              <a:buNone/>
              <a:defRPr sz="1400"/>
            </a:lvl6pPr>
            <a:lvl7pPr marL="2057348" indent="0">
              <a:buNone/>
              <a:defRPr sz="1400"/>
            </a:lvl7pPr>
            <a:lvl8pPr marL="2400240" indent="0">
              <a:buNone/>
              <a:defRPr sz="1400"/>
            </a:lvl8pPr>
            <a:lvl9pPr marL="2743132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586796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458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/>
              <a:pPr>
                <a:defRPr/>
              </a:pPr>
              <a:t>2020/9/8 Tuesday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91661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92" indent="0">
              <a:buNone/>
              <a:defRPr sz="1400"/>
            </a:lvl2pPr>
            <a:lvl3pPr marL="685783" indent="0">
              <a:buNone/>
              <a:defRPr sz="1200"/>
            </a:lvl3pPr>
            <a:lvl4pPr marL="1028675" indent="0">
              <a:buNone/>
              <a:defRPr sz="1100"/>
            </a:lvl4pPr>
            <a:lvl5pPr marL="1371566" indent="0">
              <a:buNone/>
              <a:defRPr sz="1100"/>
            </a:lvl5pPr>
            <a:lvl6pPr marL="1714457" indent="0">
              <a:buNone/>
              <a:defRPr sz="1100"/>
            </a:lvl6pPr>
            <a:lvl7pPr marL="2057348" indent="0">
              <a:buNone/>
              <a:defRPr sz="1100"/>
            </a:lvl7pPr>
            <a:lvl8pPr marL="2400240" indent="0">
              <a:buNone/>
              <a:defRPr sz="1100"/>
            </a:lvl8pPr>
            <a:lvl9pPr marL="2743132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627121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809440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390271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4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778919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17969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133363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546316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3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892" indent="0">
              <a:buNone/>
              <a:defRPr sz="1800"/>
            </a:lvl2pPr>
            <a:lvl3pPr marL="685783" indent="0">
              <a:buNone/>
              <a:defRPr sz="1500"/>
            </a:lvl3pPr>
            <a:lvl4pPr marL="1028675" indent="0">
              <a:buNone/>
              <a:defRPr sz="1400"/>
            </a:lvl4pPr>
            <a:lvl5pPr marL="1371566" indent="0">
              <a:buNone/>
              <a:defRPr sz="1400"/>
            </a:lvl5pPr>
            <a:lvl6pPr marL="1714457" indent="0">
              <a:buNone/>
              <a:defRPr sz="1400"/>
            </a:lvl6pPr>
            <a:lvl7pPr marL="2057348" indent="0">
              <a:buNone/>
              <a:defRPr sz="1400"/>
            </a:lvl7pPr>
            <a:lvl8pPr marL="2400240" indent="0">
              <a:buNone/>
              <a:defRPr sz="1400"/>
            </a:lvl8pPr>
            <a:lvl9pPr marL="2743132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3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892" indent="0">
              <a:buNone/>
              <a:defRPr sz="1800"/>
            </a:lvl2pPr>
            <a:lvl3pPr marL="685783" indent="0">
              <a:buNone/>
              <a:defRPr sz="1500"/>
            </a:lvl3pPr>
            <a:lvl4pPr marL="1028675" indent="0">
              <a:buNone/>
              <a:defRPr sz="1400"/>
            </a:lvl4pPr>
            <a:lvl5pPr marL="1371566" indent="0">
              <a:buNone/>
              <a:defRPr sz="1400"/>
            </a:lvl5pPr>
            <a:lvl6pPr marL="1714457" indent="0">
              <a:buNone/>
              <a:defRPr sz="1400"/>
            </a:lvl6pPr>
            <a:lvl7pPr marL="2057348" indent="0">
              <a:buNone/>
              <a:defRPr sz="1400"/>
            </a:lvl7pPr>
            <a:lvl8pPr marL="2400240" indent="0">
              <a:buNone/>
              <a:defRPr sz="1400"/>
            </a:lvl8pPr>
            <a:lvl9pPr marL="2743132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52467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7342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/>
              <a:pPr>
                <a:defRPr/>
              </a:pPr>
              <a:t>2020/9/8 Tuesday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360258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92" indent="0">
              <a:buNone/>
              <a:defRPr sz="1400"/>
            </a:lvl2pPr>
            <a:lvl3pPr marL="685783" indent="0">
              <a:buNone/>
              <a:defRPr sz="1200"/>
            </a:lvl3pPr>
            <a:lvl4pPr marL="1028675" indent="0">
              <a:buNone/>
              <a:defRPr sz="1100"/>
            </a:lvl4pPr>
            <a:lvl5pPr marL="1371566" indent="0">
              <a:buNone/>
              <a:defRPr sz="1100"/>
            </a:lvl5pPr>
            <a:lvl6pPr marL="1714457" indent="0">
              <a:buNone/>
              <a:defRPr sz="1100"/>
            </a:lvl6pPr>
            <a:lvl7pPr marL="2057348" indent="0">
              <a:buNone/>
              <a:defRPr sz="1100"/>
            </a:lvl7pPr>
            <a:lvl8pPr marL="2400240" indent="0">
              <a:buNone/>
              <a:defRPr sz="1100"/>
            </a:lvl8pPr>
            <a:lvl9pPr marL="2743132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628865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451664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740942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4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982465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58255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774299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742350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3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892" indent="0">
              <a:buNone/>
              <a:defRPr sz="1800"/>
            </a:lvl2pPr>
            <a:lvl3pPr marL="685783" indent="0">
              <a:buNone/>
              <a:defRPr sz="1500"/>
            </a:lvl3pPr>
            <a:lvl4pPr marL="1028675" indent="0">
              <a:buNone/>
              <a:defRPr sz="1400"/>
            </a:lvl4pPr>
            <a:lvl5pPr marL="1371566" indent="0">
              <a:buNone/>
              <a:defRPr sz="1400"/>
            </a:lvl5pPr>
            <a:lvl6pPr marL="1714457" indent="0">
              <a:buNone/>
              <a:defRPr sz="1400"/>
            </a:lvl6pPr>
            <a:lvl7pPr marL="2057348" indent="0">
              <a:buNone/>
              <a:defRPr sz="1400"/>
            </a:lvl7pPr>
            <a:lvl8pPr marL="2400240" indent="0">
              <a:buNone/>
              <a:defRPr sz="1400"/>
            </a:lvl8pPr>
            <a:lvl9pPr marL="2743132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3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892" indent="0">
              <a:buNone/>
              <a:defRPr sz="1800"/>
            </a:lvl2pPr>
            <a:lvl3pPr marL="685783" indent="0">
              <a:buNone/>
              <a:defRPr sz="1500"/>
            </a:lvl3pPr>
            <a:lvl4pPr marL="1028675" indent="0">
              <a:buNone/>
              <a:defRPr sz="1400"/>
            </a:lvl4pPr>
            <a:lvl5pPr marL="1371566" indent="0">
              <a:buNone/>
              <a:defRPr sz="1400"/>
            </a:lvl5pPr>
            <a:lvl6pPr marL="1714457" indent="0">
              <a:buNone/>
              <a:defRPr sz="1400"/>
            </a:lvl6pPr>
            <a:lvl7pPr marL="2057348" indent="0">
              <a:buNone/>
              <a:defRPr sz="1400"/>
            </a:lvl7pPr>
            <a:lvl8pPr marL="2400240" indent="0">
              <a:buNone/>
              <a:defRPr sz="1400"/>
            </a:lvl8pPr>
            <a:lvl9pPr marL="2743132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631198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8402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21" indent="0">
              <a:buNone/>
              <a:defRPr sz="2100"/>
            </a:lvl2pPr>
            <a:lvl3pPr marL="685647" indent="0">
              <a:buNone/>
              <a:defRPr sz="1800"/>
            </a:lvl3pPr>
            <a:lvl4pPr marL="1028471" indent="0">
              <a:buNone/>
              <a:defRPr sz="1500"/>
            </a:lvl4pPr>
            <a:lvl5pPr marL="1371294" indent="0">
              <a:buNone/>
              <a:defRPr sz="1500"/>
            </a:lvl5pPr>
            <a:lvl6pPr marL="1714121" indent="0">
              <a:buNone/>
              <a:defRPr sz="1500"/>
            </a:lvl6pPr>
            <a:lvl7pPr marL="2056940" indent="0">
              <a:buNone/>
              <a:defRPr sz="1500"/>
            </a:lvl7pPr>
            <a:lvl8pPr marL="2399760" indent="0">
              <a:buNone/>
              <a:defRPr sz="1500"/>
            </a:lvl8pPr>
            <a:lvl9pPr marL="2742581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21" indent="0">
              <a:buNone/>
              <a:defRPr sz="1400"/>
            </a:lvl2pPr>
            <a:lvl3pPr marL="685647" indent="0">
              <a:buNone/>
              <a:defRPr sz="1200"/>
            </a:lvl3pPr>
            <a:lvl4pPr marL="1028471" indent="0">
              <a:buNone/>
              <a:defRPr sz="1100"/>
            </a:lvl4pPr>
            <a:lvl5pPr marL="1371294" indent="0">
              <a:buNone/>
              <a:defRPr sz="1100"/>
            </a:lvl5pPr>
            <a:lvl6pPr marL="1714121" indent="0">
              <a:buNone/>
              <a:defRPr sz="1100"/>
            </a:lvl6pPr>
            <a:lvl7pPr marL="2056940" indent="0">
              <a:buNone/>
              <a:defRPr sz="1100"/>
            </a:lvl7pPr>
            <a:lvl8pPr marL="2399760" indent="0">
              <a:buNone/>
              <a:defRPr sz="1100"/>
            </a:lvl8pPr>
            <a:lvl9pPr marL="274258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/>
              <a:pPr>
                <a:defRPr/>
              </a:pPr>
              <a:t>2020/9/8 Tuesday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601932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92" indent="0">
              <a:buNone/>
              <a:defRPr sz="1400"/>
            </a:lvl2pPr>
            <a:lvl3pPr marL="685783" indent="0">
              <a:buNone/>
              <a:defRPr sz="1200"/>
            </a:lvl3pPr>
            <a:lvl4pPr marL="1028675" indent="0">
              <a:buNone/>
              <a:defRPr sz="1100"/>
            </a:lvl4pPr>
            <a:lvl5pPr marL="1371566" indent="0">
              <a:buNone/>
              <a:defRPr sz="1100"/>
            </a:lvl5pPr>
            <a:lvl6pPr marL="1714457" indent="0">
              <a:buNone/>
              <a:defRPr sz="1100"/>
            </a:lvl6pPr>
            <a:lvl7pPr marL="2057348" indent="0">
              <a:buNone/>
              <a:defRPr sz="1100"/>
            </a:lvl7pPr>
            <a:lvl8pPr marL="2400240" indent="0">
              <a:buNone/>
              <a:defRPr sz="1100"/>
            </a:lvl8pPr>
            <a:lvl9pPr marL="2743132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931414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407561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219345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4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722552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714513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275741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474913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3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892" indent="0">
              <a:buNone/>
              <a:defRPr sz="1800"/>
            </a:lvl2pPr>
            <a:lvl3pPr marL="685783" indent="0">
              <a:buNone/>
              <a:defRPr sz="1500"/>
            </a:lvl3pPr>
            <a:lvl4pPr marL="1028675" indent="0">
              <a:buNone/>
              <a:defRPr sz="1400"/>
            </a:lvl4pPr>
            <a:lvl5pPr marL="1371566" indent="0">
              <a:buNone/>
              <a:defRPr sz="1400"/>
            </a:lvl5pPr>
            <a:lvl6pPr marL="1714457" indent="0">
              <a:buNone/>
              <a:defRPr sz="1400"/>
            </a:lvl6pPr>
            <a:lvl7pPr marL="2057348" indent="0">
              <a:buNone/>
              <a:defRPr sz="1400"/>
            </a:lvl7pPr>
            <a:lvl8pPr marL="2400240" indent="0">
              <a:buNone/>
              <a:defRPr sz="1400"/>
            </a:lvl8pPr>
            <a:lvl9pPr marL="2743132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3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892" indent="0">
              <a:buNone/>
              <a:defRPr sz="1800"/>
            </a:lvl2pPr>
            <a:lvl3pPr marL="685783" indent="0">
              <a:buNone/>
              <a:defRPr sz="1500"/>
            </a:lvl3pPr>
            <a:lvl4pPr marL="1028675" indent="0">
              <a:buNone/>
              <a:defRPr sz="1400"/>
            </a:lvl4pPr>
            <a:lvl5pPr marL="1371566" indent="0">
              <a:buNone/>
              <a:defRPr sz="1400"/>
            </a:lvl5pPr>
            <a:lvl6pPr marL="1714457" indent="0">
              <a:buNone/>
              <a:defRPr sz="1400"/>
            </a:lvl6pPr>
            <a:lvl7pPr marL="2057348" indent="0">
              <a:buNone/>
              <a:defRPr sz="1400"/>
            </a:lvl7pPr>
            <a:lvl8pPr marL="2400240" indent="0">
              <a:buNone/>
              <a:defRPr sz="1400"/>
            </a:lvl8pPr>
            <a:lvl9pPr marL="2743132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898333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8289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5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5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/>
              <a:pPr>
                <a:defRPr/>
              </a:pPr>
              <a:t>2020/9/8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6C37-6779-4FF8-AC2C-C2B6F4566FE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E5DE-9B2B-4698-B9D8-8865DAE56E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959593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92" indent="0">
              <a:buNone/>
              <a:defRPr sz="1400"/>
            </a:lvl2pPr>
            <a:lvl3pPr marL="685783" indent="0">
              <a:buNone/>
              <a:defRPr sz="1200"/>
            </a:lvl3pPr>
            <a:lvl4pPr marL="1028675" indent="0">
              <a:buNone/>
              <a:defRPr sz="1100"/>
            </a:lvl4pPr>
            <a:lvl5pPr marL="1371566" indent="0">
              <a:buNone/>
              <a:defRPr sz="1100"/>
            </a:lvl5pPr>
            <a:lvl6pPr marL="1714457" indent="0">
              <a:buNone/>
              <a:defRPr sz="1100"/>
            </a:lvl6pPr>
            <a:lvl7pPr marL="2057348" indent="0">
              <a:buNone/>
              <a:defRPr sz="1100"/>
            </a:lvl7pPr>
            <a:lvl8pPr marL="2400240" indent="0">
              <a:buNone/>
              <a:defRPr sz="1100"/>
            </a:lvl8pPr>
            <a:lvl9pPr marL="2743132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7BB4-6F6B-4B69-B821-FD2F7DE151F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AA5E-DA04-4454-B1FE-BE69628C98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687818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346D-AE5B-4AB3-A784-0B98292B07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6CD7-5027-4D8E-8061-8AC0559A838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317732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AF7D-D10E-4AF3-8F28-1A8D12307FD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BB74-CBFD-46D2-AA1A-442B3C39B9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201363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7F3C-6D78-442C-8D73-53ACD20C541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F8D7-202A-47F0-9B77-A28509E0201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956900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F8A7-C6A8-4C09-B988-DC7F7EBFAEB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BBBF-B3AF-4D38-86BC-47A87539B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749095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003-2BAE-4484-AA90-4CD59D6FE72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17D0-534A-410B-A011-A193A84507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860066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C475-C6C6-4E46-A1F4-21348B25E84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BA38-7FA9-4B47-AAB7-CDB743B5160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275618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19D2-4350-4E21-ADEA-C8AE366534D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C7D3-FA71-4AD0-8C36-7430ED4160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13801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EF41-5B0B-4B66-BC98-A15E683B201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788C-EFB7-4F07-8415-5BC3A1AB4F7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0772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theme" Target="../theme/theme10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theme" Target="../theme/theme11.xml"/><Relationship Id="rId5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5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theme" Target="../theme/theme12.xml"/><Relationship Id="rId5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1.xml"/><Relationship Id="rId3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30.xml"/><Relationship Id="rId2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11" Type="http://schemas.openxmlformats.org/officeDocument/2006/relationships/theme" Target="../theme/theme13.xml"/><Relationship Id="rId5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3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theme" Target="../theme/theme1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theme" Target="../theme/theme15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1.xml"/><Relationship Id="rId3" Type="http://schemas.openxmlformats.org/officeDocument/2006/relationships/slideLayout" Target="../slideLayouts/slideLayout156.xml"/><Relationship Id="rId7" Type="http://schemas.openxmlformats.org/officeDocument/2006/relationships/slideLayout" Target="../slideLayouts/slideLayout160.xml"/><Relationship Id="rId2" Type="http://schemas.openxmlformats.org/officeDocument/2006/relationships/slideLayout" Target="../slideLayouts/slideLayout155.xml"/><Relationship Id="rId1" Type="http://schemas.openxmlformats.org/officeDocument/2006/relationships/slideLayout" Target="../slideLayouts/slideLayout154.xml"/><Relationship Id="rId6" Type="http://schemas.openxmlformats.org/officeDocument/2006/relationships/slideLayout" Target="../slideLayouts/slideLayout159.xml"/><Relationship Id="rId11" Type="http://schemas.openxmlformats.org/officeDocument/2006/relationships/theme" Target="../theme/theme16.xml"/><Relationship Id="rId5" Type="http://schemas.openxmlformats.org/officeDocument/2006/relationships/slideLayout" Target="../slideLayouts/slideLayout158.xml"/><Relationship Id="rId10" Type="http://schemas.openxmlformats.org/officeDocument/2006/relationships/slideLayout" Target="../slideLayouts/slideLayout163.xml"/><Relationship Id="rId4" Type="http://schemas.openxmlformats.org/officeDocument/2006/relationships/slideLayout" Target="../slideLayouts/slideLayout157.xml"/><Relationship Id="rId9" Type="http://schemas.openxmlformats.org/officeDocument/2006/relationships/slideLayout" Target="../slideLayouts/slideLayout16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68.xml"/><Relationship Id="rId10" Type="http://schemas.openxmlformats.org/officeDocument/2006/relationships/slideLayout" Target="../slideLayouts/slideLayout173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theme" Target="../theme/theme18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1.xml"/><Relationship Id="rId3" Type="http://schemas.openxmlformats.org/officeDocument/2006/relationships/slideLayout" Target="../slideLayouts/slideLayout186.xml"/><Relationship Id="rId7" Type="http://schemas.openxmlformats.org/officeDocument/2006/relationships/slideLayout" Target="../slideLayouts/slideLayout190.xml"/><Relationship Id="rId2" Type="http://schemas.openxmlformats.org/officeDocument/2006/relationships/slideLayout" Target="../slideLayouts/slideLayout185.xml"/><Relationship Id="rId1" Type="http://schemas.openxmlformats.org/officeDocument/2006/relationships/slideLayout" Target="../slideLayouts/slideLayout184.xml"/><Relationship Id="rId6" Type="http://schemas.openxmlformats.org/officeDocument/2006/relationships/slideLayout" Target="../slideLayouts/slideLayout189.xml"/><Relationship Id="rId11" Type="http://schemas.openxmlformats.org/officeDocument/2006/relationships/theme" Target="../theme/theme19.xml"/><Relationship Id="rId5" Type="http://schemas.openxmlformats.org/officeDocument/2006/relationships/slideLayout" Target="../slideLayouts/slideLayout188.xml"/><Relationship Id="rId10" Type="http://schemas.openxmlformats.org/officeDocument/2006/relationships/slideLayout" Target="../slideLayouts/slideLayout193.xml"/><Relationship Id="rId4" Type="http://schemas.openxmlformats.org/officeDocument/2006/relationships/slideLayout" Target="../slideLayouts/slideLayout187.xml"/><Relationship Id="rId9" Type="http://schemas.openxmlformats.org/officeDocument/2006/relationships/slideLayout" Target="../slideLayouts/slideLayout19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1.xml"/><Relationship Id="rId3" Type="http://schemas.openxmlformats.org/officeDocument/2006/relationships/slideLayout" Target="../slideLayouts/slideLayout196.xml"/><Relationship Id="rId7" Type="http://schemas.openxmlformats.org/officeDocument/2006/relationships/slideLayout" Target="../slideLayouts/slideLayout200.xml"/><Relationship Id="rId2" Type="http://schemas.openxmlformats.org/officeDocument/2006/relationships/slideLayout" Target="../slideLayouts/slideLayout195.xml"/><Relationship Id="rId1" Type="http://schemas.openxmlformats.org/officeDocument/2006/relationships/slideLayout" Target="../slideLayouts/slideLayout194.xml"/><Relationship Id="rId6" Type="http://schemas.openxmlformats.org/officeDocument/2006/relationships/slideLayout" Target="../slideLayouts/slideLayout199.xml"/><Relationship Id="rId11" Type="http://schemas.openxmlformats.org/officeDocument/2006/relationships/theme" Target="../theme/theme20.xml"/><Relationship Id="rId5" Type="http://schemas.openxmlformats.org/officeDocument/2006/relationships/slideLayout" Target="../slideLayouts/slideLayout198.xml"/><Relationship Id="rId10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197.xml"/><Relationship Id="rId9" Type="http://schemas.openxmlformats.org/officeDocument/2006/relationships/slideLayout" Target="../slideLayouts/slideLayout202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1.xml"/><Relationship Id="rId3" Type="http://schemas.openxmlformats.org/officeDocument/2006/relationships/slideLayout" Target="../slideLayouts/slideLayout206.xml"/><Relationship Id="rId7" Type="http://schemas.openxmlformats.org/officeDocument/2006/relationships/slideLayout" Target="../slideLayouts/slideLayout210.xml"/><Relationship Id="rId2" Type="http://schemas.openxmlformats.org/officeDocument/2006/relationships/slideLayout" Target="../slideLayouts/slideLayout205.xml"/><Relationship Id="rId1" Type="http://schemas.openxmlformats.org/officeDocument/2006/relationships/slideLayout" Target="../slideLayouts/slideLayout204.xml"/><Relationship Id="rId6" Type="http://schemas.openxmlformats.org/officeDocument/2006/relationships/slideLayout" Target="../slideLayouts/slideLayout209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8.xml"/><Relationship Id="rId10" Type="http://schemas.openxmlformats.org/officeDocument/2006/relationships/slideLayout" Target="../slideLayouts/slideLayout213.xml"/><Relationship Id="rId4" Type="http://schemas.openxmlformats.org/officeDocument/2006/relationships/slideLayout" Target="../slideLayouts/slideLayout207.xml"/><Relationship Id="rId9" Type="http://schemas.openxmlformats.org/officeDocument/2006/relationships/slideLayout" Target="../slideLayouts/slideLayout212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1.xml"/><Relationship Id="rId3" Type="http://schemas.openxmlformats.org/officeDocument/2006/relationships/slideLayout" Target="../slideLayouts/slideLayout216.xml"/><Relationship Id="rId7" Type="http://schemas.openxmlformats.org/officeDocument/2006/relationships/slideLayout" Target="../slideLayouts/slideLayout220.xml"/><Relationship Id="rId2" Type="http://schemas.openxmlformats.org/officeDocument/2006/relationships/slideLayout" Target="../slideLayouts/slideLayout215.xml"/><Relationship Id="rId1" Type="http://schemas.openxmlformats.org/officeDocument/2006/relationships/slideLayout" Target="../slideLayouts/slideLayout214.xml"/><Relationship Id="rId6" Type="http://schemas.openxmlformats.org/officeDocument/2006/relationships/slideLayout" Target="../slideLayouts/slideLayout219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8.xml"/><Relationship Id="rId10" Type="http://schemas.openxmlformats.org/officeDocument/2006/relationships/slideLayout" Target="../slideLayouts/slideLayout223.xml"/><Relationship Id="rId4" Type="http://schemas.openxmlformats.org/officeDocument/2006/relationships/slideLayout" Target="../slideLayouts/slideLayout217.xml"/><Relationship Id="rId9" Type="http://schemas.openxmlformats.org/officeDocument/2006/relationships/slideLayout" Target="../slideLayouts/slideLayout222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1.xml"/><Relationship Id="rId3" Type="http://schemas.openxmlformats.org/officeDocument/2006/relationships/slideLayout" Target="../slideLayouts/slideLayout226.xml"/><Relationship Id="rId7" Type="http://schemas.openxmlformats.org/officeDocument/2006/relationships/slideLayout" Target="../slideLayouts/slideLayout230.xml"/><Relationship Id="rId2" Type="http://schemas.openxmlformats.org/officeDocument/2006/relationships/slideLayout" Target="../slideLayouts/slideLayout225.xml"/><Relationship Id="rId1" Type="http://schemas.openxmlformats.org/officeDocument/2006/relationships/slideLayout" Target="../slideLayouts/slideLayout224.xml"/><Relationship Id="rId6" Type="http://schemas.openxmlformats.org/officeDocument/2006/relationships/slideLayout" Target="../slideLayouts/slideLayout229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8.xml"/><Relationship Id="rId10" Type="http://schemas.openxmlformats.org/officeDocument/2006/relationships/slideLayout" Target="../slideLayouts/slideLayout233.xml"/><Relationship Id="rId4" Type="http://schemas.openxmlformats.org/officeDocument/2006/relationships/slideLayout" Target="../slideLayouts/slideLayout227.xml"/><Relationship Id="rId9" Type="http://schemas.openxmlformats.org/officeDocument/2006/relationships/slideLayout" Target="../slideLayouts/slideLayout232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1.xml"/><Relationship Id="rId3" Type="http://schemas.openxmlformats.org/officeDocument/2006/relationships/slideLayout" Target="../slideLayouts/slideLayout236.xml"/><Relationship Id="rId7" Type="http://schemas.openxmlformats.org/officeDocument/2006/relationships/slideLayout" Target="../slideLayouts/slideLayout240.xml"/><Relationship Id="rId2" Type="http://schemas.openxmlformats.org/officeDocument/2006/relationships/slideLayout" Target="../slideLayouts/slideLayout235.xml"/><Relationship Id="rId1" Type="http://schemas.openxmlformats.org/officeDocument/2006/relationships/slideLayout" Target="../slideLayouts/slideLayout234.xml"/><Relationship Id="rId6" Type="http://schemas.openxmlformats.org/officeDocument/2006/relationships/slideLayout" Target="../slideLayouts/slideLayout239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8.xml"/><Relationship Id="rId10" Type="http://schemas.openxmlformats.org/officeDocument/2006/relationships/slideLayout" Target="../slideLayouts/slideLayout243.xml"/><Relationship Id="rId4" Type="http://schemas.openxmlformats.org/officeDocument/2006/relationships/slideLayout" Target="../slideLayouts/slideLayout237.xml"/><Relationship Id="rId9" Type="http://schemas.openxmlformats.org/officeDocument/2006/relationships/slideLayout" Target="../slideLayouts/slideLayout24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theme" Target="../theme/theme9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51426" tIns="25718" rIns="51426" bIns="25718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51426" tIns="25718" rIns="51426" bIns="25718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51426" tIns="25718" rIns="51426" bIns="2571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35CEF1A-A749-4869-AEA7-DB1ED7CCDF28}" type="datetimeFigureOut">
              <a:rPr lang="zh-CN" altLang="en-US"/>
              <a:pPr>
                <a:defRPr/>
              </a:pPr>
              <a:t>2020/9/8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51426" tIns="25718" rIns="51426" bIns="2571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51426" tIns="25718" rIns="51426" bIns="2571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B2D1EDD-DE87-4FF7-9506-6842DF7744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257120" algn="l" rtl="0" fontAlgn="base">
        <a:lnSpc>
          <a:spcPct val="9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514241" algn="l" rtl="0" fontAlgn="base">
        <a:lnSpc>
          <a:spcPct val="9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771354" algn="l" rtl="0" fontAlgn="base">
        <a:lnSpc>
          <a:spcPct val="9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028471" algn="l" rtl="0" fontAlgn="base">
        <a:lnSpc>
          <a:spcPct val="9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171414" indent="-171414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41" indent="-171414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060" indent="-171414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880" indent="-171414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2701" indent="-171414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527" indent="-171414" algn="l" defTabSz="6856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351" indent="-171414" algn="l" defTabSz="6856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74" indent="-171414" algn="l" defTabSz="6856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001" indent="-171414" algn="l" defTabSz="6856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21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47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71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94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121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940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760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81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F35CEF1A-A749-4869-AEA7-DB1ED7CCDF2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4B2D1EDD-DE87-4FF7-9506-6842DF7744F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5916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F35CEF1A-A749-4869-AEA7-DB1ED7CCDF2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4B2D1EDD-DE87-4FF7-9506-6842DF7744F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1527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F35CEF1A-A749-4869-AEA7-DB1ED7CCDF2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4B2D1EDD-DE87-4FF7-9506-6842DF7744F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7868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F35CEF1A-A749-4869-AEA7-DB1ED7CCDF2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4B2D1EDD-DE87-4FF7-9506-6842DF7744F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8818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F35CEF1A-A749-4869-AEA7-DB1ED7CCDF2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4B2D1EDD-DE87-4FF7-9506-6842DF7744F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70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F35CEF1A-A749-4869-AEA7-DB1ED7CCDF2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4B2D1EDD-DE87-4FF7-9506-6842DF7744F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542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F35CEF1A-A749-4869-AEA7-DB1ED7CCDF2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4B2D1EDD-DE87-4FF7-9506-6842DF7744F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247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F35CEF1A-A749-4869-AEA7-DB1ED7CCDF2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4B2D1EDD-DE87-4FF7-9506-6842DF7744F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0019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F35CEF1A-A749-4869-AEA7-DB1ED7CCDF2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4B2D1EDD-DE87-4FF7-9506-6842DF7744F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0019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F35CEF1A-A749-4869-AEA7-DB1ED7CCDF2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4B2D1EDD-DE87-4FF7-9506-6842DF7744F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2942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lIns="68567" tIns="34289" rIns="68567" bIns="34289"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</a:ln>
        </p:spPr>
        <p:txBody>
          <a:bodyPr lIns="68567" tIns="34289" rIns="68567" bIns="34289" anchor="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14268"/>
            <a:r>
              <a:rPr lang="zh-CN" altLang="en-US" dirty="0"/>
              <a:t>第二级</a:t>
            </a:r>
          </a:p>
          <a:p>
            <a:pPr lvl="2" indent="-171414"/>
            <a:r>
              <a:rPr lang="zh-CN" altLang="en-US" dirty="0"/>
              <a:t>第三级</a:t>
            </a:r>
          </a:p>
          <a:p>
            <a:pPr lvl="3" indent="-171414"/>
            <a:r>
              <a:rPr lang="zh-CN" altLang="en-US" dirty="0"/>
              <a:t>第四级</a:t>
            </a:r>
          </a:p>
          <a:p>
            <a:pPr lvl="4" indent="-171414"/>
            <a:r>
              <a:rPr lang="zh-CN" altLang="en-US" dirty="0"/>
              <a:t>第五级</a:t>
            </a:r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67" tIns="34289" rIns="68567" bIns="34289" numCol="1" anchor="t" anchorCtr="0" compatLnSpc="1"/>
          <a:lstStyle>
            <a:lvl1pPr>
              <a:defRPr sz="11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67" tIns="34289" rIns="68567" bIns="34289" numCol="1" anchor="t" anchorCtr="0" compatLnSpc="1"/>
          <a:lstStyle>
            <a:lvl1pPr algn="ctr">
              <a:defRPr sz="11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164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67" tIns="34289" rIns="68567" bIns="34289" numCol="1" anchor="t" anchorCtr="0" compatLnSpc="1"/>
          <a:lstStyle>
            <a:lvl1pPr algn="r">
              <a:defRPr sz="11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342821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685647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028471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371294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20" indent="-25712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087" indent="-214268" algn="l" rtl="0" fontAlgn="base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2pPr>
      <a:lvl3pPr marL="857060" indent="-171414" algn="l" rtl="0" fontAlgn="base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1199880" indent="-171414" algn="l" rtl="0" fontAlgn="base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+mn-ea"/>
        </a:defRPr>
      </a:lvl4pPr>
      <a:lvl5pPr marL="1542701" indent="-171414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5pPr>
      <a:lvl6pPr marL="1885527" indent="-171414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228351" indent="-171414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571174" indent="-171414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2914001" indent="-171414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21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47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71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94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121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940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760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81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F35CEF1A-A749-4869-AEA7-DB1ED7CCDF2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4B2D1EDD-DE87-4FF7-9506-6842DF7744F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3242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F35CEF1A-A749-4869-AEA7-DB1ED7CCDF2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4B2D1EDD-DE87-4FF7-9506-6842DF7744F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2049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F35CEF1A-A749-4869-AEA7-DB1ED7CCDF2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4B2D1EDD-DE87-4FF7-9506-6842DF7744F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8168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F35CEF1A-A749-4869-AEA7-DB1ED7CCDF2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4B2D1EDD-DE87-4FF7-9506-6842DF7744F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2328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F35CEF1A-A749-4869-AEA7-DB1ED7CCDF2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4B2D1EDD-DE87-4FF7-9506-6842DF7744F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691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1847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/>
          <p:nvPr/>
        </p:nvGrpSpPr>
        <p:grpSpPr>
          <a:xfrm>
            <a:off x="0" y="0"/>
            <a:ext cx="9144000" cy="5143500"/>
            <a:chOff x="0" y="0"/>
            <a:chExt cx="5760" cy="4320"/>
          </a:xfrm>
        </p:grpSpPr>
        <p:sp>
          <p:nvSpPr>
            <p:cNvPr id="168963" name="Freeform 3"/>
            <p:cNvSpPr/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8964" name="Freeform 4"/>
            <p:cNvSpPr/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68965" name="Freeform 5"/>
          <p:cNvSpPr/>
          <p:nvPr/>
        </p:nvSpPr>
        <p:spPr bwMode="hidden">
          <a:xfrm>
            <a:off x="6248400" y="4697016"/>
            <a:ext cx="2895600" cy="4572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</a:ln>
        </p:spPr>
        <p:txBody>
          <a:bodyPr lIns="68567" tIns="34289" rIns="68567" bIns="34289"/>
          <a:lstStyle/>
          <a:p>
            <a:pPr marL="0" marR="0" lvl="0" indent="0" algn="l" defTabSz="68564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054" name="Group 6"/>
          <p:cNvGrpSpPr/>
          <p:nvPr/>
        </p:nvGrpSpPr>
        <p:grpSpPr>
          <a:xfrm>
            <a:off x="0" y="4514851"/>
            <a:ext cx="7848600" cy="642938"/>
            <a:chOff x="0" y="3792"/>
            <a:chExt cx="4944" cy="540"/>
          </a:xfrm>
        </p:grpSpPr>
        <p:sp>
          <p:nvSpPr>
            <p:cNvPr id="168967" name="Freeform 7"/>
            <p:cNvSpPr/>
            <p:nvPr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056" name="Group 8"/>
            <p:cNvGrpSpPr/>
            <p:nvPr userDrawn="1"/>
          </p:nvGrpSpPr>
          <p:grpSpPr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68969" name="Freeform 9"/>
              <p:cNvSpPr/>
              <p:nvPr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685647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8970" name="Freeform 10"/>
              <p:cNvSpPr/>
              <p:nvPr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685647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8971" name="Freeform 11"/>
              <p:cNvSpPr/>
              <p:nvPr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685647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8972" name="Freeform 12"/>
              <p:cNvSpPr/>
              <p:nvPr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685647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8973" name="Freeform 13"/>
              <p:cNvSpPr/>
              <p:nvPr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685647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68974" name="Freeform 14"/>
            <p:cNvSpPr/>
            <p:nvPr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063" name="Group 15"/>
          <p:cNvGrpSpPr/>
          <p:nvPr/>
        </p:nvGrpSpPr>
        <p:grpSpPr>
          <a:xfrm>
            <a:off x="627073" y="4516041"/>
            <a:ext cx="5684837" cy="636984"/>
            <a:chOff x="395" y="3793"/>
            <a:chExt cx="3581" cy="535"/>
          </a:xfrm>
        </p:grpSpPr>
        <p:sp>
          <p:nvSpPr>
            <p:cNvPr id="168976" name="Freeform 16"/>
            <p:cNvSpPr/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8977" name="Freeform 17"/>
            <p:cNvSpPr/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8978" name="Freeform 18"/>
            <p:cNvSpPr/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8979" name="Freeform 19"/>
            <p:cNvSpPr/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8980" name="Freeform 20"/>
            <p:cNvSpPr/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8981" name="Freeform 21"/>
            <p:cNvSpPr/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68564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68982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1450"/>
            <a:ext cx="8229600" cy="857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67" tIns="34289" rIns="68567" bIns="34289" numCol="1" anchor="ctr" anchorCtr="0" compatLnSpc="1"/>
          <a:lstStyle/>
          <a:p>
            <a:pPr lvl="0" fontAlgn="base"/>
            <a:r>
              <a:rPr lang="zh-CN" altLang="en-US" strike="noStrike" noProof="1" smtClean="0"/>
              <a:t>单击此处编辑母版标题样式</a:t>
            </a:r>
          </a:p>
        </p:txBody>
      </p:sp>
      <p:sp>
        <p:nvSpPr>
          <p:cNvPr id="2071" name="Rectangle 23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71850"/>
          </a:xfrm>
          <a:prstGeom prst="rect">
            <a:avLst/>
          </a:prstGeom>
          <a:noFill/>
          <a:ln w="9525">
            <a:noFill/>
          </a:ln>
        </p:spPr>
        <p:txBody>
          <a:bodyPr lIns="68567" tIns="34289" rIns="68567" bIns="34289" anchor="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14268"/>
            <a:r>
              <a:rPr lang="zh-CN" altLang="en-US" dirty="0"/>
              <a:t>第二级</a:t>
            </a:r>
          </a:p>
          <a:p>
            <a:pPr lvl="2" indent="-171414"/>
            <a:r>
              <a:rPr lang="zh-CN" altLang="en-US" dirty="0"/>
              <a:t>第三级</a:t>
            </a:r>
          </a:p>
          <a:p>
            <a:pPr lvl="3" indent="-171414"/>
            <a:r>
              <a:rPr lang="zh-CN" altLang="en-US" dirty="0"/>
              <a:t>第四级</a:t>
            </a:r>
          </a:p>
          <a:p>
            <a:pPr lvl="4" indent="-171414"/>
            <a:r>
              <a:rPr lang="zh-CN" altLang="en-US" dirty="0"/>
              <a:t>第五级</a:t>
            </a:r>
          </a:p>
        </p:txBody>
      </p:sp>
      <p:sp>
        <p:nvSpPr>
          <p:cNvPr id="168984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6300"/>
            <a:ext cx="21336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67" tIns="34289" rIns="68567" bIns="34289" numCol="1" anchor="b" anchorCtr="0" compatLnSpc="1"/>
          <a:lstStyle>
            <a:lvl1pPr>
              <a:defRPr sz="9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16898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67" tIns="34289" rIns="68567" bIns="34289" numCol="1" anchor="b" anchorCtr="0" compatLnSpc="1"/>
          <a:lstStyle>
            <a:lvl1pPr algn="ctr">
              <a:defRPr sz="9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mtClean="0"/>
          </a:p>
        </p:txBody>
      </p:sp>
      <p:sp>
        <p:nvSpPr>
          <p:cNvPr id="168986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21336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67" tIns="34289" rIns="68567" bIns="34289" numCol="1" anchor="b" anchorCtr="0" compatLnSpc="1"/>
          <a:lstStyle>
            <a:lvl1pPr algn="r">
              <a:defRPr sz="9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en-US" altLang="zh-CN" strike="noStrike" noProof="1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342821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685647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028471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371294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20" indent="-25712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087" indent="-214268" algn="l" rtl="0" fontAlgn="base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2pPr>
      <a:lvl3pPr marL="857060" indent="-171414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1199880" indent="-171414" algn="l" rtl="0" fontAlgn="base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+mn-ea"/>
        </a:defRPr>
      </a:lvl4pPr>
      <a:lvl5pPr marL="1542701" indent="-171414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500">
          <a:solidFill>
            <a:schemeClr val="tx1"/>
          </a:solidFill>
          <a:latin typeface="+mn-lt"/>
          <a:ea typeface="+mn-ea"/>
        </a:defRPr>
      </a:lvl5pPr>
      <a:lvl6pPr marL="1885527" indent="-171414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500">
          <a:solidFill>
            <a:schemeClr val="tx1"/>
          </a:solidFill>
          <a:latin typeface="+mn-lt"/>
          <a:ea typeface="+mn-ea"/>
        </a:defRPr>
      </a:lvl6pPr>
      <a:lvl7pPr marL="2228351" indent="-171414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500">
          <a:solidFill>
            <a:schemeClr val="tx1"/>
          </a:solidFill>
          <a:latin typeface="+mn-lt"/>
          <a:ea typeface="+mn-ea"/>
        </a:defRPr>
      </a:lvl7pPr>
      <a:lvl8pPr marL="2571174" indent="-171414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500">
          <a:solidFill>
            <a:schemeClr val="tx1"/>
          </a:solidFill>
          <a:latin typeface="+mn-lt"/>
          <a:ea typeface="+mn-ea"/>
        </a:defRPr>
      </a:lvl8pPr>
      <a:lvl9pPr marL="2914001" indent="-171414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21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47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71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94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121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940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760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81" algn="l" defTabSz="6856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68" tIns="34289" rIns="68568" bIns="342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68" tIns="34289" rIns="68568" bIns="342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68" tIns="34289" rIns="68568" bIns="34289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685681">
              <a:defRPr/>
            </a:pPr>
            <a:fld id="{F35CEF1A-A749-4869-AEA7-DB1ED7CCDF2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681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68" tIns="34289" rIns="68568" bIns="34289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685681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68" tIns="34289" rIns="68568" bIns="34289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685681">
              <a:defRPr/>
            </a:pPr>
            <a:fld id="{4B2D1EDD-DE87-4FF7-9506-6842DF7744F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681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0439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83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664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496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328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18" indent="-171418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53" indent="-171418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081" indent="-171418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10" indent="-171418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2740" indent="-171418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574" indent="-171418" algn="l" defTabSz="68566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406" indent="-171418" algn="l" defTabSz="68566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238" indent="-171418" algn="l" defTabSz="68566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073" indent="-171418" algn="l" defTabSz="68566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66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30" algn="l" defTabSz="68566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64" algn="l" defTabSz="68566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96" algn="l" defTabSz="68566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28" algn="l" defTabSz="68566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163" algn="l" defTabSz="68566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991" algn="l" defTabSz="68566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820" algn="l" defTabSz="68566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650" algn="l" defTabSz="68566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73" tIns="34289" rIns="68573" bIns="342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73" tIns="34289" rIns="68573" bIns="342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3" tIns="34289" rIns="68573" bIns="34289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685732">
              <a:defRPr/>
            </a:pPr>
            <a:fld id="{F35CEF1A-A749-4869-AEA7-DB1ED7CCDF2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732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3" tIns="34289" rIns="68573" bIns="34289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685732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3" tIns="34289" rIns="68573" bIns="34289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685732">
              <a:defRPr/>
            </a:pPr>
            <a:fld id="{4B2D1EDD-DE87-4FF7-9506-6842DF7744F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732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2171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857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715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573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43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30" indent="-17143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89" indent="-17143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44" indent="-17143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00" indent="-17143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2857" indent="-17143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715" indent="-171430" algn="l" defTabSz="68571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73" indent="-171430" algn="l" defTabSz="68571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30" indent="-171430" algn="l" defTabSz="68571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89" indent="-171430" algn="l" defTabSz="68571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7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15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73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30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89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44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00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57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79" tIns="34289" rIns="68579" bIns="342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79" tIns="34289" rIns="68579" bIns="342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685800">
              <a:defRPr/>
            </a:pPr>
            <a:fld id="{F35CEF1A-A749-4869-AEA7-DB1ED7CCDF2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685800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685800">
              <a:defRPr/>
            </a:pPr>
            <a:fld id="{4B2D1EDD-DE87-4FF7-9506-6842DF7744F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8861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892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783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675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566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46" indent="-171446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435" tIns="25718" rIns="51435" bIns="2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378">
              <a:defRPr/>
            </a:pPr>
            <a:fld id="{F35CEF1A-A749-4869-AEA7-DB1ED7CCDF2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378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378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378">
              <a:defRPr/>
            </a:pPr>
            <a:fld id="{4B2D1EDD-DE87-4FF7-9506-6842DF7744F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378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51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892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783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675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566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46" indent="-171446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435" tIns="25718" rIns="51435" bIns="2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378">
              <a:defRPr/>
            </a:pPr>
            <a:fld id="{F35CEF1A-A749-4869-AEA7-DB1ED7CCDF2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378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378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378">
              <a:defRPr/>
            </a:pPr>
            <a:fld id="{4B2D1EDD-DE87-4FF7-9506-6842DF7744F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378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1487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892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783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675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566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46" indent="-171446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E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435" tIns="25718" rIns="51435" bIns="2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378">
              <a:defRPr/>
            </a:pPr>
            <a:fld id="{F35CEF1A-A749-4869-AEA7-DB1ED7CCDF2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378">
                <a:defRPr/>
              </a:pPr>
              <a:t>2020/9/8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378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378">
              <a:defRPr/>
            </a:pPr>
            <a:fld id="{4B2D1EDD-DE87-4FF7-9506-6842DF7744F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378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8771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42892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85783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028675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71566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46" indent="-171446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4.xml"/><Relationship Id="rId1" Type="http://schemas.openxmlformats.org/officeDocument/2006/relationships/tags" Target="../tags/tag9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4.xml"/><Relationship Id="rId1" Type="http://schemas.openxmlformats.org/officeDocument/2006/relationships/tags" Target="../tags/tag10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4.xml"/><Relationship Id="rId1" Type="http://schemas.openxmlformats.org/officeDocument/2006/relationships/tags" Target="../tags/tag11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4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4.xml"/><Relationship Id="rId1" Type="http://schemas.openxmlformats.org/officeDocument/2006/relationships/tags" Target="../tags/tag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84.xml"/><Relationship Id="rId1" Type="http://schemas.openxmlformats.org/officeDocument/2006/relationships/tags" Target="../tags/tag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84.xml"/><Relationship Id="rId1" Type="http://schemas.openxmlformats.org/officeDocument/2006/relationships/tags" Target="../tags/tag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84.xml"/><Relationship Id="rId1" Type="http://schemas.openxmlformats.org/officeDocument/2006/relationships/tags" Target="../tags/tag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84.xml"/><Relationship Id="rId1" Type="http://schemas.openxmlformats.org/officeDocument/2006/relationships/tags" Target="../tags/tag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84.xml"/><Relationship Id="rId1" Type="http://schemas.openxmlformats.org/officeDocument/2006/relationships/tags" Target="../tags/tag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84.xml"/><Relationship Id="rId1" Type="http://schemas.openxmlformats.org/officeDocument/2006/relationships/tags" Target="../tags/tag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84.xml"/><Relationship Id="rId1" Type="http://schemas.openxmlformats.org/officeDocument/2006/relationships/tags" Target="../tags/tag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84.xml"/><Relationship Id="rId1" Type="http://schemas.openxmlformats.org/officeDocument/2006/relationships/tags" Target="../tags/tag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84.xml"/><Relationship Id="rId1" Type="http://schemas.openxmlformats.org/officeDocument/2006/relationships/tags" Target="../tags/tag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04.xml"/><Relationship Id="rId1" Type="http://schemas.openxmlformats.org/officeDocument/2006/relationships/tags" Target="../tags/tag23.xml"/><Relationship Id="rId4" Type="http://schemas.openxmlformats.org/officeDocument/2006/relationships/image" Target="../media/image1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94.xml"/><Relationship Id="rId1" Type="http://schemas.openxmlformats.org/officeDocument/2006/relationships/tags" Target="../tags/tag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14.xml"/><Relationship Id="rId1" Type="http://schemas.openxmlformats.org/officeDocument/2006/relationships/tags" Target="../tags/tag25.xml"/><Relationship Id="rId4" Type="http://schemas.openxmlformats.org/officeDocument/2006/relationships/image" Target="../media/image1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4.xml"/><Relationship Id="rId1" Type="http://schemas.openxmlformats.org/officeDocument/2006/relationships/tags" Target="../tags/tag2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24.xml"/><Relationship Id="rId1" Type="http://schemas.openxmlformats.org/officeDocument/2006/relationships/tags" Target="../tags/tag2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34.xml"/><Relationship Id="rId1" Type="http://schemas.openxmlformats.org/officeDocument/2006/relationships/tags" Target="../tags/tag2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34.xml"/><Relationship Id="rId1" Type="http://schemas.openxmlformats.org/officeDocument/2006/relationships/tags" Target="../tags/tag29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44.xml"/><Relationship Id="rId1" Type="http://schemas.openxmlformats.org/officeDocument/2006/relationships/tags" Target="../tags/tag3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54.xml"/><Relationship Id="rId1" Type="http://schemas.openxmlformats.org/officeDocument/2006/relationships/tags" Target="../tags/tag3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64.xml"/><Relationship Id="rId1" Type="http://schemas.openxmlformats.org/officeDocument/2006/relationships/tags" Target="../tags/tag32.xml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74.xml"/><Relationship Id="rId1" Type="http://schemas.openxmlformats.org/officeDocument/2006/relationships/tags" Target="../tags/tag33.xml"/><Relationship Id="rId4" Type="http://schemas.openxmlformats.org/officeDocument/2006/relationships/image" Target="../media/image2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84.xml"/><Relationship Id="rId1" Type="http://schemas.openxmlformats.org/officeDocument/2006/relationships/tags" Target="../tags/tag34.xml"/><Relationship Id="rId4" Type="http://schemas.openxmlformats.org/officeDocument/2006/relationships/image" Target="../media/image2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94.xml"/><Relationship Id="rId1" Type="http://schemas.openxmlformats.org/officeDocument/2006/relationships/tags" Target="../tags/tag35.xml"/><Relationship Id="rId4" Type="http://schemas.openxmlformats.org/officeDocument/2006/relationships/image" Target="../media/image2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04.xml"/><Relationship Id="rId1" Type="http://schemas.openxmlformats.org/officeDocument/2006/relationships/tags" Target="../tags/tag3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14.xml"/><Relationship Id="rId1" Type="http://schemas.openxmlformats.org/officeDocument/2006/relationships/tags" Target="../tags/tag3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24.xml"/><Relationship Id="rId1" Type="http://schemas.openxmlformats.org/officeDocument/2006/relationships/tags" Target="../tags/tag38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34.xml"/><Relationship Id="rId1" Type="http://schemas.openxmlformats.org/officeDocument/2006/relationships/tags" Target="../tags/tag39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>
            <a:spLocks noChangeArrowheads="1"/>
          </p:cNvSpPr>
          <p:nvPr/>
        </p:nvSpPr>
        <p:spPr bwMode="auto">
          <a:xfrm>
            <a:off x="3716960" y="922736"/>
            <a:ext cx="1710097" cy="197939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51433" tIns="25721" rIns="51433" bIns="25721">
            <a:spAutoFit/>
          </a:bodyPr>
          <a:lstStyle/>
          <a:p>
            <a:pPr algn="ctr"/>
            <a:r>
              <a:rPr lang="zh-CN" altLang="en-US" sz="12500" b="1" dirty="0">
                <a:solidFill>
                  <a:srgbClr val="3854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</a:t>
            </a:r>
          </a:p>
        </p:txBody>
      </p:sp>
      <p:grpSp>
        <p:nvGrpSpPr>
          <p:cNvPr id="16387" name="组合 1"/>
          <p:cNvGrpSpPr/>
          <p:nvPr/>
        </p:nvGrpSpPr>
        <p:grpSpPr bwMode="auto">
          <a:xfrm>
            <a:off x="3381852" y="3061759"/>
            <a:ext cx="2685574" cy="540162"/>
            <a:chOff x="7374" y="6379"/>
            <a:chExt cx="3401" cy="1136"/>
          </a:xfrm>
        </p:grpSpPr>
        <p:sp>
          <p:nvSpPr>
            <p:cNvPr id="219" name=" 219"/>
            <p:cNvSpPr/>
            <p:nvPr/>
          </p:nvSpPr>
          <p:spPr>
            <a:xfrm>
              <a:off x="7374" y="6379"/>
              <a:ext cx="3401" cy="1136"/>
            </a:xfrm>
            <a:prstGeom prst="roundRect">
              <a:avLst>
                <a:gd name="adj" fmla="val 50000"/>
              </a:avLst>
            </a:prstGeom>
            <a:solidFill>
              <a:srgbClr val="3854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16389" name="TextBox 13"/>
            <p:cNvSpPr txBox="1">
              <a:spLocks noChangeArrowheads="1"/>
            </p:cNvSpPr>
            <p:nvPr/>
          </p:nvSpPr>
          <p:spPr bwMode="auto">
            <a:xfrm>
              <a:off x="8298" y="6379"/>
              <a:ext cx="1551" cy="10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52" tIns="45726" rIns="91452" bIns="45726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chemeClr val="bg1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Arial" panose="020B0604020202020204" pitchFamily="34" charset="0"/>
                </a:rPr>
                <a:t>朱自清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82454" y="265748"/>
            <a:ext cx="8262938" cy="4431030"/>
          </a:xfrm>
          <a:prstGeom prst="rect">
            <a:avLst/>
          </a:prstGeom>
          <a:noFill/>
        </p:spPr>
        <p:txBody>
          <a:bodyPr wrap="square" lIns="68567" tIns="34289" rIns="68567" bIns="34289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700" b="1" dirty="0">
                <a:solidFill>
                  <a:srgbClr val="FF0000"/>
                </a:solidFill>
              </a:rPr>
              <a:t>特点：形散而神不散</a:t>
            </a:r>
            <a:r>
              <a:rPr lang="zh-CN" altLang="en-US" sz="2700" b="1" dirty="0"/>
              <a:t>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700" b="1" dirty="0">
                <a:solidFill>
                  <a:srgbClr val="0070C0"/>
                </a:solidFill>
              </a:rPr>
              <a:t>形散</a:t>
            </a:r>
            <a:r>
              <a:rPr lang="zh-CN" altLang="en-US" sz="2700" b="1" dirty="0"/>
              <a:t>：既指题材广泛自由，不受时间和空间的限制；变现手法不拘一格：可叙述事件的发展，可描写人物形象，可以托物抒情，可以发表议论。作者可以根据内容需要自由调整、随意变化。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700" b="1" dirty="0">
                <a:solidFill>
                  <a:srgbClr val="0070C0"/>
                </a:solidFill>
              </a:rPr>
              <a:t>神聚（神不散）</a:t>
            </a:r>
            <a:r>
              <a:rPr lang="zh-CN" altLang="en-US" sz="2700" b="1" dirty="0"/>
              <a:t>：指中心集中，又只有贯穿全文的线索。根本来说神就是作者的情感体验。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23859" y="191462"/>
            <a:ext cx="8322469" cy="5054441"/>
          </a:xfrm>
          <a:prstGeom prst="rect">
            <a:avLst/>
          </a:prstGeom>
          <a:noFill/>
        </p:spPr>
        <p:txBody>
          <a:bodyPr wrap="square" lIns="68567" tIns="34289" rIns="68567" bIns="34289" rtlCol="0" anchor="t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</a:rPr>
              <a:t>分类：</a:t>
            </a:r>
            <a:endParaRPr lang="zh-CN" altLang="en-US" sz="2700" b="1"/>
          </a:p>
          <a:p>
            <a:r>
              <a:rPr lang="zh-CN" altLang="en-US" sz="2700" b="1">
                <a:solidFill>
                  <a:srgbClr val="FF0000"/>
                </a:solidFill>
              </a:rPr>
              <a:t>抒情散文</a:t>
            </a:r>
            <a:r>
              <a:rPr lang="zh-CN" altLang="en-US" sz="2700" b="1"/>
              <a:t>：一般不详述事件的具体过程,没有完整的情节,也不具体描写人物,而是通过人、事、物、景来传达作者的心声,反映完整的精神面貌,体现特定的精神或主旨。</a:t>
            </a:r>
          </a:p>
          <a:p>
            <a:r>
              <a:rPr lang="zh-CN" altLang="en-US" sz="2700" b="1">
                <a:solidFill>
                  <a:srgbClr val="FF0000"/>
                </a:solidFill>
              </a:rPr>
              <a:t>叙事散文</a:t>
            </a:r>
            <a:r>
              <a:rPr lang="zh-CN" altLang="en-US" sz="2700" b="1"/>
              <a:t>：以写人记事为主。对人和事的叙述和描绘较为具体、突出,同时多表现作者的认识和感受。其侧重于在叙述人物和事件的发展变化过程中反事物的本质,包括时间、地点、人物事件等因素。</a:t>
            </a:r>
          </a:p>
          <a:p>
            <a:r>
              <a:rPr lang="zh-CN" altLang="en-US" sz="2700" b="1">
                <a:solidFill>
                  <a:srgbClr val="FF0000"/>
                </a:solidFill>
              </a:rPr>
              <a:t>哲理散文</a:t>
            </a:r>
            <a:r>
              <a:rPr lang="zh-CN" altLang="en-US" sz="2700" b="1"/>
              <a:t>：具有抒情性、形象性和哲理性的特点。一般以一件事开头,论述道理并加以评论和总结。</a:t>
            </a:r>
          </a:p>
          <a:p>
            <a:endParaRPr lang="zh-CN" altLang="en-US" sz="2700" b="1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3390" y="118111"/>
            <a:ext cx="8313896" cy="5262086"/>
          </a:xfrm>
          <a:prstGeom prst="rect">
            <a:avLst/>
          </a:prstGeom>
          <a:noFill/>
        </p:spPr>
        <p:txBody>
          <a:bodyPr wrap="square" lIns="68567" tIns="34289" rIns="68567" bIns="34289" rtlCol="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</a:rPr>
              <a:t>散文的线索：</a:t>
            </a:r>
            <a:endParaRPr lang="zh-CN" altLang="en-US" sz="2700" b="1"/>
          </a:p>
          <a:p>
            <a:pPr fontAlgn="auto">
              <a:lnSpc>
                <a:spcPct val="150000"/>
              </a:lnSpc>
            </a:pPr>
            <a:r>
              <a:rPr lang="zh-CN" altLang="en-US" sz="2700" b="1"/>
              <a:t>以时间推移为线索</a:t>
            </a:r>
          </a:p>
          <a:p>
            <a:pPr fontAlgn="auto">
              <a:lnSpc>
                <a:spcPct val="150000"/>
              </a:lnSpc>
            </a:pPr>
            <a:r>
              <a:rPr lang="zh-CN" altLang="en-US" sz="2700" b="1"/>
              <a:t>以地点转换为线索</a:t>
            </a:r>
          </a:p>
          <a:p>
            <a:pPr fontAlgn="auto">
              <a:lnSpc>
                <a:spcPct val="150000"/>
              </a:lnSpc>
            </a:pPr>
            <a:r>
              <a:rPr lang="zh-CN" altLang="en-US" sz="2700" b="1"/>
              <a:t>以人物或人物的特征为线索</a:t>
            </a:r>
          </a:p>
          <a:p>
            <a:pPr fontAlgn="auto">
              <a:lnSpc>
                <a:spcPct val="150000"/>
              </a:lnSpc>
            </a:pPr>
            <a:r>
              <a:rPr lang="zh-CN" altLang="en-US" sz="2700" b="1"/>
              <a:t>以事件的发展变化为线索（明线）</a:t>
            </a:r>
          </a:p>
          <a:p>
            <a:pPr fontAlgn="auto">
              <a:lnSpc>
                <a:spcPct val="150000"/>
              </a:lnSpc>
            </a:pPr>
            <a:r>
              <a:rPr lang="zh-CN" altLang="en-US" sz="2700" b="1"/>
              <a:t>以情感的发展变化为线索（暗线）</a:t>
            </a:r>
          </a:p>
          <a:p>
            <a:pPr fontAlgn="auto">
              <a:lnSpc>
                <a:spcPct val="150000"/>
              </a:lnSpc>
            </a:pPr>
            <a:r>
              <a:rPr lang="zh-CN" altLang="en-US" sz="2700" b="1"/>
              <a:t>实物线：以某一件具体（或具体有某种象征意义）的实物为线索。</a:t>
            </a:r>
          </a:p>
          <a:p>
            <a:endParaRPr lang="zh-CN" altLang="en-US" sz="2700" b="1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152651" y="1668066"/>
            <a:ext cx="5157788" cy="1729978"/>
          </a:xfrm>
          <a:prstGeom prst="rect">
            <a:avLst/>
          </a:prstGeom>
          <a:solidFill>
            <a:srgbClr val="3854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9" rIns="68567" bIns="34289" anchor="ctr"/>
          <a:lstStyle/>
          <a:p>
            <a:pPr algn="ctr">
              <a:defRPr/>
            </a:pPr>
            <a:endParaRPr lang="en-GB" sz="1800">
              <a:solidFill>
                <a:srgbClr val="385424"/>
              </a:solidFill>
            </a:endParaRPr>
          </a:p>
        </p:txBody>
      </p:sp>
      <p:sp>
        <p:nvSpPr>
          <p:cNvPr id="5" name="Rectangle 10"/>
          <p:cNvSpPr/>
          <p:nvPr/>
        </p:nvSpPr>
        <p:spPr>
          <a:xfrm>
            <a:off x="2381251" y="1744267"/>
            <a:ext cx="4700588" cy="1576388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9" rIns="68567" bIns="34289" anchor="ctr"/>
          <a:lstStyle/>
          <a:p>
            <a:pPr algn="ctr">
              <a:defRPr/>
            </a:pPr>
            <a:endParaRPr lang="en-GB" sz="1800"/>
          </a:p>
        </p:txBody>
      </p:sp>
      <p:pic>
        <p:nvPicPr>
          <p:cNvPr id="3" name="图片 2" descr="740f85c247b87b0cdcacec13298340ca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93009" y="2083594"/>
            <a:ext cx="2210991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 descr="83162e21b1591c259cf04fe93fa16326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96040" y="1128723"/>
            <a:ext cx="1478756" cy="158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189714" y="2083594"/>
            <a:ext cx="997709" cy="90024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67" tIns="34289" rIns="68567" bIns="34289">
            <a:spAutoFit/>
          </a:bodyPr>
          <a:lstStyle/>
          <a:p>
            <a:pPr algn="ctr"/>
            <a:r>
              <a:rPr lang="en-US" altLang="zh-CN" sz="5400">
                <a:solidFill>
                  <a:schemeClr val="bg1"/>
                </a:solidFill>
                <a:latin typeface="华文中宋"/>
                <a:ea typeface="华文中宋"/>
                <a:cs typeface="华文中宋"/>
              </a:rPr>
              <a:t>01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182666" y="2105026"/>
            <a:ext cx="0" cy="869156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 flipH="1">
            <a:off x="4260069" y="2193131"/>
            <a:ext cx="2332435" cy="699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67" tIns="34289" rIns="68567" bIns="34289">
            <a:spAutoFit/>
          </a:bodyPr>
          <a:lstStyle/>
          <a:p>
            <a:pPr algn="dist"/>
            <a:r>
              <a:rPr lang="zh-CN" altLang="en-US" sz="4100" b="1" dirty="0">
                <a:solidFill>
                  <a:schemeClr val="bg1"/>
                </a:solidFill>
                <a:latin typeface="Calibri" panose="020F0502020204030204" charset="0"/>
              </a:rPr>
              <a:t>学习目标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5" grpId="0" bldLvl="0" animBg="1"/>
      <p:bldP spid="17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文本框 31"/>
          <p:cNvSpPr txBox="1">
            <a:spLocks noChangeArrowheads="1"/>
          </p:cNvSpPr>
          <p:nvPr/>
        </p:nvSpPr>
        <p:spPr bwMode="auto">
          <a:xfrm>
            <a:off x="196701" y="1443039"/>
            <a:ext cx="8718709" cy="31846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67" tIns="34289" rIns="68567" bIns="34289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朗读课文，把握重音和停连。</a:t>
            </a:r>
          </a:p>
          <a:p>
            <a:pPr>
              <a:lnSpc>
                <a:spcPct val="150000"/>
              </a:lnSpc>
            </a:pP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激发联想和想象，体会课文优美的情景。</a:t>
            </a:r>
          </a:p>
          <a:p>
            <a:pPr>
              <a:lnSpc>
                <a:spcPct val="150000"/>
              </a:lnSpc>
            </a:pP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体会拟人、比喻等修辞方法在写景中的作用，品味作者优美的语言。</a:t>
            </a:r>
          </a:p>
          <a:p>
            <a:pPr>
              <a:lnSpc>
                <a:spcPct val="150000"/>
              </a:lnSpc>
            </a:pPr>
            <a:endParaRPr lang="zh-CN" altLang="en-US" sz="27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41760" y="725092"/>
            <a:ext cx="5576888" cy="530066"/>
          </a:xfrm>
          <a:prstGeom prst="rect">
            <a:avLst/>
          </a:prstGeom>
          <a:noFill/>
        </p:spPr>
        <p:txBody>
          <a:bodyPr lIns="68567" tIns="34289" rIns="68567" bIns="34289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学习目标</a:t>
            </a:r>
          </a:p>
        </p:txBody>
      </p:sp>
      <p:sp>
        <p:nvSpPr>
          <p:cNvPr id="35" name="五边形 34"/>
          <p:cNvSpPr/>
          <p:nvPr/>
        </p:nvSpPr>
        <p:spPr>
          <a:xfrm>
            <a:off x="1203" y="783442"/>
            <a:ext cx="664369" cy="413147"/>
          </a:xfrm>
          <a:prstGeom prst="homePlat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67" tIns="34289" rIns="68567" bIns="34289" anchor="ctr"/>
          <a:lstStyle/>
          <a:p>
            <a:pPr algn="ctr">
              <a:defRPr/>
            </a:pPr>
            <a:endParaRPr lang="zh-CN" altLang="en-US" sz="1800"/>
          </a:p>
        </p:txBody>
      </p:sp>
    </p:spTree>
    <p:custDataLst>
      <p:tags r:id="rId1"/>
    </p:custData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740f85c247b87b0cdcacec13298340ca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84914" y="2232534"/>
            <a:ext cx="1657350" cy="1678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0"/>
          <p:cNvSpPr/>
          <p:nvPr/>
        </p:nvSpPr>
        <p:spPr>
          <a:xfrm>
            <a:off x="3048182" y="2216434"/>
            <a:ext cx="3868341" cy="1297484"/>
          </a:xfrm>
          <a:prstGeom prst="rect">
            <a:avLst/>
          </a:prstGeom>
          <a:solidFill>
            <a:srgbClr val="3854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26" tIns="25718" rIns="51426" bIns="25718" anchor="ctr"/>
          <a:lstStyle/>
          <a:p>
            <a:pPr algn="ctr">
              <a:defRPr/>
            </a:pPr>
            <a:endParaRPr lang="en-GB">
              <a:solidFill>
                <a:srgbClr val="385424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417775" y="2527584"/>
            <a:ext cx="754694" cy="6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51426" tIns="25718" rIns="51426" bIns="25718">
            <a:spAutoFit/>
          </a:bodyPr>
          <a:lstStyle/>
          <a:p>
            <a:pPr algn="ctr"/>
            <a:r>
              <a:rPr lang="en-US" altLang="zh-CN" sz="4100" dirty="0">
                <a:solidFill>
                  <a:schemeClr val="bg1"/>
                </a:solidFill>
                <a:latin typeface="华文中宋"/>
                <a:ea typeface="华文中宋"/>
                <a:cs typeface="华文中宋"/>
              </a:rPr>
              <a:t>02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 flipH="1">
            <a:off x="4365634" y="2602604"/>
            <a:ext cx="1749326" cy="5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1426" tIns="25718" rIns="51426" bIns="25718">
            <a:spAutoFit/>
          </a:bodyPr>
          <a:lstStyle/>
          <a:p>
            <a:pPr algn="dist"/>
            <a:r>
              <a:rPr lang="zh-CN" altLang="en-US" sz="3100" b="1" dirty="0">
                <a:solidFill>
                  <a:schemeClr val="bg1"/>
                </a:solidFill>
                <a:latin typeface="Calibri" pitchFamily="34" charset="0"/>
              </a:rPr>
              <a:t>作者简介</a:t>
            </a:r>
          </a:p>
        </p:txBody>
      </p:sp>
      <p:pic>
        <p:nvPicPr>
          <p:cNvPr id="9" name="图片 8" descr="83162e21b1591c259cf04fe93fa1632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70650" y="1405689"/>
            <a:ext cx="1109067" cy="1192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2273615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31"/>
          <p:cNvSpPr txBox="1">
            <a:spLocks noChangeArrowheads="1"/>
          </p:cNvSpPr>
          <p:nvPr/>
        </p:nvSpPr>
        <p:spPr bwMode="auto">
          <a:xfrm>
            <a:off x="2832498" y="1173957"/>
            <a:ext cx="5569744" cy="34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67" tIns="34289" rIns="68567" bIns="34289">
            <a:spAutoFit/>
          </a:bodyPr>
          <a:lstStyle/>
          <a:p>
            <a:pPr algn="just" defTabSz="91422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prstClr val="black"/>
                </a:solidFill>
                <a:latin typeface="华文行楷"/>
                <a:ea typeface="微软雅黑"/>
                <a:cs typeface="微软雅黑"/>
              </a:rPr>
              <a:t>      字佩弦，江苏省扬州市人,散文家、诗人、学者、民主战士。</a:t>
            </a:r>
          </a:p>
          <a:p>
            <a:pPr algn="just" defTabSz="91422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prstClr val="black"/>
                </a:solidFill>
                <a:latin typeface="华文行楷"/>
                <a:ea typeface="微软雅黑"/>
                <a:cs typeface="微软雅黑"/>
              </a:rPr>
              <a:t>      有诗文集《踪迹》、散文集《欧游杂记》、《背影》,以及一些文艺论著，收在《朱自清文集》里 。</a:t>
            </a:r>
          </a:p>
          <a:p>
            <a:pPr algn="just" defTabSz="91422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prstClr val="black"/>
                </a:solidFill>
                <a:latin typeface="华文行楷"/>
                <a:ea typeface="微软雅黑"/>
                <a:cs typeface="微软雅黑"/>
              </a:rPr>
              <a:t>       散文代表作有：《绿》《春》《荷塘月色》《背影》等。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741771" y="725101"/>
            <a:ext cx="2309813" cy="530915"/>
          </a:xfrm>
          <a:prstGeom prst="rect">
            <a:avLst/>
          </a:prstGeom>
          <a:noFill/>
        </p:spPr>
        <p:txBody>
          <a:bodyPr lIns="68567" tIns="34289" rIns="68567" bIns="34289">
            <a:spAutoFit/>
          </a:bodyPr>
          <a:lstStyle/>
          <a:p>
            <a:pPr defTabSz="914220">
              <a:defRPr/>
            </a:pPr>
            <a:r>
              <a:rPr lang="zh-CN" altLang="en-US" sz="3000" b="1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作者简介</a:t>
            </a:r>
          </a:p>
        </p:txBody>
      </p:sp>
      <p:sp>
        <p:nvSpPr>
          <p:cNvPr id="35" name="五边形 34"/>
          <p:cNvSpPr/>
          <p:nvPr/>
        </p:nvSpPr>
        <p:spPr>
          <a:xfrm>
            <a:off x="1202" y="783442"/>
            <a:ext cx="664369" cy="413147"/>
          </a:xfrm>
          <a:prstGeom prst="homePlat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67" tIns="34289" rIns="68567" bIns="34289" anchor="ctr"/>
          <a:lstStyle/>
          <a:p>
            <a:pPr algn="ctr" defTabSz="91422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40965" name="图片 40964" descr="ZWZHUZ01"/>
          <p:cNvPicPr>
            <a:picLocks noChangeAspect="1" noChangeArrowheads="1"/>
          </p:cNvPicPr>
          <p:nvPr/>
        </p:nvPicPr>
        <p:blipFill>
          <a:blip r:embed="rId4" cstate="email">
            <a:lum bright="6000" contrast="24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99190" y="1602518"/>
            <a:ext cx="1728192" cy="2485655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6629" name="文本框 40965"/>
          <p:cNvSpPr txBox="1">
            <a:spLocks noChangeArrowheads="1"/>
          </p:cNvSpPr>
          <p:nvPr/>
        </p:nvSpPr>
        <p:spPr bwMode="auto">
          <a:xfrm>
            <a:off x="933450" y="4165998"/>
            <a:ext cx="145851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67" tIns="34289" rIns="68567" bIns="34289">
            <a:spAutoFit/>
          </a:bodyPr>
          <a:lstStyle/>
          <a:p>
            <a:pPr algn="ctr" defTabSz="91422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100" b="1">
                <a:solidFill>
                  <a:srgbClr val="ED7D31"/>
                </a:solidFill>
                <a:latin typeface="华文行楷"/>
                <a:ea typeface="华文行楷"/>
                <a:cs typeface="华文行楷"/>
              </a:rPr>
              <a:t>朱自清</a:t>
            </a:r>
            <a:endParaRPr lang="en-US" altLang="zh-CN" sz="2100" b="1">
              <a:solidFill>
                <a:srgbClr val="ED7D31"/>
              </a:solidFill>
              <a:latin typeface="华文行楷"/>
              <a:ea typeface="华文行楷"/>
              <a:cs typeface="华文行楷"/>
            </a:endParaRPr>
          </a:p>
          <a:p>
            <a:pPr defTabSz="914220"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1500" b="1">
                <a:solidFill>
                  <a:srgbClr val="ED7D31"/>
                </a:solidFill>
                <a:latin typeface="Arial" charset="0"/>
              </a:rPr>
              <a:t>(1898</a:t>
            </a:r>
            <a:r>
              <a:rPr lang="zh-CN" altLang="en-US" sz="1500" b="1">
                <a:solidFill>
                  <a:srgbClr val="ED7D31"/>
                </a:solidFill>
                <a:latin typeface="Arial" charset="0"/>
              </a:rPr>
              <a:t>－</a:t>
            </a:r>
            <a:r>
              <a:rPr lang="en-US" altLang="zh-CN" sz="1500" b="1">
                <a:solidFill>
                  <a:srgbClr val="ED7D31"/>
                </a:solidFill>
                <a:latin typeface="Arial" charset="0"/>
              </a:rPr>
              <a:t>1948)</a:t>
            </a:r>
            <a:endParaRPr lang="zh-CN" altLang="en-US" sz="1500" b="1">
              <a:solidFill>
                <a:srgbClr val="ED7D31"/>
              </a:solidFill>
              <a:latin typeface="华文行楷"/>
              <a:ea typeface="华文行楷"/>
              <a:cs typeface="华文行楷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437389032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152651" y="1668066"/>
            <a:ext cx="5157788" cy="1729978"/>
          </a:xfrm>
          <a:prstGeom prst="rect">
            <a:avLst/>
          </a:prstGeom>
          <a:solidFill>
            <a:srgbClr val="3854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anchor="ctr"/>
          <a:lstStyle/>
          <a:p>
            <a:pPr algn="ctr" defTabSz="914378">
              <a:defRPr/>
            </a:pPr>
            <a:endParaRPr lang="en-GB" sz="1800">
              <a:solidFill>
                <a:srgbClr val="385424"/>
              </a:solidFill>
            </a:endParaRPr>
          </a:p>
        </p:txBody>
      </p:sp>
      <p:sp>
        <p:nvSpPr>
          <p:cNvPr id="5" name="Rectangle 10"/>
          <p:cNvSpPr/>
          <p:nvPr/>
        </p:nvSpPr>
        <p:spPr>
          <a:xfrm>
            <a:off x="2381251" y="1744267"/>
            <a:ext cx="4700588" cy="1576388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anchor="ctr"/>
          <a:lstStyle/>
          <a:p>
            <a:pPr algn="ctr" defTabSz="914378">
              <a:defRPr/>
            </a:pPr>
            <a:endParaRPr lang="en-GB" sz="1800">
              <a:solidFill>
                <a:prstClr val="white"/>
              </a:solidFill>
            </a:endParaRPr>
          </a:p>
        </p:txBody>
      </p:sp>
      <p:pic>
        <p:nvPicPr>
          <p:cNvPr id="3" name="图片 2" descr="740f85c247b87b0cdcacec13298340ca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93009" y="2083594"/>
            <a:ext cx="2210991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 descr="83162e21b1591c259cf04fe93fa1632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96040" y="1128716"/>
            <a:ext cx="1478756" cy="158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189709" y="2083594"/>
            <a:ext cx="997704" cy="900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7" tIns="34289" rIns="68577" bIns="34289">
            <a:spAutoFit/>
          </a:bodyPr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400">
                <a:solidFill>
                  <a:prstClr val="white"/>
                </a:solidFill>
                <a:latin typeface="华文中宋"/>
                <a:ea typeface="华文中宋"/>
                <a:cs typeface="华文中宋"/>
              </a:rPr>
              <a:t>03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182666" y="2105026"/>
            <a:ext cx="0" cy="869156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 flipH="1">
            <a:off x="4260061" y="2193132"/>
            <a:ext cx="2332435" cy="700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77" tIns="34289" rIns="68577" bIns="34289">
            <a:spAutoFit/>
          </a:bodyPr>
          <a:lstStyle/>
          <a:p>
            <a:pPr algn="dist" defTabSz="914378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100" b="1" dirty="0">
                <a:solidFill>
                  <a:prstClr val="white"/>
                </a:solidFill>
              </a:rPr>
              <a:t>内容讲解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215083641"/>
      </p:ext>
    </p:extLst>
  </p:cSld>
  <p:clrMapOvr>
    <a:masterClrMapping/>
  </p:clrMapOvr>
  <p:transition advTm="741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5" grpId="0" bldLvl="0" animBg="1"/>
      <p:bldP spid="17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文本框 33"/>
          <p:cNvSpPr txBox="1">
            <a:spLocks noChangeArrowheads="1"/>
          </p:cNvSpPr>
          <p:nvPr/>
        </p:nvSpPr>
        <p:spPr bwMode="auto">
          <a:xfrm>
            <a:off x="741764" y="725098"/>
            <a:ext cx="3495675" cy="53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71" tIns="34289" rIns="68571" bIns="34289">
            <a:spAutoFit/>
          </a:bodyPr>
          <a:lstStyle/>
          <a:p>
            <a:pPr defTabSz="914288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 dirty="0">
                <a:solidFill>
                  <a:prstClr val="black"/>
                </a:solidFill>
                <a:latin typeface="微软雅黑"/>
                <a:ea typeface="微软雅黑"/>
                <a:cs typeface="微软雅黑"/>
                <a:sym typeface="+mn-ea"/>
              </a:rPr>
              <a:t>怎么朗读更动人</a:t>
            </a:r>
          </a:p>
        </p:txBody>
      </p:sp>
      <p:sp>
        <p:nvSpPr>
          <p:cNvPr id="35" name="五边形 34"/>
          <p:cNvSpPr/>
          <p:nvPr/>
        </p:nvSpPr>
        <p:spPr>
          <a:xfrm>
            <a:off x="1199" y="783439"/>
            <a:ext cx="664369" cy="413147"/>
          </a:xfrm>
          <a:prstGeom prst="homePlat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71" tIns="34289" rIns="68571" bIns="34289" anchor="ctr"/>
          <a:lstStyle/>
          <a:p>
            <a:pPr algn="ctr" defTabSz="914288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1" name="文本框 22531"/>
          <p:cNvSpPr txBox="1">
            <a:spLocks noChangeArrowheads="1"/>
          </p:cNvSpPr>
          <p:nvPr/>
        </p:nvSpPr>
        <p:spPr bwMode="auto">
          <a:xfrm>
            <a:off x="803673" y="1660922"/>
            <a:ext cx="3888581" cy="43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71" tIns="34289" rIns="68571" bIns="34289">
            <a:spAutoFit/>
          </a:bodyPr>
          <a:lstStyle/>
          <a:p>
            <a:pPr defTabSz="914288"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1.</a:t>
            </a:r>
            <a:r>
              <a:rPr lang="zh-CN" altLang="en-US" sz="2400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读音正确 ，声音洪亮。</a:t>
            </a:r>
          </a:p>
        </p:txBody>
      </p:sp>
      <p:sp>
        <p:nvSpPr>
          <p:cNvPr id="16" name="文本框 22532"/>
          <p:cNvSpPr txBox="1">
            <a:spLocks noChangeArrowheads="1"/>
          </p:cNvSpPr>
          <p:nvPr/>
        </p:nvSpPr>
        <p:spPr bwMode="auto">
          <a:xfrm>
            <a:off x="1477567" y="2322910"/>
            <a:ext cx="3498056" cy="43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71" tIns="34289" rIns="68571" bIns="34289">
            <a:spAutoFit/>
          </a:bodyPr>
          <a:lstStyle/>
          <a:p>
            <a:pPr defTabSz="914288"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2.</a:t>
            </a:r>
            <a:r>
              <a:rPr lang="zh-CN" altLang="en-US" sz="2400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把握好感情的变化。</a:t>
            </a:r>
          </a:p>
        </p:txBody>
      </p:sp>
      <p:sp>
        <p:nvSpPr>
          <p:cNvPr id="17" name="文本框 22533"/>
          <p:cNvSpPr txBox="1">
            <a:spLocks noChangeArrowheads="1"/>
          </p:cNvSpPr>
          <p:nvPr/>
        </p:nvSpPr>
        <p:spPr bwMode="auto">
          <a:xfrm>
            <a:off x="2458641" y="2988476"/>
            <a:ext cx="3467100" cy="99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71" tIns="34289" rIns="68571" bIns="34289">
            <a:spAutoFit/>
          </a:bodyPr>
          <a:lstStyle/>
          <a:p>
            <a:pPr algn="just" defTabSz="914288"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3.</a:t>
            </a:r>
            <a:r>
              <a:rPr lang="zh-CN" altLang="en-US" sz="2400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读出抑扬顿挫、</a:t>
            </a:r>
          </a:p>
          <a:p>
            <a:pPr algn="just" defTabSz="914288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   轻重  缓急的美感。</a:t>
            </a:r>
          </a:p>
        </p:txBody>
      </p:sp>
      <p:pic>
        <p:nvPicPr>
          <p:cNvPr id="36870" name="图片 4" descr="7f09a6046349dad03baffe7ec5392c4b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31627" y="1044186"/>
            <a:ext cx="3483769" cy="253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456874339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6" grpId="0" bldLvl="0" animBg="1"/>
      <p:bldP spid="17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文本框 33"/>
          <p:cNvSpPr txBox="1">
            <a:spLocks noChangeArrowheads="1"/>
          </p:cNvSpPr>
          <p:nvPr/>
        </p:nvSpPr>
        <p:spPr bwMode="auto">
          <a:xfrm>
            <a:off x="741763" y="725092"/>
            <a:ext cx="3495675" cy="53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 dirty="0">
                <a:solidFill>
                  <a:prstClr val="black"/>
                </a:solidFill>
                <a:latin typeface="微软雅黑"/>
                <a:ea typeface="微软雅黑"/>
                <a:cs typeface="微软雅黑"/>
                <a:sym typeface="+mn-ea"/>
              </a:rPr>
              <a:t>整体感知</a:t>
            </a:r>
          </a:p>
        </p:txBody>
      </p:sp>
      <p:sp>
        <p:nvSpPr>
          <p:cNvPr id="35" name="五边形 34"/>
          <p:cNvSpPr/>
          <p:nvPr/>
        </p:nvSpPr>
        <p:spPr>
          <a:xfrm>
            <a:off x="1194" y="783434"/>
            <a:ext cx="664369" cy="413147"/>
          </a:xfrm>
          <a:prstGeom prst="homePlat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914378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2" name="文本框 22531"/>
          <p:cNvSpPr txBox="1">
            <a:spLocks noChangeArrowheads="1"/>
          </p:cNvSpPr>
          <p:nvPr/>
        </p:nvSpPr>
        <p:spPr bwMode="auto">
          <a:xfrm>
            <a:off x="803676" y="1398986"/>
            <a:ext cx="4822031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378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cs typeface="微软雅黑"/>
                <a:sym typeface="+mn-ea"/>
              </a:rPr>
              <a:t>●</a:t>
            </a:r>
            <a:r>
              <a:rPr lang="zh-CN" altLang="en-US" sz="2400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文中写了春天里的哪些景物？</a:t>
            </a:r>
          </a:p>
        </p:txBody>
      </p:sp>
      <p:sp>
        <p:nvSpPr>
          <p:cNvPr id="23" name="文本框 22531"/>
          <p:cNvSpPr txBox="1">
            <a:spLocks noChangeArrowheads="1"/>
          </p:cNvSpPr>
          <p:nvPr/>
        </p:nvSpPr>
        <p:spPr bwMode="auto">
          <a:xfrm>
            <a:off x="970363" y="1928815"/>
            <a:ext cx="6197203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378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C00000"/>
                </a:solidFill>
                <a:latin typeface="微软雅黑"/>
                <a:ea typeface="微软雅黑"/>
                <a:cs typeface="微软雅黑"/>
              </a:rPr>
              <a:t>（山、水、太阳、春草、春花、春风、春雨、迎春的人）</a:t>
            </a:r>
          </a:p>
        </p:txBody>
      </p:sp>
      <p:sp>
        <p:nvSpPr>
          <p:cNvPr id="25" name="文本框 22531"/>
          <p:cNvSpPr txBox="1">
            <a:spLocks noChangeArrowheads="1"/>
          </p:cNvSpPr>
          <p:nvPr/>
        </p:nvSpPr>
        <p:spPr bwMode="auto">
          <a:xfrm>
            <a:off x="803673" y="2352677"/>
            <a:ext cx="6674644" cy="62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378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cs typeface="微软雅黑"/>
              </a:rPr>
              <a:t>●</a:t>
            </a:r>
            <a:r>
              <a:rPr lang="zh-CN" altLang="en-US" sz="2400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作者直接或间接流露在字里行间的是什么情感</a:t>
            </a:r>
            <a:r>
              <a:rPr lang="en-US" altLang="zh-CN" sz="2400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?</a:t>
            </a:r>
          </a:p>
        </p:txBody>
      </p:sp>
      <p:sp>
        <p:nvSpPr>
          <p:cNvPr id="26" name="文本框 22531"/>
          <p:cNvSpPr txBox="1">
            <a:spLocks noChangeArrowheads="1"/>
          </p:cNvSpPr>
          <p:nvPr/>
        </p:nvSpPr>
        <p:spPr bwMode="auto">
          <a:xfrm>
            <a:off x="1116807" y="3069433"/>
            <a:ext cx="6197204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378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C00000"/>
                </a:solidFill>
                <a:latin typeface="微软雅黑"/>
                <a:ea typeface="微软雅黑"/>
                <a:cs typeface="微软雅黑"/>
              </a:rPr>
              <a:t>盼望、喜爱</a:t>
            </a:r>
          </a:p>
        </p:txBody>
      </p:sp>
      <p:sp>
        <p:nvSpPr>
          <p:cNvPr id="2" name="文本框 22531"/>
          <p:cNvSpPr txBox="1">
            <a:spLocks noChangeArrowheads="1"/>
          </p:cNvSpPr>
          <p:nvPr/>
        </p:nvSpPr>
        <p:spPr bwMode="auto">
          <a:xfrm>
            <a:off x="877491" y="3534968"/>
            <a:ext cx="6674644" cy="62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378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cs typeface="微软雅黑"/>
              </a:rPr>
              <a:t>●</a:t>
            </a:r>
            <a:r>
              <a:rPr lang="zh-CN" altLang="en-US" sz="2400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本文具体描绘了哪五幅春景图</a:t>
            </a:r>
            <a:r>
              <a:rPr lang="en-US" altLang="zh-CN" sz="2400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?</a:t>
            </a:r>
          </a:p>
        </p:txBody>
      </p:sp>
      <p:sp>
        <p:nvSpPr>
          <p:cNvPr id="3" name="文本框 22531"/>
          <p:cNvSpPr txBox="1">
            <a:spLocks noChangeArrowheads="1"/>
          </p:cNvSpPr>
          <p:nvPr/>
        </p:nvSpPr>
        <p:spPr bwMode="auto">
          <a:xfrm>
            <a:off x="1116807" y="4251724"/>
            <a:ext cx="6197204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378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C00000"/>
                </a:solidFill>
                <a:latin typeface="微软雅黑"/>
                <a:ea typeface="微软雅黑"/>
                <a:cs typeface="微软雅黑"/>
              </a:rPr>
              <a:t>春草图、春花图、春雨图、春风图、迎春图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23233167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23" grpId="0" bldLvl="0" animBg="1"/>
      <p:bldP spid="25" grpId="0" bldLvl="0" animBg="1"/>
      <p:bldP spid="26" grpId="0" bldLvl="0" animBg="1"/>
      <p:bldP spid="2" grpId="0" bldLvl="0" animBg="1"/>
      <p:bldP spid="3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图片 2" descr="e7338048fb20cd600cc32d9ceafd52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91" y="-61911"/>
            <a:ext cx="9159478" cy="521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文本框 1"/>
          <p:cNvSpPr txBox="1">
            <a:spLocks noChangeArrowheads="1"/>
          </p:cNvSpPr>
          <p:nvPr/>
        </p:nvSpPr>
        <p:spPr bwMode="auto">
          <a:xfrm>
            <a:off x="76201" y="198844"/>
            <a:ext cx="8957072" cy="15225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67" tIns="34289" rIns="68567" bIns="34289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</a:rPr>
              <a:t>        </a:t>
            </a:r>
            <a:r>
              <a:rPr lang="zh-CN" altLang="en-US" sz="2100" b="1" dirty="0"/>
              <a:t>当树叶泛黄、秋风习习，北飞的大雁让人们想起了绿意盎然的春天。同学们，你们眼中的春天是什么样子的？请用一句饱含情感的话说说你对春天的感受。</a:t>
            </a:r>
            <a:endParaRPr lang="en-US" sz="2100" b="1" dirty="0"/>
          </a:p>
        </p:txBody>
      </p:sp>
      <p:pic>
        <p:nvPicPr>
          <p:cNvPr id="102406" name="Picture 6" descr="d:\360se6\USERDA~1\Temp\118073~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6224" y="1713310"/>
            <a:ext cx="3632597" cy="3430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7" descr="117318830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124337" y="1252538"/>
            <a:ext cx="4549379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3ebfe7618ee0e9d259d39f2b60897131_m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112419" y="3144442"/>
            <a:ext cx="4583906" cy="1824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741763" y="725092"/>
            <a:ext cx="3495675" cy="53091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defTabSz="914378">
              <a:defRPr/>
            </a:pPr>
            <a:r>
              <a:rPr lang="zh-CN" altLang="en-US" sz="3000" b="1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理清文章思路</a:t>
            </a:r>
          </a:p>
        </p:txBody>
      </p:sp>
      <p:sp>
        <p:nvSpPr>
          <p:cNvPr id="35" name="五边形 34"/>
          <p:cNvSpPr/>
          <p:nvPr/>
        </p:nvSpPr>
        <p:spPr>
          <a:xfrm>
            <a:off x="1194" y="783434"/>
            <a:ext cx="664369" cy="413147"/>
          </a:xfrm>
          <a:prstGeom prst="homePlat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914378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2" name="文本框 22531"/>
          <p:cNvSpPr txBox="1">
            <a:spLocks noChangeArrowheads="1"/>
          </p:cNvSpPr>
          <p:nvPr/>
        </p:nvSpPr>
        <p:spPr bwMode="auto">
          <a:xfrm>
            <a:off x="803676" y="1660924"/>
            <a:ext cx="4822031" cy="265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378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1C02E4"/>
                </a:solidFill>
                <a:latin typeface="微软雅黑"/>
                <a:ea typeface="微软雅黑"/>
                <a:cs typeface="微软雅黑"/>
              </a:rPr>
              <a:t>（一）盼春 </a:t>
            </a:r>
            <a:r>
              <a:rPr lang="en-US" altLang="zh-CN" sz="2400" b="1" dirty="0">
                <a:solidFill>
                  <a:srgbClr val="1C02E4"/>
                </a:solidFill>
                <a:latin typeface="微软雅黑"/>
                <a:ea typeface="微软雅黑"/>
                <a:cs typeface="微软雅黑"/>
              </a:rPr>
              <a:t>1</a:t>
            </a:r>
            <a:endParaRPr lang="en-US" altLang="zh-CN" sz="2400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  <a:p>
            <a:pPr defTabSz="914378" fontAlgn="base">
              <a:spcBef>
                <a:spcPct val="50000"/>
              </a:spcBef>
              <a:spcAft>
                <a:spcPct val="0"/>
              </a:spcAft>
            </a:pPr>
            <a:endParaRPr lang="en-US" altLang="zh-CN" sz="2400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  <a:p>
            <a:pPr defTabSz="914378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1C02E4"/>
                </a:solidFill>
                <a:latin typeface="微软雅黑"/>
                <a:ea typeface="微软雅黑"/>
                <a:cs typeface="微软雅黑"/>
              </a:rPr>
              <a:t>（二）绘春</a:t>
            </a:r>
            <a:endParaRPr lang="zh-CN" altLang="en-US" sz="2400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  <a:p>
            <a:pPr defTabSz="914378" fontAlgn="base">
              <a:spcBef>
                <a:spcPct val="50000"/>
              </a:spcBef>
              <a:spcAft>
                <a:spcPct val="0"/>
              </a:spcAft>
            </a:pPr>
            <a:endParaRPr lang="zh-CN" altLang="en-US" sz="2400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  <a:p>
            <a:pPr defTabSz="914378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1C02E4"/>
                </a:solidFill>
                <a:latin typeface="微软雅黑"/>
                <a:ea typeface="微软雅黑"/>
                <a:cs typeface="微软雅黑"/>
              </a:rPr>
              <a:t>（三）颂春</a:t>
            </a:r>
            <a:r>
              <a:rPr lang="en-US" altLang="zh-CN" sz="2400" b="1" dirty="0">
                <a:solidFill>
                  <a:srgbClr val="1C02E4"/>
                </a:solidFill>
                <a:latin typeface="微软雅黑"/>
                <a:ea typeface="微软雅黑"/>
                <a:cs typeface="微软雅黑"/>
              </a:rPr>
              <a:t>8</a:t>
            </a:r>
            <a:r>
              <a:rPr lang="zh-CN" altLang="en-US" sz="2400" b="1" dirty="0">
                <a:solidFill>
                  <a:srgbClr val="1C02E4"/>
                </a:solidFill>
                <a:latin typeface="微软雅黑"/>
                <a:ea typeface="微软雅黑"/>
                <a:cs typeface="微软雅黑"/>
              </a:rPr>
              <a:t>、</a:t>
            </a:r>
            <a:r>
              <a:rPr lang="en-US" altLang="zh-CN" sz="2400" b="1" dirty="0">
                <a:solidFill>
                  <a:srgbClr val="1C02E4"/>
                </a:solidFill>
                <a:latin typeface="微软雅黑"/>
                <a:ea typeface="微软雅黑"/>
                <a:cs typeface="微软雅黑"/>
              </a:rPr>
              <a:t>9</a:t>
            </a:r>
            <a:r>
              <a:rPr lang="zh-CN" altLang="en-US" sz="2400" b="1" dirty="0">
                <a:solidFill>
                  <a:srgbClr val="1C02E4"/>
                </a:solidFill>
                <a:latin typeface="微软雅黑"/>
                <a:ea typeface="微软雅黑"/>
                <a:cs typeface="微软雅黑"/>
              </a:rPr>
              <a:t>、</a:t>
            </a:r>
            <a:r>
              <a:rPr lang="en-US" altLang="zh-CN" sz="2400" b="1" dirty="0">
                <a:solidFill>
                  <a:srgbClr val="1C02E4"/>
                </a:solidFill>
                <a:latin typeface="微软雅黑"/>
                <a:ea typeface="微软雅黑"/>
                <a:cs typeface="微软雅黑"/>
              </a:rPr>
              <a:t>10</a:t>
            </a:r>
          </a:p>
        </p:txBody>
      </p:sp>
      <p:sp>
        <p:nvSpPr>
          <p:cNvPr id="40964" name=" 2050"/>
          <p:cNvSpPr>
            <a:spLocks/>
          </p:cNvSpPr>
          <p:nvPr/>
        </p:nvSpPr>
        <p:spPr bwMode="auto">
          <a:xfrm flipH="1">
            <a:off x="3915967" y="1959771"/>
            <a:ext cx="196453" cy="2056210"/>
          </a:xfrm>
          <a:custGeom>
            <a:avLst/>
            <a:gdLst>
              <a:gd name="T0" fmla="*/ 2147483647 w 41"/>
              <a:gd name="T1" fmla="*/ 2147483647 h 281"/>
              <a:gd name="T2" fmla="*/ 2147483647 w 41"/>
              <a:gd name="T3" fmla="*/ 2147483647 h 281"/>
              <a:gd name="T4" fmla="*/ 0 w 41"/>
              <a:gd name="T5" fmla="*/ 0 h 281"/>
              <a:gd name="T6" fmla="*/ 2147483647 w 41"/>
              <a:gd name="T7" fmla="*/ 2147483647 h 281"/>
              <a:gd name="T8" fmla="*/ 2147483647 w 41"/>
              <a:gd name="T9" fmla="*/ 2147483647 h 281"/>
              <a:gd name="T10" fmla="*/ 2147483647 w 41"/>
              <a:gd name="T11" fmla="*/ 2147483647 h 281"/>
              <a:gd name="T12" fmla="*/ 2147483647 w 41"/>
              <a:gd name="T13" fmla="*/ 2147483647 h 281"/>
              <a:gd name="T14" fmla="*/ 2147483647 w 41"/>
              <a:gd name="T15" fmla="*/ 2147483647 h 281"/>
              <a:gd name="T16" fmla="*/ 2147483647 w 41"/>
              <a:gd name="T17" fmla="*/ 2147483647 h 281"/>
              <a:gd name="T18" fmla="*/ 2147483647 w 41"/>
              <a:gd name="T19" fmla="*/ 2147483647 h 281"/>
              <a:gd name="T20" fmla="*/ 2147483647 w 41"/>
              <a:gd name="T21" fmla="*/ 2147483647 h 281"/>
              <a:gd name="T22" fmla="*/ 2147483647 w 41"/>
              <a:gd name="T23" fmla="*/ 2147483647 h 281"/>
              <a:gd name="T24" fmla="*/ 2147483647 w 41"/>
              <a:gd name="T25" fmla="*/ 2147483647 h 281"/>
              <a:gd name="T26" fmla="*/ 0 w 41"/>
              <a:gd name="T27" fmla="*/ 2147483647 h 281"/>
              <a:gd name="T28" fmla="*/ 2147483647 w 41"/>
              <a:gd name="T29" fmla="*/ 2147483647 h 281"/>
              <a:gd name="T30" fmla="*/ 2147483647 w 41"/>
              <a:gd name="T31" fmla="*/ 2147483647 h 281"/>
              <a:gd name="T32" fmla="*/ 2147483647 w 41"/>
              <a:gd name="T33" fmla="*/ 2147483647 h 281"/>
              <a:gd name="T34" fmla="*/ 2147483647 w 41"/>
              <a:gd name="T35" fmla="*/ 2147483647 h 281"/>
              <a:gd name="T36" fmla="*/ 2147483647 w 41"/>
              <a:gd name="T37" fmla="*/ 2147483647 h 281"/>
              <a:gd name="T38" fmla="*/ 2147483647 w 41"/>
              <a:gd name="T39" fmla="*/ 2147483647 h 281"/>
              <a:gd name="T40" fmla="*/ 2147483647 w 41"/>
              <a:gd name="T41" fmla="*/ 2147483647 h 281"/>
              <a:gd name="T42" fmla="*/ 2147483647 w 41"/>
              <a:gd name="T43" fmla="*/ 2147483647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41"/>
              <a:gd name="T67" fmla="*/ 0 h 281"/>
              <a:gd name="T68" fmla="*/ 41 w 41"/>
              <a:gd name="T69" fmla="*/ 281 h 281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rgbClr val="1C02E4"/>
          </a:solidFill>
          <a:ln w="9525">
            <a:noFill/>
            <a:round/>
            <a:headEnd/>
            <a:tailEnd/>
          </a:ln>
        </p:spPr>
        <p:txBody>
          <a:bodyPr lIns="68580" tIns="34290" rIns="68580" bIns="34290" anchor="ctr"/>
          <a:lstStyle/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5" name=" 135"/>
          <p:cNvSpPr/>
          <p:nvPr/>
        </p:nvSpPr>
        <p:spPr>
          <a:xfrm>
            <a:off x="2693194" y="2814640"/>
            <a:ext cx="1157288" cy="346472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1C02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7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4236244" y="1310881"/>
            <a:ext cx="1782366" cy="339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378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整体勾勒 </a:t>
            </a:r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2</a:t>
            </a:r>
          </a:p>
          <a:p>
            <a:pPr defTabSz="914378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srgbClr val="0000FF"/>
                </a:solidFill>
                <a:latin typeface="微软雅黑"/>
                <a:ea typeface="微软雅黑"/>
                <a:cs typeface="微软雅黑"/>
                <a:sym typeface="+mn-ea"/>
              </a:rPr>
              <a:t>春草图 </a:t>
            </a:r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cs typeface="微软雅黑"/>
                <a:sym typeface="+mn-ea"/>
              </a:rPr>
              <a:t>3</a:t>
            </a:r>
          </a:p>
          <a:p>
            <a:pPr defTabSz="914378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srgbClr val="0000FF"/>
                </a:solidFill>
                <a:latin typeface="微软雅黑"/>
                <a:ea typeface="微软雅黑"/>
                <a:cs typeface="微软雅黑"/>
                <a:sym typeface="+mn-ea"/>
              </a:rPr>
              <a:t>春花图 </a:t>
            </a:r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cs typeface="微软雅黑"/>
                <a:sym typeface="+mn-ea"/>
              </a:rPr>
              <a:t>4</a:t>
            </a:r>
          </a:p>
          <a:p>
            <a:pPr defTabSz="914378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srgbClr val="0000FF"/>
                </a:solidFill>
                <a:latin typeface="微软雅黑"/>
                <a:ea typeface="微软雅黑"/>
                <a:cs typeface="微软雅黑"/>
                <a:sym typeface="+mn-ea"/>
              </a:rPr>
              <a:t>春风图 </a:t>
            </a:r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cs typeface="微软雅黑"/>
                <a:sym typeface="+mn-ea"/>
              </a:rPr>
              <a:t>5</a:t>
            </a:r>
            <a:endParaRPr lang="en-US" altLang="zh-CN" sz="2400">
              <a:solidFill>
                <a:srgbClr val="0000FF"/>
              </a:solidFill>
              <a:latin typeface="微软雅黑"/>
              <a:ea typeface="微软雅黑"/>
              <a:cs typeface="微软雅黑"/>
            </a:endParaRPr>
          </a:p>
          <a:p>
            <a:pPr defTabSz="914378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srgbClr val="0000FF"/>
                </a:solidFill>
                <a:latin typeface="微软雅黑"/>
                <a:ea typeface="微软雅黑"/>
                <a:cs typeface="微软雅黑"/>
                <a:sym typeface="+mn-ea"/>
              </a:rPr>
              <a:t>春雨图 </a:t>
            </a:r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cs typeface="微软雅黑"/>
                <a:sym typeface="+mn-ea"/>
              </a:rPr>
              <a:t>6</a:t>
            </a:r>
          </a:p>
          <a:p>
            <a:pPr defTabSz="914378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srgbClr val="0000FF"/>
                </a:solidFill>
                <a:latin typeface="微软雅黑"/>
                <a:ea typeface="微软雅黑"/>
                <a:cs typeface="微软雅黑"/>
                <a:sym typeface="+mn-ea"/>
              </a:rPr>
              <a:t>迎春图 </a:t>
            </a:r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cs typeface="微软雅黑"/>
                <a:sym typeface="+mn-ea"/>
              </a:rPr>
              <a:t>7</a:t>
            </a:r>
            <a:endParaRPr lang="zh-CN" altLang="en-US" sz="2400">
              <a:solidFill>
                <a:srgbClr val="0000FF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40967" name=" 2050"/>
          <p:cNvSpPr>
            <a:spLocks/>
          </p:cNvSpPr>
          <p:nvPr/>
        </p:nvSpPr>
        <p:spPr bwMode="auto">
          <a:xfrm>
            <a:off x="6146010" y="1325169"/>
            <a:ext cx="230981" cy="3325415"/>
          </a:xfrm>
          <a:custGeom>
            <a:avLst/>
            <a:gdLst>
              <a:gd name="T0" fmla="*/ 2147483647 w 41"/>
              <a:gd name="T1" fmla="*/ 2147483647 h 281"/>
              <a:gd name="T2" fmla="*/ 2147483647 w 41"/>
              <a:gd name="T3" fmla="*/ 2147483647 h 281"/>
              <a:gd name="T4" fmla="*/ 0 w 41"/>
              <a:gd name="T5" fmla="*/ 0 h 281"/>
              <a:gd name="T6" fmla="*/ 2147483647 w 41"/>
              <a:gd name="T7" fmla="*/ 2147483647 h 281"/>
              <a:gd name="T8" fmla="*/ 2147483647 w 41"/>
              <a:gd name="T9" fmla="*/ 2147483647 h 281"/>
              <a:gd name="T10" fmla="*/ 2147483647 w 41"/>
              <a:gd name="T11" fmla="*/ 2147483647 h 281"/>
              <a:gd name="T12" fmla="*/ 2147483647 w 41"/>
              <a:gd name="T13" fmla="*/ 2147483647 h 281"/>
              <a:gd name="T14" fmla="*/ 2147483647 w 41"/>
              <a:gd name="T15" fmla="*/ 2147483647 h 281"/>
              <a:gd name="T16" fmla="*/ 2147483647 w 41"/>
              <a:gd name="T17" fmla="*/ 2147483647 h 281"/>
              <a:gd name="T18" fmla="*/ 2147483647 w 41"/>
              <a:gd name="T19" fmla="*/ 2147483647 h 281"/>
              <a:gd name="T20" fmla="*/ 2147483647 w 41"/>
              <a:gd name="T21" fmla="*/ 2147483647 h 281"/>
              <a:gd name="T22" fmla="*/ 2147483647 w 41"/>
              <a:gd name="T23" fmla="*/ 2147483647 h 281"/>
              <a:gd name="T24" fmla="*/ 2147483647 w 41"/>
              <a:gd name="T25" fmla="*/ 2147483647 h 281"/>
              <a:gd name="T26" fmla="*/ 0 w 41"/>
              <a:gd name="T27" fmla="*/ 2147483647 h 281"/>
              <a:gd name="T28" fmla="*/ 2147483647 w 41"/>
              <a:gd name="T29" fmla="*/ 2147483647 h 281"/>
              <a:gd name="T30" fmla="*/ 2147483647 w 41"/>
              <a:gd name="T31" fmla="*/ 2147483647 h 281"/>
              <a:gd name="T32" fmla="*/ 2147483647 w 41"/>
              <a:gd name="T33" fmla="*/ 2147483647 h 281"/>
              <a:gd name="T34" fmla="*/ 2147483647 w 41"/>
              <a:gd name="T35" fmla="*/ 2147483647 h 281"/>
              <a:gd name="T36" fmla="*/ 2147483647 w 41"/>
              <a:gd name="T37" fmla="*/ 2147483647 h 281"/>
              <a:gd name="T38" fmla="*/ 2147483647 w 41"/>
              <a:gd name="T39" fmla="*/ 2147483647 h 281"/>
              <a:gd name="T40" fmla="*/ 2147483647 w 41"/>
              <a:gd name="T41" fmla="*/ 2147483647 h 281"/>
              <a:gd name="T42" fmla="*/ 2147483647 w 41"/>
              <a:gd name="T43" fmla="*/ 2147483647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41"/>
              <a:gd name="T67" fmla="*/ 0 h 281"/>
              <a:gd name="T68" fmla="*/ 41 w 41"/>
              <a:gd name="T69" fmla="*/ 281 h 281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rgbClr val="1C02E4"/>
          </a:solidFill>
          <a:ln w="9525">
            <a:noFill/>
            <a:round/>
            <a:headEnd/>
            <a:tailEnd/>
          </a:ln>
        </p:spPr>
        <p:txBody>
          <a:bodyPr lIns="68580" tIns="34290" rIns="68580" bIns="34290" anchor="ctr"/>
          <a:lstStyle/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6563917" y="1643065"/>
            <a:ext cx="1010840" cy="265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 defTabSz="914378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1C02E4"/>
                </a:solidFill>
                <a:latin typeface="微软雅黑"/>
                <a:ea typeface="微软雅黑"/>
                <a:cs typeface="微软雅黑"/>
              </a:rPr>
              <a:t>总</a:t>
            </a:r>
          </a:p>
          <a:p>
            <a:pPr algn="ctr" defTabSz="914378" fontAlgn="base">
              <a:spcBef>
                <a:spcPct val="50000"/>
              </a:spcBef>
              <a:spcAft>
                <a:spcPct val="0"/>
              </a:spcAft>
            </a:pPr>
            <a:endParaRPr lang="zh-CN" altLang="en-US" sz="2400" b="1">
              <a:solidFill>
                <a:srgbClr val="1C02E4"/>
              </a:solidFill>
              <a:latin typeface="微软雅黑"/>
              <a:ea typeface="微软雅黑"/>
              <a:cs typeface="微软雅黑"/>
            </a:endParaRPr>
          </a:p>
          <a:p>
            <a:pPr algn="ctr" defTabSz="914378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1C02E4"/>
                </a:solidFill>
                <a:latin typeface="微软雅黑"/>
                <a:ea typeface="微软雅黑"/>
                <a:cs typeface="微软雅黑"/>
              </a:rPr>
              <a:t>分</a:t>
            </a:r>
          </a:p>
          <a:p>
            <a:pPr algn="ctr" defTabSz="914378" fontAlgn="base">
              <a:spcBef>
                <a:spcPct val="50000"/>
              </a:spcBef>
              <a:spcAft>
                <a:spcPct val="0"/>
              </a:spcAft>
            </a:pPr>
            <a:endParaRPr lang="zh-CN" altLang="en-US" sz="2400" b="1">
              <a:solidFill>
                <a:srgbClr val="1C02E4"/>
              </a:solidFill>
              <a:latin typeface="微软雅黑"/>
              <a:ea typeface="微软雅黑"/>
              <a:cs typeface="微软雅黑"/>
            </a:endParaRPr>
          </a:p>
          <a:p>
            <a:pPr algn="ctr" defTabSz="914378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1C02E4"/>
                </a:solidFill>
                <a:latin typeface="微软雅黑"/>
                <a:ea typeface="微软雅黑"/>
                <a:cs typeface="微软雅黑"/>
              </a:rPr>
              <a:t>总</a:t>
            </a:r>
          </a:p>
        </p:txBody>
      </p:sp>
      <p:sp>
        <p:nvSpPr>
          <p:cNvPr id="40969" name=" 135"/>
          <p:cNvSpPr>
            <a:spLocks/>
          </p:cNvSpPr>
          <p:nvPr/>
        </p:nvSpPr>
        <p:spPr bwMode="auto">
          <a:xfrm rot="5400000">
            <a:off x="6762751" y="2208611"/>
            <a:ext cx="617934" cy="389335"/>
          </a:xfrm>
          <a:custGeom>
            <a:avLst/>
            <a:gdLst>
              <a:gd name="T0" fmla="*/ 131179 w 6516714"/>
              <a:gd name="T1" fmla="*/ 0 h 2476413"/>
              <a:gd name="T2" fmla="*/ 195089 w 6516714"/>
              <a:gd name="T3" fmla="*/ 48419 h 2476413"/>
              <a:gd name="T4" fmla="*/ 131179 w 6516714"/>
              <a:gd name="T5" fmla="*/ 96838 h 2476413"/>
              <a:gd name="T6" fmla="*/ 131179 w 6516714"/>
              <a:gd name="T7" fmla="*/ 96066 h 2476413"/>
              <a:gd name="T8" fmla="*/ 145356 w 6516714"/>
              <a:gd name="T9" fmla="*/ 64326 h 2476413"/>
              <a:gd name="T10" fmla="*/ 0 w 6516714"/>
              <a:gd name="T11" fmla="*/ 48419 h 2476413"/>
              <a:gd name="T12" fmla="*/ 145356 w 6516714"/>
              <a:gd name="T13" fmla="*/ 32512 h 2476413"/>
              <a:gd name="T14" fmla="*/ 131179 w 6516714"/>
              <a:gd name="T15" fmla="*/ 772 h 24764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516714"/>
              <a:gd name="T25" fmla="*/ 0 h 2476413"/>
              <a:gd name="T26" fmla="*/ 6516714 w 6516714"/>
              <a:gd name="T27" fmla="*/ 2476413 h 24764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1C02E4"/>
          </a:solidFill>
          <a:ln w="12700" cap="flat" cmpd="sng" algn="ctr">
            <a:noFill/>
            <a:prstDash val="solid"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 135"/>
          <p:cNvSpPr>
            <a:spLocks/>
          </p:cNvSpPr>
          <p:nvPr/>
        </p:nvSpPr>
        <p:spPr bwMode="auto">
          <a:xfrm rot="5400000">
            <a:off x="6740727" y="3302199"/>
            <a:ext cx="656035" cy="323850"/>
          </a:xfrm>
          <a:custGeom>
            <a:avLst/>
            <a:gdLst>
              <a:gd name="T0" fmla="*/ 139267 w 6516714"/>
              <a:gd name="T1" fmla="*/ 0 h 2476413"/>
              <a:gd name="T2" fmla="*/ 207118 w 6516714"/>
              <a:gd name="T3" fmla="*/ 40275 h 2476413"/>
              <a:gd name="T4" fmla="*/ 139267 w 6516714"/>
              <a:gd name="T5" fmla="*/ 80550 h 2476413"/>
              <a:gd name="T6" fmla="*/ 139267 w 6516714"/>
              <a:gd name="T7" fmla="*/ 79908 h 2476413"/>
              <a:gd name="T8" fmla="*/ 154319 w 6516714"/>
              <a:gd name="T9" fmla="*/ 53507 h 2476413"/>
              <a:gd name="T10" fmla="*/ 0 w 6516714"/>
              <a:gd name="T11" fmla="*/ 40275 h 2476413"/>
              <a:gd name="T12" fmla="*/ 154319 w 6516714"/>
              <a:gd name="T13" fmla="*/ 27044 h 2476413"/>
              <a:gd name="T14" fmla="*/ 139267 w 6516714"/>
              <a:gd name="T15" fmla="*/ 642 h 24764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516714"/>
              <a:gd name="T25" fmla="*/ 0 h 2476413"/>
              <a:gd name="T26" fmla="*/ 6516714 w 6516714"/>
              <a:gd name="T27" fmla="*/ 2476413 h 24764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1C02E4"/>
          </a:solidFill>
          <a:ln w="12700" cap="flat" cmpd="sng" algn="ctr">
            <a:noFill/>
            <a:prstDash val="solid"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  <a:latin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245713498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>
          <a:xfrm>
            <a:off x="188122" y="471489"/>
            <a:ext cx="8661797" cy="750094"/>
          </a:xfrm>
        </p:spPr>
        <p:txBody>
          <a:bodyPr anchor="ctr">
            <a:normAutofit fontScale="90000"/>
          </a:bodyPr>
          <a:lstStyle/>
          <a:p>
            <a:pPr algn="l" eaLnBrk="1" hangingPunct="1">
              <a:lnSpc>
                <a:spcPct val="100000"/>
              </a:lnSpc>
            </a:pPr>
            <a:r>
              <a:rPr lang="en-US" altLang="zh-CN" sz="2700" dirty="0">
                <a:solidFill>
                  <a:srgbClr val="CC0099"/>
                </a:solidFill>
                <a:latin typeface="微软雅黑"/>
                <a:ea typeface="微软雅黑"/>
                <a:cs typeface="微软雅黑"/>
              </a:rPr>
              <a:t/>
            </a:r>
            <a:br>
              <a:rPr lang="en-US" altLang="zh-CN" sz="2700" dirty="0">
                <a:solidFill>
                  <a:srgbClr val="CC0099"/>
                </a:solidFill>
                <a:latin typeface="微软雅黑"/>
                <a:ea typeface="微软雅黑"/>
                <a:cs typeface="微软雅黑"/>
              </a:rPr>
            </a:br>
            <a:r>
              <a:rPr lang="zh-CN" altLang="en-US" sz="2700" b="1" noProof="1">
                <a:solidFill>
                  <a:srgbClr val="1C02E4"/>
                </a:solidFill>
                <a:latin typeface="微软雅黑"/>
                <a:ea typeface="微软雅黑"/>
                <a:cs typeface="微软雅黑"/>
              </a:rPr>
              <a:t>（一）盼春</a:t>
            </a:r>
            <a:r>
              <a:rPr lang="en-US" altLang="zh-CN" sz="2700" b="1" dirty="0">
                <a:solidFill>
                  <a:srgbClr val="1C02E4"/>
                </a:solidFill>
                <a:latin typeface="微软雅黑"/>
                <a:ea typeface="微软雅黑"/>
                <a:cs typeface="微软雅黑"/>
              </a:rPr>
              <a:t>:</a:t>
            </a:r>
            <a:r>
              <a:rPr lang="zh-CN" altLang="en-US" sz="2700" b="1" dirty="0">
                <a:solidFill>
                  <a:srgbClr val="1C02E4"/>
                </a:solidFill>
                <a:latin typeface="微软雅黑"/>
                <a:ea typeface="微软雅黑"/>
                <a:cs typeface="微软雅黑"/>
              </a:rPr>
              <a:t>开篇点题，总领全文。</a:t>
            </a:r>
            <a:r>
              <a:rPr lang="zh-CN" altLang="en-US" sz="2700" dirty="0">
                <a:solidFill>
                  <a:srgbClr val="1C02E4"/>
                </a:solidFill>
                <a:latin typeface="微软雅黑"/>
                <a:ea typeface="微软雅黑"/>
                <a:cs typeface="微软雅黑"/>
              </a:rPr>
              <a:t/>
            </a:r>
            <a:br>
              <a:rPr lang="zh-CN" altLang="en-US" sz="2700" dirty="0">
                <a:solidFill>
                  <a:srgbClr val="1C02E4"/>
                </a:solidFill>
                <a:latin typeface="微软雅黑"/>
                <a:ea typeface="微软雅黑"/>
                <a:cs typeface="微软雅黑"/>
              </a:rPr>
            </a:br>
            <a:endParaRPr lang="zh-CN" altLang="en-US" sz="2700" dirty="0">
              <a:solidFill>
                <a:srgbClr val="1C02E4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6387" name="Rectangle 3"/>
          <p:cNvSpPr>
            <a:spLocks noGrp="1"/>
          </p:cNvSpPr>
          <p:nvPr>
            <p:ph idx="1"/>
          </p:nvPr>
        </p:nvSpPr>
        <p:spPr>
          <a:xfrm>
            <a:off x="716759" y="1113235"/>
            <a:ext cx="7720013" cy="3555206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50000"/>
              </a:lnSpc>
              <a:defRPr/>
            </a:pPr>
            <a:r>
              <a:rPr lang="en-US" altLang="zh-CN" sz="2100" b="1" dirty="0">
                <a:latin typeface="微软雅黑"/>
                <a:ea typeface="微软雅黑"/>
                <a:cs typeface="微软雅黑"/>
              </a:rPr>
              <a:t>1.</a:t>
            </a:r>
            <a:r>
              <a:rPr lang="zh-CN" altLang="en-US" sz="2100" b="1" dirty="0">
                <a:latin typeface="微软雅黑"/>
                <a:ea typeface="微软雅黑"/>
                <a:cs typeface="微软雅黑"/>
              </a:rPr>
              <a:t>齐读第一部分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altLang="zh-CN" sz="2100" b="1" dirty="0">
                <a:latin typeface="微软雅黑"/>
                <a:ea typeface="微软雅黑"/>
                <a:cs typeface="微软雅黑"/>
              </a:rPr>
              <a:t>2.</a:t>
            </a:r>
            <a:r>
              <a:rPr lang="zh-CN" altLang="en-US" sz="2100" b="1" dirty="0">
                <a:latin typeface="微软雅黑"/>
                <a:ea typeface="微软雅黑"/>
                <a:cs typeface="微软雅黑"/>
              </a:rPr>
              <a:t>思考：这里运用了哪些修辞手法？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微软雅黑"/>
                <a:ea typeface="微软雅黑"/>
                <a:cs typeface="微软雅黑"/>
                <a:sym typeface="+mn-ea"/>
              </a:rPr>
              <a:t>⑴“</a:t>
            </a:r>
            <a:r>
              <a:rPr lang="zh-CN" altLang="en-US" sz="21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微软雅黑"/>
                <a:ea typeface="微软雅黑"/>
                <a:cs typeface="微软雅黑"/>
                <a:sym typeface="+mn-ea"/>
              </a:rPr>
              <a:t>盼望着，盼望着”运用</a:t>
            </a:r>
            <a:r>
              <a:rPr lang="zh-CN" altLang="en-US" sz="2100" b="1" dirty="0">
                <a:solidFill>
                  <a:srgbClr val="1C02E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/>
                <a:ea typeface="微软雅黑"/>
                <a:cs typeface="微软雅黑"/>
                <a:sym typeface="+mn-ea"/>
              </a:rPr>
              <a:t>反复</a:t>
            </a:r>
            <a:r>
              <a:rPr lang="zh-CN" altLang="en-US" sz="21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微软雅黑"/>
                <a:ea typeface="微软雅黑"/>
                <a:cs typeface="微软雅黑"/>
                <a:sym typeface="+mn-ea"/>
              </a:rPr>
              <a:t>的修辞手法，表达了作者</a:t>
            </a:r>
            <a:r>
              <a:rPr lang="zh-CN" altLang="en-US" sz="2100" b="1" dirty="0">
                <a:solidFill>
                  <a:srgbClr val="1C02E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/>
                <a:ea typeface="微软雅黑"/>
                <a:cs typeface="微软雅黑"/>
                <a:sym typeface="+mn-ea"/>
              </a:rPr>
              <a:t>盼春的急切</a:t>
            </a:r>
            <a:r>
              <a:rPr lang="zh-CN" altLang="en-US" sz="21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微软雅黑"/>
                <a:ea typeface="微软雅黑"/>
                <a:cs typeface="微软雅黑"/>
                <a:sym typeface="+mn-ea"/>
              </a:rPr>
              <a:t>心情。</a:t>
            </a:r>
            <a:endParaRPr lang="zh-CN" altLang="en-US" sz="2100" b="1" dirty="0">
              <a:solidFill>
                <a:srgbClr val="CC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/>
              <a:ea typeface="微软雅黑"/>
              <a:cs typeface="微软雅黑"/>
              <a:sym typeface="+mn-ea"/>
            </a:endParaRPr>
          </a:p>
          <a:p>
            <a:pPr algn="just" eaLnBrk="1" hangingPunct="1">
              <a:lnSpc>
                <a:spcPct val="150000"/>
              </a:lnSpc>
              <a:defRPr/>
            </a:pPr>
            <a:r>
              <a:rPr lang="zh-CN" altLang="en-US" sz="21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微软雅黑"/>
                <a:ea typeface="微软雅黑"/>
                <a:cs typeface="微软雅黑"/>
                <a:sym typeface="+mn-ea"/>
              </a:rPr>
              <a:t>⑵“东风来了，春天的脚步近了”。把物当作人来写，叫</a:t>
            </a:r>
            <a:r>
              <a:rPr lang="zh-CN" altLang="en-US" sz="2100" b="1" dirty="0">
                <a:solidFill>
                  <a:srgbClr val="1C02E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/>
                <a:ea typeface="微软雅黑"/>
                <a:cs typeface="微软雅黑"/>
                <a:sym typeface="+mn-ea"/>
              </a:rPr>
              <a:t>拟人</a:t>
            </a:r>
            <a:r>
              <a:rPr lang="zh-CN" altLang="en-US" sz="21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微软雅黑"/>
                <a:ea typeface="微软雅黑"/>
                <a:cs typeface="微软雅黑"/>
                <a:sym typeface="+mn-ea"/>
              </a:rPr>
              <a:t>。宣告春天到来，表达</a:t>
            </a:r>
            <a:r>
              <a:rPr lang="zh-CN" altLang="en-US" sz="2100" b="1" dirty="0">
                <a:solidFill>
                  <a:srgbClr val="1C02E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/>
                <a:ea typeface="微软雅黑"/>
                <a:cs typeface="微软雅黑"/>
                <a:sym typeface="+mn-ea"/>
              </a:rPr>
              <a:t>喜悦</a:t>
            </a:r>
            <a:r>
              <a:rPr lang="zh-CN" altLang="en-US" sz="21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微软雅黑"/>
                <a:ea typeface="微软雅黑"/>
                <a:cs typeface="微软雅黑"/>
                <a:sym typeface="+mn-ea"/>
              </a:rPr>
              <a:t>之情。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813946426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>
          <a:xfrm>
            <a:off x="175766" y="45182"/>
            <a:ext cx="8661797" cy="412019"/>
          </a:xfrm>
        </p:spPr>
        <p:txBody>
          <a:bodyPr anchor="ctr">
            <a:normAutofit fontScale="90000"/>
          </a:bodyPr>
          <a:lstStyle/>
          <a:p>
            <a:pPr eaLnBrk="1" hangingPunct="1">
              <a:lnSpc>
                <a:spcPct val="100000"/>
              </a:lnSpc>
            </a:pPr>
            <a:r>
              <a:rPr lang="en-US" altLang="zh-CN" sz="2700">
                <a:solidFill>
                  <a:srgbClr val="CC0099"/>
                </a:solidFill>
                <a:latin typeface="微软雅黑"/>
                <a:ea typeface="微软雅黑"/>
                <a:cs typeface="微软雅黑"/>
              </a:rPr>
              <a:t/>
            </a:r>
            <a:br>
              <a:rPr lang="en-US" altLang="zh-CN" sz="2700">
                <a:solidFill>
                  <a:srgbClr val="CC0099"/>
                </a:solidFill>
                <a:latin typeface="微软雅黑"/>
                <a:ea typeface="微软雅黑"/>
                <a:cs typeface="微软雅黑"/>
              </a:rPr>
            </a:br>
            <a:r>
              <a:rPr lang="zh-CN" altLang="en-US" sz="2700">
                <a:latin typeface="宋体" panose="02010600030101010101" pitchFamily="2" charset="-122"/>
                <a:ea typeface="宋体" panose="02010600030101010101" pitchFamily="2" charset="-122"/>
                <a:cs typeface="微软雅黑"/>
              </a:rPr>
              <a:t>关于比喻和拟人</a:t>
            </a:r>
            <a:endParaRPr lang="zh-CN" altLang="en-US" sz="2700" dirty="0">
              <a:latin typeface="宋体" panose="02010600030101010101" pitchFamily="2" charset="-122"/>
              <a:ea typeface="宋体" panose="02010600030101010101" pitchFamily="2" charset="-122"/>
              <a:cs typeface="微软雅黑"/>
            </a:endParaRPr>
          </a:p>
        </p:txBody>
      </p:sp>
      <p:sp>
        <p:nvSpPr>
          <p:cNvPr id="16387" name="Rectangle 3"/>
          <p:cNvSpPr>
            <a:spLocks noGrp="1"/>
          </p:cNvSpPr>
          <p:nvPr>
            <p:ph idx="1"/>
          </p:nvPr>
        </p:nvSpPr>
        <p:spPr>
          <a:xfrm>
            <a:off x="716759" y="654909"/>
            <a:ext cx="7720013" cy="4013533"/>
          </a:xfrm>
        </p:spPr>
        <p:txBody>
          <a:bodyPr>
            <a:normAutofit fontScale="70000" lnSpcReduction="20000"/>
          </a:bodyPr>
          <a:lstStyle/>
          <a:p>
            <a:pPr algn="just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zh-CN" altLang="en-US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微软雅黑"/>
                <a:sym typeface="+mn-ea"/>
              </a:rPr>
              <a:t>一、比喻</a:t>
            </a:r>
            <a:endParaRPr lang="en-US" altLang="zh-CN" sz="2100" b="1">
              <a:effectLst>
                <a:outerShdw blurRad="38100" dist="38100" dir="2700000" algn="tl">
                  <a:srgbClr val="FFFF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微软雅黑"/>
              <a:sym typeface="+mn-ea"/>
            </a:endParaRPr>
          </a:p>
          <a:p>
            <a:pPr algn="just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altLang="zh-CN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微软雅黑"/>
                <a:sym typeface="+mn-ea"/>
              </a:rPr>
              <a:t>1.</a:t>
            </a:r>
            <a:r>
              <a:rPr lang="zh-CN" altLang="en-US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微软雅黑"/>
                <a:sym typeface="+mn-ea"/>
              </a:rPr>
              <a:t>定义</a:t>
            </a:r>
            <a:endParaRPr lang="en-US" altLang="zh-CN" sz="2100" b="1">
              <a:effectLst>
                <a:outerShdw blurRad="38100" dist="38100" dir="2700000" algn="tl">
                  <a:srgbClr val="FFFF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微软雅黑"/>
              <a:sym typeface="+mn-ea"/>
            </a:endParaRPr>
          </a:p>
          <a:p>
            <a:pPr algn="just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altLang="zh-CN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微软雅黑"/>
                <a:sym typeface="+mn-ea"/>
              </a:rPr>
              <a:t>  </a:t>
            </a:r>
            <a:r>
              <a:rPr lang="zh-CN" altLang="en-US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微软雅黑"/>
                <a:sym typeface="+mn-ea"/>
              </a:rPr>
              <a:t>又叫打比方。即将两种不同程度的事务，彼此有相似的地点，使用一种事物来比方另一项事的修辞方法</a:t>
            </a:r>
            <a:endParaRPr lang="en-US" altLang="zh-CN" sz="2100" b="1">
              <a:effectLst>
                <a:outerShdw blurRad="38100" dist="38100" dir="2700000" algn="tl">
                  <a:srgbClr val="FFFF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微软雅黑"/>
              <a:sym typeface="+mn-ea"/>
            </a:endParaRPr>
          </a:p>
          <a:p>
            <a:pPr algn="just" eaLnBrk="1" hangingPunct="1">
              <a:lnSpc>
                <a:spcPct val="120000"/>
              </a:lnSpc>
              <a:defRPr/>
            </a:pPr>
            <a:r>
              <a:rPr lang="en-US" altLang="zh-CN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2.</a:t>
            </a:r>
            <a:r>
              <a:rPr lang="zh-CN" altLang="en-US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结构</a:t>
            </a:r>
            <a:endParaRPr lang="en-US" altLang="zh-CN" sz="2100" b="1">
              <a:effectLst>
                <a:outerShdw blurRad="38100" dist="38100" dir="2700000" algn="tl">
                  <a:srgbClr val="FFFFFF"/>
                </a:outerShdw>
              </a:effectLst>
              <a:latin typeface="宋体" panose="02010600030101010101" pitchFamily="2" charset="-122"/>
              <a:cs typeface="微软雅黑"/>
              <a:sym typeface="+mn-ea"/>
            </a:endParaRPr>
          </a:p>
          <a:p>
            <a:pPr algn="just" eaLnBrk="1" hangingPunct="1">
              <a:lnSpc>
                <a:spcPct val="120000"/>
              </a:lnSpc>
              <a:defRPr/>
            </a:pPr>
            <a:r>
              <a:rPr lang="en-US" altLang="zh-CN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  </a:t>
            </a:r>
            <a:r>
              <a:rPr lang="zh-CN" altLang="en-US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比喻一般由三个部分组成，即本体</a:t>
            </a:r>
            <a:r>
              <a:rPr lang="en-US" altLang="zh-CN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(</a:t>
            </a:r>
            <a:r>
              <a:rPr lang="zh-CN" altLang="en-US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被比喻的事物或情景</a:t>
            </a:r>
            <a:r>
              <a:rPr lang="en-US" altLang="zh-CN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)</a:t>
            </a:r>
            <a:r>
              <a:rPr lang="zh-CN" altLang="en-US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、喻体和比喻词</a:t>
            </a:r>
            <a:r>
              <a:rPr lang="en-US" altLang="zh-CN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(</a:t>
            </a:r>
            <a:r>
              <a:rPr lang="zh-CN" altLang="en-US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比喻关系的标志性词语</a:t>
            </a:r>
            <a:r>
              <a:rPr lang="en-US" altLang="zh-CN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)</a:t>
            </a:r>
            <a:r>
              <a:rPr lang="zh-CN" altLang="en-US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。</a:t>
            </a:r>
            <a:endParaRPr lang="en-US" altLang="zh-CN" sz="2100" b="1">
              <a:effectLst>
                <a:outerShdw blurRad="38100" dist="38100" dir="2700000" algn="tl">
                  <a:srgbClr val="FFFFFF"/>
                </a:outerShdw>
              </a:effectLst>
              <a:latin typeface="宋体" panose="02010600030101010101" pitchFamily="2" charset="-122"/>
              <a:cs typeface="微软雅黑"/>
              <a:sym typeface="+mn-ea"/>
            </a:endParaRPr>
          </a:p>
          <a:p>
            <a:pPr algn="just" eaLnBrk="1" hangingPunct="1">
              <a:lnSpc>
                <a:spcPct val="120000"/>
              </a:lnSpc>
              <a:defRPr/>
            </a:pPr>
            <a:r>
              <a:rPr lang="en-US" altLang="zh-CN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3.</a:t>
            </a:r>
            <a:r>
              <a:rPr lang="zh-CN" altLang="en-US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种类</a:t>
            </a:r>
            <a:endParaRPr lang="en-US" altLang="zh-CN" sz="2100" b="1">
              <a:effectLst>
                <a:outerShdw blurRad="38100" dist="38100" dir="2700000" algn="tl">
                  <a:srgbClr val="FFFFFF"/>
                </a:outerShdw>
              </a:effectLst>
              <a:latin typeface="宋体" panose="02010600030101010101" pitchFamily="2" charset="-122"/>
              <a:cs typeface="微软雅黑"/>
              <a:sym typeface="+mn-ea"/>
            </a:endParaRPr>
          </a:p>
          <a:p>
            <a:pPr algn="just" eaLnBrk="1" hangingPunct="1">
              <a:lnSpc>
                <a:spcPct val="120000"/>
              </a:lnSpc>
              <a:defRPr/>
            </a:pPr>
            <a:r>
              <a:rPr lang="en-US" altLang="zh-CN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  </a:t>
            </a:r>
            <a:r>
              <a:rPr lang="zh-CN" altLang="en-US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根据比喻结构的三个部分的异同和隐现特征，可分为四种。</a:t>
            </a:r>
          </a:p>
          <a:p>
            <a:pPr algn="just" eaLnBrk="1" hangingPunct="1">
              <a:lnSpc>
                <a:spcPct val="120000"/>
              </a:lnSpc>
              <a:defRPr/>
            </a:pPr>
            <a:r>
              <a:rPr lang="en-US" altLang="zh-CN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(1)</a:t>
            </a:r>
            <a:r>
              <a:rPr lang="zh-CN" altLang="en-US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明喻：本体、喻体都出现，中间用比喻词“像、似、仿佛、犹如、宛如、</a:t>
            </a:r>
          </a:p>
          <a:p>
            <a:pPr algn="just" eaLnBrk="1" hangingPunct="1">
              <a:lnSpc>
                <a:spcPct val="120000"/>
              </a:lnSpc>
              <a:defRPr/>
            </a:pPr>
            <a:r>
              <a:rPr lang="en-US" altLang="zh-CN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...</a:t>
            </a:r>
            <a:r>
              <a:rPr lang="zh-CN" altLang="en-US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一样、仿佛</a:t>
            </a:r>
            <a:r>
              <a:rPr lang="en-US" altLang="zh-CN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....</a:t>
            </a:r>
          </a:p>
          <a:p>
            <a:pPr algn="just" eaLnBrk="1" hangingPunct="1">
              <a:lnSpc>
                <a:spcPct val="120000"/>
              </a:lnSpc>
              <a:defRPr/>
            </a:pPr>
            <a:r>
              <a:rPr lang="zh-CN" altLang="en-US" sz="2100" b="1"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似的”等连接。常见形式是“甲像乙。</a:t>
            </a:r>
          </a:p>
          <a:p>
            <a:pPr algn="just" eaLnBrk="1" hangingPunct="1">
              <a:lnSpc>
                <a:spcPct val="120000"/>
              </a:lnSpc>
              <a:defRPr/>
            </a:pPr>
            <a:r>
              <a:rPr lang="zh-CN" altLang="en-US" sz="2100" b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例如</a:t>
            </a:r>
            <a:r>
              <a:rPr lang="en-US" altLang="zh-CN" sz="2100" b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:</a:t>
            </a:r>
            <a:r>
              <a:rPr lang="zh-CN" altLang="en-US" sz="2100" b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宋体" panose="02010600030101010101" pitchFamily="2" charset="-122"/>
                <a:cs typeface="微软雅黑"/>
                <a:sym typeface="+mn-ea"/>
              </a:rPr>
              <a:t>叶子出水很高，像婷婷舞女的裙。</a:t>
            </a:r>
            <a:endParaRPr lang="zh-CN" altLang="en-US" sz="21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微软雅黑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0194111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5039">
        <p15:prstTrans prst="airplane"/>
      </p:transition>
    </mc:Choice>
    <mc:Fallback>
      <p:transition spd="slow" advTm="50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>
          <a:xfrm>
            <a:off x="175766" y="45182"/>
            <a:ext cx="8661797" cy="412019"/>
          </a:xfrm>
        </p:spPr>
        <p:txBody>
          <a:bodyPr anchor="ctr">
            <a:normAutofit fontScale="90000"/>
          </a:bodyPr>
          <a:lstStyle/>
          <a:p>
            <a:pPr eaLnBrk="1" hangingPunct="1">
              <a:lnSpc>
                <a:spcPct val="100000"/>
              </a:lnSpc>
            </a:pPr>
            <a:r>
              <a:rPr lang="en-US" altLang="zh-CN" sz="2700">
                <a:solidFill>
                  <a:srgbClr val="CC0099"/>
                </a:solidFill>
                <a:latin typeface="微软雅黑"/>
                <a:ea typeface="微软雅黑"/>
                <a:cs typeface="微软雅黑"/>
              </a:rPr>
              <a:t/>
            </a:r>
            <a:br>
              <a:rPr lang="en-US" altLang="zh-CN" sz="2700">
                <a:solidFill>
                  <a:srgbClr val="CC0099"/>
                </a:solidFill>
                <a:latin typeface="微软雅黑"/>
                <a:ea typeface="微软雅黑"/>
                <a:cs typeface="微软雅黑"/>
              </a:rPr>
            </a:br>
            <a:r>
              <a:rPr lang="zh-CN" altLang="en-US" sz="2700">
                <a:latin typeface="宋体" panose="02010600030101010101" pitchFamily="2" charset="-122"/>
                <a:ea typeface="宋体" panose="02010600030101010101" pitchFamily="2" charset="-122"/>
                <a:cs typeface="微软雅黑"/>
              </a:rPr>
              <a:t>关于比喻和拟人</a:t>
            </a:r>
            <a:endParaRPr lang="zh-CN" altLang="en-US" sz="2700" dirty="0">
              <a:latin typeface="宋体" panose="02010600030101010101" pitchFamily="2" charset="-122"/>
              <a:ea typeface="宋体" panose="02010600030101010101" pitchFamily="2" charset="-122"/>
              <a:cs typeface="微软雅黑"/>
            </a:endParaRPr>
          </a:p>
        </p:txBody>
      </p:sp>
      <p:sp>
        <p:nvSpPr>
          <p:cNvPr id="16387" name="Rectangle 3"/>
          <p:cNvSpPr>
            <a:spLocks noGrp="1"/>
          </p:cNvSpPr>
          <p:nvPr>
            <p:ph idx="1"/>
          </p:nvPr>
        </p:nvSpPr>
        <p:spPr>
          <a:xfrm>
            <a:off x="646657" y="630195"/>
            <a:ext cx="7720013" cy="4013533"/>
          </a:xfrm>
        </p:spPr>
        <p:txBody>
          <a:bodyPr>
            <a:normAutofit fontScale="85000" lnSpcReduction="10000"/>
          </a:bodyPr>
          <a:lstStyle/>
          <a:p>
            <a:pPr algn="just" eaLnBrk="1" hangingPunct="1">
              <a:lnSpc>
                <a:spcPts val="2475"/>
              </a:lnSpc>
              <a:spcBef>
                <a:spcPts val="0"/>
              </a:spcBef>
              <a:defRPr/>
            </a:pPr>
            <a:r>
              <a:rPr lang="en-US" altLang="zh-CN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(2)</a:t>
            </a:r>
            <a:r>
              <a:rPr lang="zh-CN" altLang="en-US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暗喻。本体喻体都出现，中间用比喻词”是、成了、变成“等连接。典型形式是</a:t>
            </a:r>
            <a:r>
              <a:rPr lang="en-US" altLang="zh-CN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  <a:r>
              <a:rPr lang="zh-CN" altLang="en-US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甲是乙。</a:t>
            </a:r>
            <a:endParaRPr lang="en-US" altLang="zh-CN" sz="1700" b="1" dirty="0">
              <a:effectLst>
                <a:outerShdw blurRad="38100" dist="38100" dir="2700000" algn="tl">
                  <a:srgbClr val="FFFFFF"/>
                </a:outerShdw>
              </a:effectLst>
              <a:latin typeface="+mn-ea"/>
              <a:cs typeface="微软雅黑"/>
              <a:sym typeface="+mn-ea"/>
            </a:endParaRPr>
          </a:p>
          <a:p>
            <a:pPr algn="just" eaLnBrk="1" hangingPunct="1">
              <a:lnSpc>
                <a:spcPts val="2475"/>
              </a:lnSpc>
              <a:spcBef>
                <a:spcPts val="0"/>
              </a:spcBef>
              <a:defRPr/>
            </a:pPr>
            <a:r>
              <a:rPr lang="zh-CN" altLang="en-US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    例如</a:t>
            </a:r>
            <a:r>
              <a:rPr lang="en-US" altLang="zh-CN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  <a:r>
              <a:rPr lang="zh-CN" altLang="en-US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广场上是雪白的花圈的海洋，纪念碑已堆成雪白的山冈。</a:t>
            </a:r>
            <a:endParaRPr lang="en-US" altLang="zh-CN" sz="17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ea"/>
              <a:cs typeface="微软雅黑"/>
              <a:sym typeface="+mn-ea"/>
            </a:endParaRPr>
          </a:p>
          <a:p>
            <a:pPr algn="just" eaLnBrk="1" hangingPunct="1">
              <a:lnSpc>
                <a:spcPts val="2475"/>
              </a:lnSpc>
              <a:spcBef>
                <a:spcPts val="0"/>
              </a:spcBef>
              <a:defRPr/>
            </a:pPr>
            <a:r>
              <a:rPr lang="en-US" altLang="zh-CN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(3)</a:t>
            </a:r>
            <a:r>
              <a:rPr lang="zh-CN" altLang="en-US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借喻。不出现本体和喻体，直接叙述喻体。借喻的典型形式是甲代乙。</a:t>
            </a:r>
            <a:endParaRPr lang="en-US" altLang="zh-CN" sz="1700" b="1" dirty="0">
              <a:effectLst>
                <a:outerShdw blurRad="38100" dist="38100" dir="2700000" algn="tl">
                  <a:srgbClr val="FFFFFF"/>
                </a:outerShdw>
              </a:effectLst>
              <a:latin typeface="+mn-ea"/>
              <a:cs typeface="微软雅黑"/>
              <a:sym typeface="+mn-ea"/>
            </a:endParaRPr>
          </a:p>
          <a:p>
            <a:pPr algn="just" eaLnBrk="1" hangingPunct="1">
              <a:lnSpc>
                <a:spcPts val="2475"/>
              </a:lnSpc>
              <a:spcBef>
                <a:spcPts val="0"/>
              </a:spcBef>
              <a:defRPr/>
            </a:pPr>
            <a:r>
              <a:rPr lang="en-US" altLang="zh-CN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    </a:t>
            </a:r>
            <a:r>
              <a:rPr lang="zh-CN" altLang="en-US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例如：最可恨那些毒蛇猛兽，吃尽了我们的血肉。</a:t>
            </a:r>
            <a:endParaRPr lang="en-US" altLang="zh-CN" sz="17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ea"/>
              <a:cs typeface="微软雅黑"/>
              <a:sym typeface="+mn-ea"/>
            </a:endParaRPr>
          </a:p>
          <a:p>
            <a:pPr algn="just" eaLnBrk="1" hangingPunct="1">
              <a:lnSpc>
                <a:spcPts val="2475"/>
              </a:lnSpc>
              <a:spcBef>
                <a:spcPts val="0"/>
              </a:spcBef>
              <a:defRPr/>
            </a:pPr>
            <a:r>
              <a:rPr lang="en-US" altLang="zh-CN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4.</a:t>
            </a:r>
            <a:r>
              <a:rPr lang="zh-CN" altLang="en-US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比喻的作用</a:t>
            </a:r>
          </a:p>
          <a:p>
            <a:pPr algn="just" eaLnBrk="1" hangingPunct="1">
              <a:lnSpc>
                <a:spcPts val="2475"/>
              </a:lnSpc>
              <a:spcBef>
                <a:spcPts val="0"/>
              </a:spcBef>
              <a:defRPr/>
            </a:pPr>
            <a:r>
              <a:rPr lang="en-US" altLang="zh-CN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  (1)</a:t>
            </a:r>
            <a:r>
              <a:rPr lang="zh-CN" altLang="en-US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化平淡为生动</a:t>
            </a:r>
            <a:r>
              <a:rPr lang="en-US" altLang="zh-CN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; (2)</a:t>
            </a:r>
            <a:r>
              <a:rPr lang="zh-CN" altLang="en-US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化深奥为浅显</a:t>
            </a:r>
            <a:r>
              <a:rPr lang="en-US" altLang="zh-CN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; (3)</a:t>
            </a:r>
            <a:r>
              <a:rPr lang="zh-CN" altLang="en-US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化抽象为具体</a:t>
            </a:r>
            <a:endParaRPr lang="en-US" altLang="zh-CN" sz="17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ea"/>
              <a:cs typeface="微软雅黑"/>
              <a:sym typeface="+mn-ea"/>
            </a:endParaRPr>
          </a:p>
          <a:p>
            <a:pPr algn="just" eaLnBrk="1" hangingPunct="1">
              <a:lnSpc>
                <a:spcPts val="2475"/>
              </a:lnSpc>
              <a:spcBef>
                <a:spcPts val="0"/>
              </a:spcBef>
              <a:defRPr/>
            </a:pPr>
            <a:r>
              <a:rPr lang="en-US" altLang="zh-CN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5.</a:t>
            </a:r>
            <a:r>
              <a:rPr lang="zh-CN" altLang="en-US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构成比喻必须具备的条件</a:t>
            </a:r>
            <a:endParaRPr lang="en-US" altLang="zh-CN" sz="1700" b="1" dirty="0">
              <a:effectLst>
                <a:outerShdw blurRad="38100" dist="38100" dir="2700000" algn="tl">
                  <a:srgbClr val="FFFFFF"/>
                </a:outerShdw>
              </a:effectLst>
              <a:latin typeface="+mn-ea"/>
              <a:cs typeface="微软雅黑"/>
              <a:sym typeface="+mn-ea"/>
            </a:endParaRPr>
          </a:p>
          <a:p>
            <a:pPr algn="just" eaLnBrk="1" hangingPunct="1">
              <a:lnSpc>
                <a:spcPts val="2475"/>
              </a:lnSpc>
              <a:spcBef>
                <a:spcPts val="0"/>
              </a:spcBef>
              <a:defRPr/>
            </a:pPr>
            <a:r>
              <a:rPr lang="en-US" altLang="zh-CN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  </a:t>
            </a:r>
            <a:r>
              <a:rPr lang="zh-CN" altLang="en-US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本体和喻体必须是本质不同的事物，否则，就不是比喻。一个句子是不是比喻，不能单看比喻词。下面几例不是比喻句</a:t>
            </a:r>
            <a:r>
              <a:rPr lang="en-US" altLang="zh-CN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</a:p>
          <a:p>
            <a:pPr algn="just" eaLnBrk="1" hangingPunct="1">
              <a:lnSpc>
                <a:spcPts val="2475"/>
              </a:lnSpc>
              <a:spcBef>
                <a:spcPts val="0"/>
              </a:spcBef>
              <a:defRPr/>
            </a:pPr>
            <a:r>
              <a:rPr lang="en-US" altLang="zh-CN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(1) </a:t>
            </a:r>
            <a:r>
              <a:rPr lang="zh-CN" altLang="en-US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他的性格像母亲</a:t>
            </a:r>
            <a:r>
              <a:rPr lang="en-US" altLang="zh-CN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--------</a:t>
            </a:r>
            <a:r>
              <a:rPr lang="zh-CN" altLang="en-US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同类事物做比较</a:t>
            </a:r>
          </a:p>
          <a:p>
            <a:pPr algn="just" eaLnBrk="1" hangingPunct="1">
              <a:lnSpc>
                <a:spcPts val="2475"/>
              </a:lnSpc>
              <a:spcBef>
                <a:spcPts val="0"/>
              </a:spcBef>
              <a:defRPr/>
            </a:pPr>
            <a:r>
              <a:rPr lang="en-US" altLang="zh-CN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(2)</a:t>
            </a:r>
            <a:r>
              <a:rPr lang="zh-CN" altLang="en-US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这天黑沉沉的好象要下雨</a:t>
            </a:r>
            <a:r>
              <a:rPr lang="en-US" altLang="zh-CN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-----------</a:t>
            </a:r>
            <a:r>
              <a:rPr lang="zh-CN" altLang="en-US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表示猜测</a:t>
            </a:r>
          </a:p>
          <a:p>
            <a:pPr algn="just" eaLnBrk="1" hangingPunct="1">
              <a:lnSpc>
                <a:spcPts val="2475"/>
              </a:lnSpc>
              <a:spcBef>
                <a:spcPts val="0"/>
              </a:spcBef>
              <a:defRPr/>
            </a:pPr>
            <a:r>
              <a:rPr lang="en-US" altLang="zh-CN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(3)</a:t>
            </a:r>
            <a:r>
              <a:rPr lang="zh-CN" altLang="en-US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不要带着思想包袱去工作</a:t>
            </a:r>
            <a:r>
              <a:rPr lang="en-US" altLang="zh-CN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-----------</a:t>
            </a:r>
            <a:r>
              <a:rPr lang="zh-CN" altLang="en-US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词的比喻意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6688528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5039">
        <p15:prstTrans prst="crush"/>
      </p:transition>
    </mc:Choice>
    <mc:Fallback>
      <p:transition spd="slow" advTm="50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>
          <a:xfrm>
            <a:off x="175766" y="45182"/>
            <a:ext cx="8661797" cy="412019"/>
          </a:xfrm>
        </p:spPr>
        <p:txBody>
          <a:bodyPr anchor="ctr">
            <a:normAutofit fontScale="90000"/>
          </a:bodyPr>
          <a:lstStyle/>
          <a:p>
            <a:pPr eaLnBrk="1" hangingPunct="1">
              <a:lnSpc>
                <a:spcPct val="100000"/>
              </a:lnSpc>
            </a:pPr>
            <a:r>
              <a:rPr lang="en-US" altLang="zh-CN" sz="2700">
                <a:solidFill>
                  <a:srgbClr val="CC0099"/>
                </a:solidFill>
                <a:latin typeface="微软雅黑"/>
                <a:ea typeface="微软雅黑"/>
                <a:cs typeface="微软雅黑"/>
              </a:rPr>
              <a:t/>
            </a:r>
            <a:br>
              <a:rPr lang="en-US" altLang="zh-CN" sz="2700">
                <a:solidFill>
                  <a:srgbClr val="CC0099"/>
                </a:solidFill>
                <a:latin typeface="微软雅黑"/>
                <a:ea typeface="微软雅黑"/>
                <a:cs typeface="微软雅黑"/>
              </a:rPr>
            </a:br>
            <a:r>
              <a:rPr lang="zh-CN" altLang="en-US" sz="2700">
                <a:latin typeface="宋体" panose="02010600030101010101" pitchFamily="2" charset="-122"/>
                <a:ea typeface="宋体" panose="02010600030101010101" pitchFamily="2" charset="-122"/>
                <a:cs typeface="微软雅黑"/>
              </a:rPr>
              <a:t>关于比喻和拟人</a:t>
            </a:r>
            <a:endParaRPr lang="zh-CN" altLang="en-US" sz="2700" dirty="0">
              <a:latin typeface="宋体" panose="02010600030101010101" pitchFamily="2" charset="-122"/>
              <a:ea typeface="宋体" panose="02010600030101010101" pitchFamily="2" charset="-122"/>
              <a:cs typeface="微软雅黑"/>
            </a:endParaRPr>
          </a:p>
        </p:txBody>
      </p:sp>
      <p:sp>
        <p:nvSpPr>
          <p:cNvPr id="16387" name="Rectangle 3"/>
          <p:cNvSpPr>
            <a:spLocks noGrp="1"/>
          </p:cNvSpPr>
          <p:nvPr>
            <p:ph idx="1"/>
          </p:nvPr>
        </p:nvSpPr>
        <p:spPr>
          <a:xfrm>
            <a:off x="646657" y="630195"/>
            <a:ext cx="7720013" cy="4013533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zh-CN" altLang="en-US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二、比拟</a:t>
            </a:r>
            <a:r>
              <a:rPr lang="en-US" altLang="zh-CN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</a:p>
          <a:p>
            <a:pPr algn="just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zh-CN" altLang="en-US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借助丰富的想像，把物当成人来写，或把人当成物来写，或把甲物当成乙物来写。</a:t>
            </a:r>
            <a:r>
              <a:rPr lang="zh-CN" altLang="en-US" sz="1700" b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作用</a:t>
            </a:r>
            <a:r>
              <a:rPr lang="en-US" altLang="zh-CN" sz="1700" b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  <a:r>
              <a:rPr lang="zh-CN" altLang="en-US" sz="1700" b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能启发读者想像，令文章更生动。比拟分为拟人和拟物</a:t>
            </a:r>
          </a:p>
          <a:p>
            <a:pPr algn="just" eaLnBrk="1" hangingPunct="1">
              <a:lnSpc>
                <a:spcPts val="2475"/>
              </a:lnSpc>
              <a:spcBef>
                <a:spcPts val="0"/>
              </a:spcBef>
              <a:defRPr/>
            </a:pPr>
            <a:r>
              <a:rPr lang="en-US" altLang="zh-CN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(1)</a:t>
            </a:r>
            <a:r>
              <a:rPr lang="zh-CN" altLang="en-US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拟人</a:t>
            </a:r>
            <a:r>
              <a:rPr lang="en-US" altLang="zh-CN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 </a:t>
            </a:r>
            <a:r>
              <a:rPr lang="zh-CN" altLang="en-US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把物当作人写，赋予物以人的动作、行为、思想、感情、活动，用描写人的词来描写物。</a:t>
            </a:r>
          </a:p>
          <a:p>
            <a:pPr algn="just" eaLnBrk="1" hangingPunct="1">
              <a:lnSpc>
                <a:spcPts val="2475"/>
              </a:lnSpc>
              <a:spcBef>
                <a:spcPts val="0"/>
              </a:spcBef>
              <a:defRPr/>
            </a:pPr>
            <a:r>
              <a:rPr lang="zh-CN" altLang="en-US" sz="1700" b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作用</a:t>
            </a:r>
            <a:r>
              <a:rPr lang="en-US" altLang="zh-CN" sz="1700" b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  <a:r>
              <a:rPr lang="zh-CN" altLang="en-US" sz="1700" b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把禽兽鸟虫花草树木或其他无生命的事物当成人写，使具体事物人格化，语言生动形象。</a:t>
            </a:r>
          </a:p>
          <a:p>
            <a:pPr algn="just" eaLnBrk="1" hangingPunct="1">
              <a:lnSpc>
                <a:spcPts val="2475"/>
              </a:lnSpc>
              <a:spcBef>
                <a:spcPts val="0"/>
              </a:spcBef>
              <a:defRPr/>
            </a:pPr>
            <a:r>
              <a:rPr lang="zh-CN" altLang="en-US" sz="1700" b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例句</a:t>
            </a:r>
            <a:r>
              <a:rPr lang="en-US" altLang="zh-CN" sz="1700" b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</a:p>
          <a:p>
            <a:pPr algn="just" eaLnBrk="1" hangingPunct="1">
              <a:lnSpc>
                <a:spcPts val="2475"/>
              </a:lnSpc>
              <a:spcBef>
                <a:spcPts val="0"/>
              </a:spcBef>
              <a:defRPr/>
            </a:pPr>
            <a:r>
              <a:rPr lang="en-US" altLang="zh-CN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1.</a:t>
            </a:r>
            <a:r>
              <a:rPr lang="zh-CN" altLang="en-US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桃树、杏树、梨树</a:t>
            </a:r>
            <a:r>
              <a:rPr lang="en-US" altLang="zh-CN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,</a:t>
            </a:r>
            <a:r>
              <a:rPr lang="zh-CN" altLang="en-US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你不让我，我不让你，都开满了花赶趟儿。一一</a:t>
            </a:r>
            <a:r>
              <a:rPr lang="en-US" altLang="zh-CN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《</a:t>
            </a:r>
            <a:r>
              <a:rPr lang="zh-CN" altLang="en-US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春</a:t>
            </a:r>
            <a:r>
              <a:rPr lang="en-US" altLang="zh-CN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》</a:t>
            </a:r>
          </a:p>
          <a:p>
            <a:pPr algn="just" eaLnBrk="1" hangingPunct="1">
              <a:lnSpc>
                <a:spcPts val="2475"/>
              </a:lnSpc>
              <a:spcBef>
                <a:spcPts val="0"/>
              </a:spcBef>
              <a:defRPr/>
            </a:pPr>
            <a:r>
              <a:rPr lang="zh-CN" altLang="en-US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朱自清</a:t>
            </a:r>
          </a:p>
          <a:p>
            <a:pPr algn="just" eaLnBrk="1" hangingPunct="1">
              <a:lnSpc>
                <a:spcPts val="2475"/>
              </a:lnSpc>
              <a:spcBef>
                <a:spcPts val="0"/>
              </a:spcBef>
              <a:defRPr/>
            </a:pPr>
            <a:r>
              <a:rPr lang="en-US" altLang="zh-CN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2.</a:t>
            </a:r>
            <a:r>
              <a:rPr lang="zh-CN" altLang="en-US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感时花溅泪，恨别鸟惊心。</a:t>
            </a:r>
            <a:r>
              <a:rPr lang="en-US" altLang="zh-CN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- -</a:t>
            </a:r>
            <a:r>
              <a:rPr lang="zh-CN" altLang="en-US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一</a:t>
            </a:r>
            <a:r>
              <a:rPr lang="en-US" altLang="zh-CN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《</a:t>
            </a:r>
            <a:r>
              <a:rPr lang="zh-CN" altLang="en-US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春望</a:t>
            </a:r>
            <a:r>
              <a:rPr lang="en-US" altLang="zh-CN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》 </a:t>
            </a:r>
            <a:r>
              <a:rPr lang="zh-CN" altLang="en-US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杜甫</a:t>
            </a:r>
          </a:p>
          <a:p>
            <a:pPr algn="just" eaLnBrk="1" hangingPunct="1">
              <a:lnSpc>
                <a:spcPts val="2475"/>
              </a:lnSpc>
              <a:spcBef>
                <a:spcPts val="0"/>
              </a:spcBef>
              <a:defRPr/>
            </a:pPr>
            <a:r>
              <a:rPr lang="en-US" altLang="zh-CN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3.</a:t>
            </a:r>
            <a:r>
              <a:rPr lang="zh-CN" altLang="en-US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太阳的脸红起来了。一一</a:t>
            </a:r>
            <a:r>
              <a:rPr lang="en-US" altLang="zh-CN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《</a:t>
            </a:r>
            <a:r>
              <a:rPr lang="zh-CN" altLang="en-US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春</a:t>
            </a:r>
            <a:r>
              <a:rPr lang="en-US" altLang="zh-CN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》</a:t>
            </a:r>
            <a:r>
              <a:rPr lang="zh-CN" altLang="en-US" sz="1700" b="1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朱自清</a:t>
            </a:r>
            <a:endParaRPr lang="zh-CN" altLang="en-US" sz="1700" b="1" dirty="0">
              <a:effectLst>
                <a:outerShdw blurRad="38100" dist="38100" dir="2700000" algn="tl">
                  <a:srgbClr val="FFFFFF"/>
                </a:outerShdw>
              </a:effectLst>
              <a:latin typeface="+mn-ea"/>
              <a:cs typeface="微软雅黑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4543877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5039">
        <p15:prstTrans prst="crush"/>
      </p:transition>
    </mc:Choice>
    <mc:Fallback>
      <p:transition spd="slow" advTm="50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>
          <a:xfrm>
            <a:off x="175766" y="45182"/>
            <a:ext cx="8661797" cy="412019"/>
          </a:xfrm>
        </p:spPr>
        <p:txBody>
          <a:bodyPr anchor="ctr">
            <a:normAutofit fontScale="90000"/>
          </a:bodyPr>
          <a:lstStyle/>
          <a:p>
            <a:pPr eaLnBrk="1" hangingPunct="1">
              <a:lnSpc>
                <a:spcPct val="100000"/>
              </a:lnSpc>
            </a:pPr>
            <a:r>
              <a:rPr lang="en-US" altLang="zh-CN" sz="2700">
                <a:solidFill>
                  <a:srgbClr val="CC0099"/>
                </a:solidFill>
                <a:latin typeface="微软雅黑"/>
                <a:ea typeface="微软雅黑"/>
                <a:cs typeface="微软雅黑"/>
              </a:rPr>
              <a:t/>
            </a:r>
            <a:br>
              <a:rPr lang="en-US" altLang="zh-CN" sz="2700">
                <a:solidFill>
                  <a:srgbClr val="CC0099"/>
                </a:solidFill>
                <a:latin typeface="微软雅黑"/>
                <a:ea typeface="微软雅黑"/>
                <a:cs typeface="微软雅黑"/>
              </a:rPr>
            </a:br>
            <a:r>
              <a:rPr lang="zh-CN" altLang="en-US" sz="2700">
                <a:latin typeface="宋体" panose="02010600030101010101" pitchFamily="2" charset="-122"/>
                <a:ea typeface="宋体" panose="02010600030101010101" pitchFamily="2" charset="-122"/>
                <a:cs typeface="微软雅黑"/>
              </a:rPr>
              <a:t>关于比喻和拟人</a:t>
            </a:r>
            <a:endParaRPr lang="zh-CN" altLang="en-US" sz="2700" dirty="0">
              <a:latin typeface="宋体" panose="02010600030101010101" pitchFamily="2" charset="-122"/>
              <a:ea typeface="宋体" panose="02010600030101010101" pitchFamily="2" charset="-122"/>
              <a:cs typeface="微软雅黑"/>
            </a:endParaRPr>
          </a:p>
        </p:txBody>
      </p:sp>
      <p:sp>
        <p:nvSpPr>
          <p:cNvPr id="16387" name="Rectangle 3"/>
          <p:cNvSpPr>
            <a:spLocks noGrp="1"/>
          </p:cNvSpPr>
          <p:nvPr>
            <p:ph idx="1"/>
          </p:nvPr>
        </p:nvSpPr>
        <p:spPr>
          <a:xfrm>
            <a:off x="646657" y="630195"/>
            <a:ext cx="7720013" cy="4013533"/>
          </a:xfrm>
        </p:spPr>
        <p:txBody>
          <a:bodyPr>
            <a:noAutofit/>
          </a:bodyPr>
          <a:lstStyle/>
          <a:p>
            <a:pPr algn="just" eaLnBrk="1" hangingPunct="1">
              <a:lnSpc>
                <a:spcPts val="2850"/>
              </a:lnSpc>
              <a:spcBef>
                <a:spcPts val="0"/>
              </a:spcBef>
              <a:defRPr/>
            </a:pPr>
            <a:r>
              <a:rPr lang="en-US" altLang="zh-CN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(2)</a:t>
            </a:r>
            <a:r>
              <a:rPr lang="zh-CN" altLang="en-US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拟物</a:t>
            </a:r>
            <a:r>
              <a:rPr lang="en-US" altLang="zh-CN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</a:t>
            </a:r>
            <a:r>
              <a:rPr lang="zh-CN" altLang="en-US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借物喻人</a:t>
            </a:r>
            <a:r>
              <a:rPr lang="en-US" altLang="zh-CN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) :</a:t>
            </a:r>
          </a:p>
          <a:p>
            <a:pPr algn="just" eaLnBrk="1" hangingPunct="1">
              <a:lnSpc>
                <a:spcPts val="2850"/>
              </a:lnSpc>
              <a:spcBef>
                <a:spcPts val="0"/>
              </a:spcBef>
              <a:defRPr/>
            </a:pPr>
            <a:r>
              <a:rPr lang="en-US" altLang="zh-CN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①</a:t>
            </a:r>
            <a:r>
              <a:rPr lang="zh-CN" altLang="en-US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把人比作物，或把此物当作彼物来写。</a:t>
            </a:r>
          </a:p>
          <a:p>
            <a:pPr algn="just" eaLnBrk="1" hangingPunct="1">
              <a:lnSpc>
                <a:spcPts val="2850"/>
              </a:lnSpc>
              <a:spcBef>
                <a:spcPts val="0"/>
              </a:spcBef>
              <a:defRPr/>
            </a:pPr>
            <a:r>
              <a:rPr lang="zh-CN" altLang="en-US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例句</a:t>
            </a:r>
            <a:r>
              <a:rPr lang="en-US" altLang="zh-CN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</a:p>
          <a:p>
            <a:pPr algn="just" eaLnBrk="1" hangingPunct="1">
              <a:lnSpc>
                <a:spcPts val="2850"/>
              </a:lnSpc>
              <a:spcBef>
                <a:spcPts val="0"/>
              </a:spcBef>
              <a:defRPr/>
            </a:pPr>
            <a:r>
              <a:rPr lang="en-US" altLang="zh-CN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1.</a:t>
            </a:r>
            <a:r>
              <a:rPr lang="zh-CN" altLang="en-US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人群不顾一切，涌了上来。</a:t>
            </a:r>
          </a:p>
          <a:p>
            <a:pPr algn="just" eaLnBrk="1" hangingPunct="1">
              <a:lnSpc>
                <a:spcPts val="2850"/>
              </a:lnSpc>
              <a:spcBef>
                <a:spcPts val="0"/>
              </a:spcBef>
              <a:defRPr/>
            </a:pPr>
            <a:r>
              <a:rPr lang="en-US" altLang="zh-CN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2.</a:t>
            </a:r>
            <a:r>
              <a:rPr lang="zh-CN" altLang="en-US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在群众的呼喝声中，那个恶霸夹着尾巴逃跑了。</a:t>
            </a:r>
          </a:p>
          <a:p>
            <a:pPr algn="just" eaLnBrk="1" hangingPunct="1">
              <a:lnSpc>
                <a:spcPts val="2850"/>
              </a:lnSpc>
              <a:spcBef>
                <a:spcPts val="0"/>
              </a:spcBef>
              <a:defRPr/>
            </a:pPr>
            <a:r>
              <a:rPr lang="zh-CN" altLang="en-US" sz="17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②把甲事物当成乙事物来写。</a:t>
            </a:r>
          </a:p>
          <a:p>
            <a:pPr algn="just" eaLnBrk="1" hangingPunct="1">
              <a:lnSpc>
                <a:spcPts val="2850"/>
              </a:lnSpc>
              <a:spcBef>
                <a:spcPts val="0"/>
              </a:spcBef>
              <a:defRPr/>
            </a:pPr>
            <a:r>
              <a:rPr lang="zh-CN" altLang="en-US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例句</a:t>
            </a:r>
            <a:r>
              <a:rPr lang="en-US" altLang="zh-CN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</a:p>
          <a:p>
            <a:pPr algn="just" eaLnBrk="1" hangingPunct="1">
              <a:lnSpc>
                <a:spcPts val="2850"/>
              </a:lnSpc>
              <a:spcBef>
                <a:spcPts val="0"/>
              </a:spcBef>
              <a:defRPr/>
            </a:pPr>
            <a:r>
              <a:rPr lang="en-US" altLang="zh-CN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1.</a:t>
            </a:r>
            <a:r>
              <a:rPr lang="zh-CN" altLang="en-US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火山发出一声咆哮。</a:t>
            </a:r>
          </a:p>
          <a:p>
            <a:pPr algn="just" eaLnBrk="1" hangingPunct="1">
              <a:lnSpc>
                <a:spcPts val="2850"/>
              </a:lnSpc>
              <a:spcBef>
                <a:spcPts val="0"/>
              </a:spcBef>
              <a:defRPr/>
            </a:pPr>
            <a:r>
              <a:rPr lang="en-US" altLang="zh-CN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2.</a:t>
            </a:r>
            <a:r>
              <a:rPr lang="zh-CN" altLang="en-US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她们看见不远的地方，那宽厚肥大的荷叶下面，有一个人的脸，下半截身子长在水里。</a:t>
            </a:r>
            <a:r>
              <a:rPr lang="en-US" altLang="zh-CN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(《</a:t>
            </a:r>
            <a:r>
              <a:rPr lang="zh-CN" altLang="en-US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荷花淀</a:t>
            </a:r>
            <a:r>
              <a:rPr lang="en-US" altLang="zh-CN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》</a:t>
            </a:r>
            <a:r>
              <a:rPr lang="zh-CN" altLang="en-US" sz="17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孙犁甲事物当成乙事物来写）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8969333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5039">
        <p15:prstTrans prst="crush"/>
      </p:transition>
    </mc:Choice>
    <mc:Fallback>
      <p:transition spd="slow" advTm="50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>
          <a:xfrm>
            <a:off x="175766" y="45182"/>
            <a:ext cx="8661797" cy="412019"/>
          </a:xfrm>
        </p:spPr>
        <p:txBody>
          <a:bodyPr anchor="ctr">
            <a:normAutofit fontScale="90000"/>
          </a:bodyPr>
          <a:lstStyle/>
          <a:p>
            <a:pPr eaLnBrk="1" hangingPunct="1">
              <a:lnSpc>
                <a:spcPct val="100000"/>
              </a:lnSpc>
            </a:pPr>
            <a:r>
              <a:rPr lang="en-US" altLang="zh-CN" sz="2700">
                <a:solidFill>
                  <a:srgbClr val="CC0099"/>
                </a:solidFill>
                <a:latin typeface="微软雅黑"/>
                <a:ea typeface="微软雅黑"/>
                <a:cs typeface="微软雅黑"/>
              </a:rPr>
              <a:t/>
            </a:r>
            <a:br>
              <a:rPr lang="en-US" altLang="zh-CN" sz="2700">
                <a:solidFill>
                  <a:srgbClr val="CC0099"/>
                </a:solidFill>
                <a:latin typeface="微软雅黑"/>
                <a:ea typeface="微软雅黑"/>
                <a:cs typeface="微软雅黑"/>
              </a:rPr>
            </a:br>
            <a:r>
              <a:rPr lang="zh-CN" altLang="en-US" sz="2700">
                <a:latin typeface="宋体" panose="02010600030101010101" pitchFamily="2" charset="-122"/>
                <a:ea typeface="宋体" panose="02010600030101010101" pitchFamily="2" charset="-122"/>
                <a:cs typeface="微软雅黑"/>
              </a:rPr>
              <a:t>关于比喻和拟人</a:t>
            </a:r>
            <a:endParaRPr lang="zh-CN" altLang="en-US" sz="2700" dirty="0">
              <a:latin typeface="宋体" panose="02010600030101010101" pitchFamily="2" charset="-122"/>
              <a:ea typeface="宋体" panose="02010600030101010101" pitchFamily="2" charset="-122"/>
              <a:cs typeface="微软雅黑"/>
            </a:endParaRPr>
          </a:p>
        </p:txBody>
      </p:sp>
      <p:sp>
        <p:nvSpPr>
          <p:cNvPr id="16387" name="Rectangle 3"/>
          <p:cNvSpPr>
            <a:spLocks noGrp="1"/>
          </p:cNvSpPr>
          <p:nvPr>
            <p:ph idx="1"/>
          </p:nvPr>
        </p:nvSpPr>
        <p:spPr>
          <a:xfrm>
            <a:off x="646657" y="630195"/>
            <a:ext cx="7720013" cy="4013533"/>
          </a:xfrm>
        </p:spPr>
        <p:txBody>
          <a:bodyPr>
            <a:noAutofit/>
          </a:bodyPr>
          <a:lstStyle/>
          <a:p>
            <a:pPr algn="just" eaLnBrk="1" hangingPunct="1">
              <a:lnSpc>
                <a:spcPts val="3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三、区别</a:t>
            </a:r>
            <a:endParaRPr lang="en-US" altLang="zh-CN" sz="2400" b="1" dirty="0">
              <a:effectLst>
                <a:outerShdw blurRad="38100" dist="38100" dir="2700000" algn="tl">
                  <a:srgbClr val="FFFFFF"/>
                </a:outerShdw>
              </a:effectLst>
              <a:latin typeface="+mn-ea"/>
              <a:cs typeface="微软雅黑"/>
              <a:sym typeface="+mn-ea"/>
            </a:endParaRPr>
          </a:p>
          <a:p>
            <a:pPr algn="just" eaLnBrk="1" hangingPunct="1">
              <a:lnSpc>
                <a:spcPts val="3000"/>
              </a:lnSpc>
              <a:spcBef>
                <a:spcPts val="0"/>
              </a:spcBef>
              <a:defRPr/>
            </a:pP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  (1)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比喻是用喻体同本体作比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明喻和暗喻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)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，或用喻体替换本体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借喻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)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；拟人用描写拟体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实际上是暗含的喻体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)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的词语去直接描写本体。</a:t>
            </a:r>
          </a:p>
          <a:p>
            <a:pPr algn="just" eaLnBrk="1" hangingPunct="1">
              <a:lnSpc>
                <a:spcPts val="3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   例如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春天像刚落地的娃娃。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[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比喻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]</a:t>
            </a:r>
          </a:p>
          <a:p>
            <a:pPr algn="just" eaLnBrk="1" hangingPunct="1">
              <a:lnSpc>
                <a:spcPts val="3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   分析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春天是一年的开始，刚落地的娃娃是人生的开始。二者都有充满活力的相似点，是用喻体同本体作比。</a:t>
            </a:r>
            <a:endParaRPr lang="en-US" altLang="zh-CN" sz="2400" b="1" dirty="0">
              <a:effectLst>
                <a:outerShdw blurRad="38100" dist="38100" dir="2700000" algn="tl">
                  <a:srgbClr val="FFFFFF"/>
                </a:outerShdw>
              </a:effectLst>
              <a:latin typeface="+mn-ea"/>
              <a:cs typeface="微软雅黑"/>
              <a:sym typeface="+mn-ea"/>
            </a:endParaRPr>
          </a:p>
          <a:p>
            <a:pPr algn="just" eaLnBrk="1" hangingPunct="1">
              <a:lnSpc>
                <a:spcPts val="3000"/>
              </a:lnSpc>
              <a:spcBef>
                <a:spcPts val="0"/>
              </a:spcBef>
              <a:defRPr/>
            </a:pP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   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例如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勇敢的海燕。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[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拟人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]</a:t>
            </a:r>
          </a:p>
          <a:p>
            <a:pPr algn="just" eaLnBrk="1" hangingPunct="1">
              <a:lnSpc>
                <a:spcPts val="3000"/>
              </a:lnSpc>
              <a:spcBef>
                <a:spcPts val="0"/>
              </a:spcBef>
              <a:defRPr/>
            </a:pP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   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分析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把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“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海燕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”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当成具有人物的勇敢行为来写的，因而是拟人。只出现本体“海燕”，拟体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人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)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没出现。</a:t>
            </a:r>
            <a:endParaRPr lang="en-US" altLang="zh-CN" sz="2400" b="1" dirty="0">
              <a:effectLst>
                <a:outerShdw blurRad="38100" dist="38100" dir="2700000" algn="tl">
                  <a:srgbClr val="FFFFFF"/>
                </a:outerShdw>
              </a:effectLst>
              <a:latin typeface="+mn-ea"/>
              <a:cs typeface="微软雅黑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2355764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5039">
        <p15:prstTrans prst="crush"/>
      </p:transition>
    </mc:Choice>
    <mc:Fallback>
      <p:transition spd="slow" advTm="50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>
          <a:xfrm>
            <a:off x="175766" y="45182"/>
            <a:ext cx="8661797" cy="412019"/>
          </a:xfrm>
        </p:spPr>
        <p:txBody>
          <a:bodyPr anchor="ctr">
            <a:normAutofit fontScale="90000"/>
          </a:bodyPr>
          <a:lstStyle/>
          <a:p>
            <a:pPr eaLnBrk="1" hangingPunct="1">
              <a:lnSpc>
                <a:spcPct val="100000"/>
              </a:lnSpc>
            </a:pPr>
            <a:r>
              <a:rPr lang="en-US" altLang="zh-CN" sz="2700">
                <a:solidFill>
                  <a:srgbClr val="CC0099"/>
                </a:solidFill>
                <a:latin typeface="微软雅黑"/>
                <a:ea typeface="微软雅黑"/>
                <a:cs typeface="微软雅黑"/>
              </a:rPr>
              <a:t/>
            </a:r>
            <a:br>
              <a:rPr lang="en-US" altLang="zh-CN" sz="2700">
                <a:solidFill>
                  <a:srgbClr val="CC0099"/>
                </a:solidFill>
                <a:latin typeface="微软雅黑"/>
                <a:ea typeface="微软雅黑"/>
                <a:cs typeface="微软雅黑"/>
              </a:rPr>
            </a:br>
            <a:r>
              <a:rPr lang="zh-CN" altLang="en-US" sz="2700">
                <a:latin typeface="宋体" panose="02010600030101010101" pitchFamily="2" charset="-122"/>
                <a:ea typeface="宋体" panose="02010600030101010101" pitchFamily="2" charset="-122"/>
                <a:cs typeface="微软雅黑"/>
              </a:rPr>
              <a:t>关于比喻和拟人</a:t>
            </a:r>
            <a:endParaRPr lang="zh-CN" altLang="en-US" sz="2700" dirty="0">
              <a:latin typeface="宋体" panose="02010600030101010101" pitchFamily="2" charset="-122"/>
              <a:ea typeface="宋体" panose="02010600030101010101" pitchFamily="2" charset="-122"/>
              <a:cs typeface="微软雅黑"/>
            </a:endParaRPr>
          </a:p>
        </p:txBody>
      </p:sp>
      <p:sp>
        <p:nvSpPr>
          <p:cNvPr id="16387" name="Rectangle 3"/>
          <p:cNvSpPr>
            <a:spLocks noGrp="1"/>
          </p:cNvSpPr>
          <p:nvPr>
            <p:ph idx="1"/>
          </p:nvPr>
        </p:nvSpPr>
        <p:spPr>
          <a:xfrm>
            <a:off x="646657" y="630195"/>
            <a:ext cx="7720013" cy="4013533"/>
          </a:xfrm>
        </p:spPr>
        <p:txBody>
          <a:bodyPr>
            <a:noAutofit/>
          </a:bodyPr>
          <a:lstStyle/>
          <a:p>
            <a:pPr algn="just" eaLnBrk="1" hangingPunct="1">
              <a:lnSpc>
                <a:spcPts val="3000"/>
              </a:lnSpc>
              <a:spcBef>
                <a:spcPts val="0"/>
              </a:spcBef>
              <a:defRPr/>
            </a:pP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(2)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在比喻里，喻体必须出现，本体可以出现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如明喻和暗喻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)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，也可以不出现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如借喻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) 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；在拟人里，本体必须出现，拟体并不出现，只是拿适用于描写拟体的词语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即适用于描写人的词语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)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来描写本体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即事物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)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。</a:t>
            </a:r>
          </a:p>
          <a:p>
            <a:pPr eaLnBrk="1" hangingPunct="1">
              <a:lnSpc>
                <a:spcPts val="3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例如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星空中银盘高挂。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[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借 喻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]</a:t>
            </a:r>
          </a:p>
          <a:p>
            <a:pPr algn="just" eaLnBrk="1" hangingPunct="1">
              <a:lnSpc>
                <a:spcPts val="3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分析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星空中的银盘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喻体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)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其实是指月亮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本体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)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，本体没有出现而喻体必须出现。</a:t>
            </a:r>
          </a:p>
          <a:p>
            <a:pPr eaLnBrk="1" hangingPunct="1">
              <a:lnSpc>
                <a:spcPts val="3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例如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勇敢的海燕。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[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拟人句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]</a:t>
            </a:r>
          </a:p>
          <a:p>
            <a:pPr algn="just" eaLnBrk="1" hangingPunct="1">
              <a:lnSpc>
                <a:spcPts val="3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分析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把海燕当做人来写，只出现本体“海燕”，拟体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人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)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没出现。</a:t>
            </a:r>
          </a:p>
          <a:p>
            <a:pPr algn="just" eaLnBrk="1" hangingPunct="1">
              <a:lnSpc>
                <a:spcPts val="3000"/>
              </a:lnSpc>
              <a:spcBef>
                <a:spcPts val="0"/>
              </a:spcBef>
              <a:defRPr/>
            </a:pPr>
            <a:endParaRPr lang="zh-CN" altLang="en-US" sz="2400" b="1" dirty="0">
              <a:effectLst>
                <a:outerShdw blurRad="38100" dist="38100" dir="2700000" algn="tl">
                  <a:srgbClr val="FFFFFF"/>
                </a:outerShdw>
              </a:effectLst>
              <a:latin typeface="+mn-ea"/>
              <a:cs typeface="微软雅黑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8305599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5039">
        <p15:prstTrans prst="crush"/>
      </p:transition>
    </mc:Choice>
    <mc:Fallback>
      <p:transition spd="slow" advTm="50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>
          <a:xfrm>
            <a:off x="175766" y="45182"/>
            <a:ext cx="8661797" cy="412019"/>
          </a:xfrm>
        </p:spPr>
        <p:txBody>
          <a:bodyPr anchor="ctr">
            <a:normAutofit fontScale="90000"/>
          </a:bodyPr>
          <a:lstStyle/>
          <a:p>
            <a:pPr eaLnBrk="1" hangingPunct="1">
              <a:lnSpc>
                <a:spcPct val="100000"/>
              </a:lnSpc>
            </a:pPr>
            <a:r>
              <a:rPr lang="en-US" altLang="zh-CN" sz="2700">
                <a:solidFill>
                  <a:srgbClr val="CC0099"/>
                </a:solidFill>
                <a:latin typeface="微软雅黑"/>
                <a:ea typeface="微软雅黑"/>
                <a:cs typeface="微软雅黑"/>
              </a:rPr>
              <a:t/>
            </a:r>
            <a:br>
              <a:rPr lang="en-US" altLang="zh-CN" sz="2700">
                <a:solidFill>
                  <a:srgbClr val="CC0099"/>
                </a:solidFill>
                <a:latin typeface="微软雅黑"/>
                <a:ea typeface="微软雅黑"/>
                <a:cs typeface="微软雅黑"/>
              </a:rPr>
            </a:br>
            <a:r>
              <a:rPr lang="zh-CN" altLang="en-US" sz="2700">
                <a:latin typeface="宋体" panose="02010600030101010101" pitchFamily="2" charset="-122"/>
                <a:ea typeface="宋体" panose="02010600030101010101" pitchFamily="2" charset="-122"/>
                <a:cs typeface="微软雅黑"/>
              </a:rPr>
              <a:t>关于比喻和拟人</a:t>
            </a:r>
            <a:endParaRPr lang="zh-CN" altLang="en-US" sz="2700" dirty="0">
              <a:latin typeface="宋体" panose="02010600030101010101" pitchFamily="2" charset="-122"/>
              <a:ea typeface="宋体" panose="02010600030101010101" pitchFamily="2" charset="-122"/>
              <a:cs typeface="微软雅黑"/>
            </a:endParaRPr>
          </a:p>
        </p:txBody>
      </p:sp>
      <p:sp>
        <p:nvSpPr>
          <p:cNvPr id="16387" name="Rectangle 3"/>
          <p:cNvSpPr>
            <a:spLocks noGrp="1"/>
          </p:cNvSpPr>
          <p:nvPr>
            <p:ph idx="1"/>
          </p:nvPr>
        </p:nvSpPr>
        <p:spPr>
          <a:xfrm>
            <a:off x="646657" y="630195"/>
            <a:ext cx="7720013" cy="4013533"/>
          </a:xfrm>
        </p:spPr>
        <p:txBody>
          <a:bodyPr>
            <a:noAutofit/>
          </a:bodyPr>
          <a:lstStyle/>
          <a:p>
            <a:pPr algn="just" eaLnBrk="1" hangingPunct="1">
              <a:lnSpc>
                <a:spcPts val="3000"/>
              </a:lnSpc>
              <a:spcBef>
                <a:spcPts val="0"/>
              </a:spcBef>
              <a:defRPr/>
            </a:pP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(3)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在比喻中，喻体是确定的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;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在拟人中拟体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人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)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没有出现，是虚指，可据描写拟体的词语去推断，所以拟体往往是不确定的。如性情“温柔”的，不一定是慈母，还可以是别的人。又如，“会打扮自己”的，不一定是少女，还可以是年轻妇女或小伙子或其他什么人。</a:t>
            </a:r>
          </a:p>
          <a:p>
            <a:pPr eaLnBrk="1" hangingPunct="1">
              <a:lnSpc>
                <a:spcPts val="3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例如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兴安岭多么像少女那样会打扮自己呀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... [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比喻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]</a:t>
            </a:r>
          </a:p>
          <a:p>
            <a:pPr algn="just" eaLnBrk="1" hangingPunct="1">
              <a:lnSpc>
                <a:spcPts val="3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分析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喻体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少女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)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已经确定了，是少女。</a:t>
            </a:r>
          </a:p>
          <a:p>
            <a:pPr eaLnBrk="1" hangingPunct="1">
              <a:lnSpc>
                <a:spcPts val="3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例如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兴安岭多么会打扮自己呀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....</a:t>
            </a:r>
          </a:p>
          <a:p>
            <a:pPr algn="just" eaLnBrk="1" hangingPunct="1">
              <a:lnSpc>
                <a:spcPts val="3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分析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: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本体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兴安岭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)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确定，但是本体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(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人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)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不确定，因为会打扮自己的不一定是少女。</a:t>
            </a:r>
            <a:endParaRPr lang="en-US" altLang="zh-CN" sz="2400" b="1" dirty="0">
              <a:effectLst>
                <a:outerShdw blurRad="38100" dist="38100" dir="2700000" algn="tl">
                  <a:srgbClr val="FFFFFF"/>
                </a:outerShdw>
              </a:effectLst>
              <a:latin typeface="+mn-ea"/>
              <a:cs typeface="微软雅黑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4840586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5039">
        <p15:prstTrans prst="crush"/>
      </p:transition>
    </mc:Choice>
    <mc:Fallback>
      <p:transition spd="slow" advTm="50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>
          <a:xfrm>
            <a:off x="175766" y="45182"/>
            <a:ext cx="8661797" cy="412019"/>
          </a:xfrm>
        </p:spPr>
        <p:txBody>
          <a:bodyPr anchor="ctr">
            <a:normAutofit fontScale="90000"/>
          </a:bodyPr>
          <a:lstStyle/>
          <a:p>
            <a:pPr eaLnBrk="1" hangingPunct="1">
              <a:lnSpc>
                <a:spcPct val="100000"/>
              </a:lnSpc>
            </a:pPr>
            <a:r>
              <a:rPr lang="en-US" altLang="zh-CN" sz="2700">
                <a:solidFill>
                  <a:srgbClr val="CC0099"/>
                </a:solidFill>
                <a:latin typeface="微软雅黑"/>
                <a:ea typeface="微软雅黑"/>
                <a:cs typeface="微软雅黑"/>
              </a:rPr>
              <a:t/>
            </a:r>
            <a:br>
              <a:rPr lang="en-US" altLang="zh-CN" sz="2700">
                <a:solidFill>
                  <a:srgbClr val="CC0099"/>
                </a:solidFill>
                <a:latin typeface="微软雅黑"/>
                <a:ea typeface="微软雅黑"/>
                <a:cs typeface="微软雅黑"/>
              </a:rPr>
            </a:br>
            <a:r>
              <a:rPr lang="zh-CN" altLang="en-US" sz="2700">
                <a:latin typeface="宋体" panose="02010600030101010101" pitchFamily="2" charset="-122"/>
                <a:ea typeface="宋体" panose="02010600030101010101" pitchFamily="2" charset="-122"/>
                <a:cs typeface="微软雅黑"/>
              </a:rPr>
              <a:t>关于比喻和拟人</a:t>
            </a:r>
            <a:endParaRPr lang="zh-CN" altLang="en-US" sz="2700" dirty="0">
              <a:latin typeface="宋体" panose="02010600030101010101" pitchFamily="2" charset="-122"/>
              <a:ea typeface="宋体" panose="02010600030101010101" pitchFamily="2" charset="-122"/>
              <a:cs typeface="微软雅黑"/>
            </a:endParaRPr>
          </a:p>
        </p:txBody>
      </p:sp>
      <p:sp>
        <p:nvSpPr>
          <p:cNvPr id="16387" name="Rectangle 3"/>
          <p:cNvSpPr>
            <a:spLocks noGrp="1"/>
          </p:cNvSpPr>
          <p:nvPr>
            <p:ph idx="1"/>
          </p:nvPr>
        </p:nvSpPr>
        <p:spPr>
          <a:xfrm>
            <a:off x="244637" y="559250"/>
            <a:ext cx="8682588" cy="4903502"/>
          </a:xfrm>
        </p:spPr>
        <p:txBody>
          <a:bodyPr>
            <a:noAutofit/>
          </a:bodyPr>
          <a:lstStyle/>
          <a:p>
            <a:pPr algn="just" eaLnBrk="1" hangingPunct="1">
              <a:lnSpc>
                <a:spcPts val="3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实战练习：</a:t>
            </a:r>
            <a:endParaRPr lang="en-US" altLang="zh-CN" sz="2400" b="1" dirty="0">
              <a:effectLst>
                <a:outerShdw blurRad="38100" dist="38100" dir="2700000" algn="tl">
                  <a:srgbClr val="FFFFFF"/>
                </a:outerShdw>
              </a:effectLst>
              <a:latin typeface="+mn-ea"/>
              <a:cs typeface="微软雅黑"/>
              <a:sym typeface="+mn-ea"/>
            </a:endParaRPr>
          </a:p>
          <a:p>
            <a:pPr algn="just" eaLnBrk="1" hangingPunct="1">
              <a:lnSpc>
                <a:spcPts val="4000"/>
              </a:lnSpc>
              <a:spcBef>
                <a:spcPts val="0"/>
              </a:spcBef>
              <a:defRPr/>
            </a:pPr>
            <a:r>
              <a:rPr lang="zh-CN" altLang="en-US" sz="2400" dirty="0">
                <a:latin typeface="+mn-ea"/>
              </a:rPr>
              <a:t>这书是智慧的钥匙</a:t>
            </a:r>
            <a:endParaRPr lang="en-US" altLang="zh-CN" sz="2400" dirty="0">
              <a:latin typeface="+mn-ea"/>
            </a:endParaRPr>
          </a:p>
          <a:p>
            <a:pPr algn="just" eaLnBrk="1" hangingPunct="1">
              <a:lnSpc>
                <a:spcPts val="4000"/>
              </a:lnSpc>
              <a:spcBef>
                <a:spcPts val="0"/>
              </a:spcBef>
              <a:defRPr/>
            </a:pPr>
            <a:r>
              <a:rPr lang="zh-CN" altLang="en-US" sz="2400" dirty="0">
                <a:latin typeface="+mn-ea"/>
              </a:rPr>
              <a:t>（暗喻）</a:t>
            </a:r>
            <a:endParaRPr lang="en-US" altLang="zh-CN" sz="2400" dirty="0">
              <a:latin typeface="+mn-ea"/>
            </a:endParaRPr>
          </a:p>
          <a:p>
            <a:pPr algn="just" eaLnBrk="1" hangingPunct="1">
              <a:lnSpc>
                <a:spcPts val="4000"/>
              </a:lnSpc>
              <a:spcBef>
                <a:spcPts val="0"/>
              </a:spcBef>
              <a:defRPr/>
            </a:pPr>
            <a:r>
              <a:rPr lang="zh-CN" altLang="en-US" sz="2400" dirty="0">
                <a:latin typeface="+mn-ea"/>
              </a:rPr>
              <a:t>几天的天气真是太冷，寒风吹在脸上好像刀割一样。</a:t>
            </a:r>
            <a:r>
              <a:rPr lang="en-US" altLang="zh-CN" sz="2400" dirty="0">
                <a:latin typeface="+mn-ea"/>
              </a:rPr>
              <a:t> </a:t>
            </a:r>
          </a:p>
          <a:p>
            <a:pPr algn="just" eaLnBrk="1" hangingPunct="1">
              <a:lnSpc>
                <a:spcPts val="4000"/>
              </a:lnSpc>
              <a:spcBef>
                <a:spcPts val="0"/>
              </a:spcBef>
              <a:defRPr/>
            </a:pPr>
            <a:r>
              <a:rPr lang="zh-CN" altLang="en-US" sz="2400" dirty="0">
                <a:latin typeface="+mn-ea"/>
              </a:rPr>
              <a:t>（明喻）</a:t>
            </a:r>
            <a:endParaRPr lang="en-US" altLang="zh-CN" sz="2400" dirty="0">
              <a:latin typeface="+mn-ea"/>
            </a:endParaRPr>
          </a:p>
          <a:p>
            <a:pPr algn="just" eaLnBrk="1" hangingPunct="1">
              <a:lnSpc>
                <a:spcPts val="4000"/>
              </a:lnSpc>
              <a:spcBef>
                <a:spcPts val="0"/>
              </a:spcBef>
              <a:defRPr/>
            </a:pPr>
            <a:r>
              <a:rPr lang="zh-CN" altLang="en-US" sz="2400" dirty="0"/>
              <a:t>大火球渐渐的从东方升起       </a:t>
            </a:r>
            <a:endParaRPr lang="en-US" altLang="zh-CN" sz="2400" dirty="0"/>
          </a:p>
          <a:p>
            <a:pPr algn="just" eaLnBrk="1" hangingPunct="1">
              <a:lnSpc>
                <a:spcPts val="4000"/>
              </a:lnSpc>
              <a:spcBef>
                <a:spcPts val="0"/>
              </a:spcBef>
              <a:defRPr/>
            </a:pPr>
            <a:r>
              <a:rPr lang="zh-CN" altLang="en-US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（借喻</a:t>
            </a:r>
            <a:r>
              <a:rPr lang="en-US" altLang="zh-CN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,</a:t>
            </a:r>
            <a:r>
              <a:rPr lang="zh-CN" altLang="en-US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语境）</a:t>
            </a:r>
            <a:endParaRPr lang="en-US" altLang="zh-CN" sz="2400" dirty="0">
              <a:effectLst>
                <a:outerShdw blurRad="38100" dist="38100" dir="2700000" algn="tl">
                  <a:srgbClr val="FFFFFF"/>
                </a:outerShdw>
              </a:effectLst>
              <a:latin typeface="+mn-ea"/>
              <a:cs typeface="微软雅黑"/>
              <a:sym typeface="+mn-ea"/>
            </a:endParaRPr>
          </a:p>
          <a:p>
            <a:pPr algn="just" eaLnBrk="1" hangingPunct="1">
              <a:lnSpc>
                <a:spcPts val="4000"/>
              </a:lnSpc>
              <a:spcBef>
                <a:spcPts val="0"/>
              </a:spcBef>
              <a:defRPr/>
            </a:pPr>
            <a:r>
              <a:rPr lang="zh-CN" altLang="en-US" sz="2400" dirty="0"/>
              <a:t> 白云在天上悠闲的散步  （拟人）</a:t>
            </a:r>
            <a:endParaRPr lang="en-US" altLang="zh-CN" sz="2400" dirty="0">
              <a:effectLst>
                <a:outerShdw blurRad="38100" dist="38100" dir="2700000" algn="tl">
                  <a:srgbClr val="FFFFFF"/>
                </a:outerShdw>
              </a:effectLst>
              <a:latin typeface="+mn-ea"/>
              <a:cs typeface="微软雅黑"/>
              <a:sym typeface="+mn-ea"/>
            </a:endParaRPr>
          </a:p>
          <a:p>
            <a:pPr algn="just" eaLnBrk="1" hangingPunct="1">
              <a:lnSpc>
                <a:spcPts val="4000"/>
              </a:lnSpc>
              <a:spcBef>
                <a:spcPts val="0"/>
              </a:spcBef>
              <a:defRPr/>
            </a:pPr>
            <a:r>
              <a:rPr lang="zh-CN" altLang="en-US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cs typeface="微软雅黑"/>
                <a:sym typeface="+mn-ea"/>
              </a:rPr>
              <a:t>月亮羞答答地从云缝里露出脸来了 </a:t>
            </a:r>
            <a:r>
              <a:rPr lang="zh-CN" altLang="en-US" sz="2400" dirty="0"/>
              <a:t>（拟人）</a:t>
            </a:r>
            <a:endParaRPr lang="en-US" altLang="zh-CN" sz="2400" dirty="0">
              <a:effectLst>
                <a:outerShdw blurRad="38100" dist="38100" dir="2700000" algn="tl">
                  <a:srgbClr val="FFFFFF"/>
                </a:outerShdw>
              </a:effectLst>
              <a:latin typeface="+mn-ea"/>
              <a:cs typeface="微软雅黑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1995211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5039">
        <p15:prstTrans prst="crush"/>
      </p:transition>
    </mc:Choice>
    <mc:Fallback>
      <p:transition spd="slow" advTm="50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2" descr="0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5171" name="Text Box 3"/>
          <p:cNvSpPr txBox="1"/>
          <p:nvPr/>
        </p:nvSpPr>
        <p:spPr>
          <a:xfrm>
            <a:off x="4400550" y="857252"/>
            <a:ext cx="3600450" cy="1476375"/>
          </a:xfrm>
          <a:prstGeom prst="rect">
            <a:avLst/>
          </a:prstGeom>
          <a:noFill/>
          <a:ln w="9525">
            <a:noFill/>
          </a:ln>
        </p:spPr>
        <p:txBody>
          <a:bodyPr lIns="68567" tIns="34289" rIns="68567" bIns="34289" anchor="t">
            <a:spAutoFit/>
          </a:bodyPr>
          <a:lstStyle/>
          <a:p>
            <a:r>
              <a:rPr lang="zh-CN" altLang="en-US" sz="3400" dirty="0">
                <a:latin typeface="Times New Roman" panose="02020603050405020304" pitchFamily="18" charset="0"/>
                <a:ea typeface="隶书" pitchFamily="49" charset="-122"/>
              </a:rPr>
              <a:t>两个黄鹂鸣翠柳，</a:t>
            </a:r>
          </a:p>
          <a:p>
            <a:r>
              <a:rPr lang="zh-CN" altLang="en-US" sz="3400" dirty="0">
                <a:latin typeface="Times New Roman" panose="02020603050405020304" pitchFamily="18" charset="0"/>
                <a:ea typeface="隶书" pitchFamily="49" charset="-122"/>
              </a:rPr>
              <a:t>一行白鹭上青天。</a:t>
            </a:r>
          </a:p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3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图片 2" descr="c5ba1ae7691cec31da075e45d562faf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7385" y="-877491"/>
            <a:ext cx="9180910" cy="6035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文本框 33"/>
          <p:cNvSpPr txBox="1"/>
          <p:nvPr/>
        </p:nvSpPr>
        <p:spPr>
          <a:xfrm>
            <a:off x="2697958" y="1096567"/>
            <a:ext cx="1315641" cy="53091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defTabSz="914400">
              <a:defRPr/>
            </a:pPr>
            <a:r>
              <a:rPr lang="zh-CN" altLang="en-US" sz="3000" b="1" dirty="0">
                <a:ln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charset="0"/>
                <a:ea typeface="微软雅黑" panose="020B0503020204020204" charset="-122"/>
                <a:sym typeface="+mn-ea"/>
              </a:rPr>
              <a:t>春草图</a:t>
            </a:r>
          </a:p>
        </p:txBody>
      </p:sp>
      <p:sp>
        <p:nvSpPr>
          <p:cNvPr id="22" name="文本框 22531"/>
          <p:cNvSpPr txBox="1"/>
          <p:nvPr/>
        </p:nvSpPr>
        <p:spPr>
          <a:xfrm>
            <a:off x="733427" y="1660922"/>
            <a:ext cx="5170885" cy="2492990"/>
          </a:xfrm>
          <a:prstGeom prst="rect">
            <a:avLst/>
          </a:prstGeom>
          <a:noFill/>
          <a:ln w="9525">
            <a:solidFill>
              <a:schemeClr val="bg1">
                <a:alpha val="0"/>
              </a:schemeClr>
            </a:solidFill>
          </a:ln>
        </p:spPr>
        <p:txBody>
          <a:bodyPr lIns="68580" tIns="34290" rIns="68580" bIns="34290">
            <a:spAutoFit/>
          </a:bodyPr>
          <a:lstStyle/>
          <a:p>
            <a:pPr algn="just" defTabSz="914400">
              <a:lnSpc>
                <a:spcPct val="150000"/>
              </a:lnSpc>
              <a:defRPr/>
            </a:pPr>
            <a:r>
              <a:rPr lang="zh-CN" altLang="en-US" sz="2100" b="1" dirty="0">
                <a:ln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小草偷偷地从土里钻出来，嫩嫩的，绿绿的。园子里，田野里，瞧去，一大片一大片满是的。坐着，躺着，打两个滚，踢几脚球，赛几趟跑，捉几回迷藏。风轻悄悄的，草软绵绵的。</a:t>
            </a:r>
            <a:endParaRPr lang="zh-CN" altLang="en-US" sz="2100" b="1" dirty="0">
              <a:ln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248875101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文本框 33"/>
          <p:cNvSpPr txBox="1">
            <a:spLocks noChangeArrowheads="1"/>
          </p:cNvSpPr>
          <p:nvPr/>
        </p:nvSpPr>
        <p:spPr bwMode="auto">
          <a:xfrm>
            <a:off x="741762" y="725092"/>
            <a:ext cx="3495675" cy="53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 dirty="0">
                <a:solidFill>
                  <a:prstClr val="black"/>
                </a:solidFill>
                <a:latin typeface="微软雅黑"/>
                <a:ea typeface="微软雅黑"/>
                <a:cs typeface="微软雅黑"/>
                <a:sym typeface="+mn-ea"/>
              </a:rPr>
              <a:t>问答</a:t>
            </a:r>
          </a:p>
        </p:txBody>
      </p:sp>
      <p:sp>
        <p:nvSpPr>
          <p:cNvPr id="35" name="五边形 34"/>
          <p:cNvSpPr/>
          <p:nvPr/>
        </p:nvSpPr>
        <p:spPr>
          <a:xfrm>
            <a:off x="1193" y="783433"/>
            <a:ext cx="664369" cy="413147"/>
          </a:xfrm>
          <a:prstGeom prst="homePlat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2" name="文本框 22531"/>
          <p:cNvSpPr txBox="1">
            <a:spLocks noChangeArrowheads="1"/>
          </p:cNvSpPr>
          <p:nvPr/>
        </p:nvSpPr>
        <p:spPr bwMode="auto">
          <a:xfrm>
            <a:off x="742952" y="1196578"/>
            <a:ext cx="7464029" cy="3559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just" defTabSz="914400" fontAlgn="base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2100" b="1" dirty="0">
                <a:solidFill>
                  <a:prstClr val="black"/>
                </a:solidFill>
                <a:latin typeface="微软雅黑"/>
                <a:ea typeface="微软雅黑"/>
                <a:cs typeface="微软雅黑"/>
                <a:sym typeface="+mn-ea"/>
              </a:rPr>
              <a:t>1</a:t>
            </a:r>
            <a:r>
              <a:rPr lang="en-US" altLang="zh-CN" sz="2100" dirty="0">
                <a:solidFill>
                  <a:prstClr val="black"/>
                </a:solidFill>
                <a:latin typeface="微软雅黑"/>
                <a:ea typeface="微软雅黑"/>
                <a:cs typeface="微软雅黑"/>
                <a:sym typeface="+mn-ea"/>
              </a:rPr>
              <a:t>.</a:t>
            </a:r>
            <a:r>
              <a:rPr lang="zh-CN" altLang="en-US" sz="2100" b="1" dirty="0">
                <a:solidFill>
                  <a:prstClr val="black"/>
                </a:solidFill>
                <a:latin typeface="微软雅黑"/>
                <a:ea typeface="微软雅黑"/>
                <a:cs typeface="微软雅黑"/>
                <a:sym typeface="+mn-ea"/>
              </a:rPr>
              <a:t>作者笔下的春草有什么特征？</a:t>
            </a:r>
          </a:p>
          <a:p>
            <a:pPr algn="just" defTabSz="914400" fontAlgn="base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2100" b="1" dirty="0">
                <a:solidFill>
                  <a:srgbClr val="000000"/>
                </a:solidFill>
                <a:latin typeface="微软雅黑"/>
                <a:ea typeface="微软雅黑"/>
                <a:cs typeface="微软雅黑"/>
                <a:sym typeface="+mn-ea"/>
              </a:rPr>
              <a:t>2</a:t>
            </a:r>
            <a:r>
              <a:rPr lang="en-US" altLang="zh-CN" sz="2100" dirty="0">
                <a:solidFill>
                  <a:srgbClr val="000000"/>
                </a:solidFill>
                <a:latin typeface="微软雅黑"/>
                <a:ea typeface="微软雅黑"/>
                <a:cs typeface="微软雅黑"/>
                <a:sym typeface="+mn-ea"/>
              </a:rPr>
              <a:t>.</a:t>
            </a:r>
            <a:r>
              <a:rPr lang="zh-CN" altLang="en-US" sz="2100" b="1" dirty="0">
                <a:solidFill>
                  <a:srgbClr val="000000"/>
                </a:solidFill>
                <a:latin typeface="微软雅黑"/>
                <a:ea typeface="微软雅黑"/>
                <a:cs typeface="微软雅黑"/>
                <a:sym typeface="+mn-ea"/>
              </a:rPr>
              <a:t>文中“坐着，躺着，打两个滚，踢几脚球，赛几趟跑，捉几回迷藏”是否偏离了写春草？为什么？</a:t>
            </a:r>
            <a:endParaRPr lang="zh-CN" altLang="en-US" sz="2100" b="1" dirty="0">
              <a:solidFill>
                <a:srgbClr val="000000"/>
              </a:solidFill>
              <a:latin typeface="微软雅黑"/>
              <a:ea typeface="微软雅黑"/>
              <a:cs typeface="微软雅黑"/>
            </a:endParaRPr>
          </a:p>
          <a:p>
            <a:pPr algn="just" defTabSz="914400" fontAlgn="base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微软雅黑"/>
                <a:ea typeface="微软雅黑"/>
                <a:cs typeface="微软雅黑"/>
                <a:sym typeface="+mn-ea"/>
              </a:rPr>
              <a:t>答案：</a:t>
            </a:r>
            <a:r>
              <a:rPr lang="en-US" altLang="zh-CN" sz="2100" b="1" dirty="0">
                <a:solidFill>
                  <a:srgbClr val="FF0000"/>
                </a:solidFill>
                <a:latin typeface="微软雅黑"/>
                <a:ea typeface="微软雅黑"/>
                <a:cs typeface="微软雅黑"/>
                <a:sym typeface="+mn-ea"/>
              </a:rPr>
              <a:t>1.</a:t>
            </a:r>
            <a:r>
              <a:rPr lang="zh-CN" altLang="en-US" sz="2100" b="1" dirty="0">
                <a:solidFill>
                  <a:srgbClr val="FF0000"/>
                </a:solidFill>
                <a:latin typeface="微软雅黑"/>
                <a:ea typeface="微软雅黑"/>
                <a:cs typeface="微软雅黑"/>
                <a:sym typeface="+mn-ea"/>
              </a:rPr>
              <a:t>嫩、绿、满、软</a:t>
            </a:r>
            <a:r>
              <a:rPr lang="en-US" altLang="zh-CN" sz="2100" b="1" dirty="0">
                <a:solidFill>
                  <a:srgbClr val="FF0000"/>
                </a:solidFill>
                <a:latin typeface="微软雅黑"/>
                <a:ea typeface="微软雅黑"/>
                <a:cs typeface="微软雅黑"/>
                <a:sym typeface="+mn-ea"/>
              </a:rPr>
              <a:t>——</a:t>
            </a:r>
            <a:r>
              <a:rPr lang="zh-CN" altLang="en-US" sz="2100" b="1" dirty="0">
                <a:solidFill>
                  <a:srgbClr val="FF0000"/>
                </a:solidFill>
                <a:latin typeface="微软雅黑"/>
                <a:ea typeface="微软雅黑"/>
                <a:cs typeface="微软雅黑"/>
                <a:sym typeface="+mn-ea"/>
              </a:rPr>
              <a:t>草（生机勃勃）</a:t>
            </a:r>
            <a:endParaRPr lang="zh-CN" altLang="en-US" sz="2100" b="1" dirty="0">
              <a:solidFill>
                <a:srgbClr val="FF0000"/>
              </a:solidFill>
              <a:latin typeface="微软雅黑"/>
              <a:ea typeface="微软雅黑"/>
              <a:cs typeface="微软雅黑"/>
            </a:endParaRPr>
          </a:p>
          <a:p>
            <a:pPr algn="just" defTabSz="914400" fontAlgn="base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微软雅黑"/>
                <a:ea typeface="微软雅黑"/>
                <a:cs typeface="微软雅黑"/>
                <a:sym typeface="+mn-ea"/>
              </a:rPr>
              <a:t>2.</a:t>
            </a:r>
            <a:r>
              <a:rPr lang="zh-CN" altLang="en-US" sz="2100" b="1" dirty="0">
                <a:solidFill>
                  <a:srgbClr val="FF3300"/>
                </a:solidFill>
                <a:latin typeface="微软雅黑"/>
                <a:ea typeface="微软雅黑"/>
                <a:cs typeface="微软雅黑"/>
                <a:sym typeface="+mn-ea"/>
              </a:rPr>
              <a:t>没有。侧面写出了春草的茂盛，顽强的生命力，也揭示了春草勃发给人们带来的欢乐。</a:t>
            </a:r>
            <a:endParaRPr lang="zh-CN" altLang="en-US" sz="2100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961582932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图片 1" descr="5705008d2735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" y="2659858"/>
            <a:ext cx="9153525" cy="248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文本框 33"/>
          <p:cNvSpPr txBox="1"/>
          <p:nvPr/>
        </p:nvSpPr>
        <p:spPr>
          <a:xfrm>
            <a:off x="3983357" y="825819"/>
            <a:ext cx="1316355" cy="530915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defTabSz="914400">
              <a:defRPr/>
            </a:pPr>
            <a:r>
              <a:rPr lang="zh-CN" altLang="en-US" sz="3000" b="1" dirty="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春花图</a:t>
            </a:r>
          </a:p>
        </p:txBody>
      </p:sp>
      <p:sp>
        <p:nvSpPr>
          <p:cNvPr id="22" name="文本框 22531"/>
          <p:cNvSpPr txBox="1"/>
          <p:nvPr/>
        </p:nvSpPr>
        <p:spPr>
          <a:xfrm>
            <a:off x="733903" y="1403509"/>
            <a:ext cx="7846695" cy="2492990"/>
          </a:xfrm>
          <a:prstGeom prst="rect">
            <a:avLst/>
          </a:prstGeom>
          <a:noFill/>
          <a:ln w="9525">
            <a:solidFill>
              <a:schemeClr val="bg1">
                <a:alpha val="0"/>
              </a:schemeClr>
            </a:solidFill>
          </a:ln>
        </p:spPr>
        <p:txBody>
          <a:bodyPr lIns="68580" tIns="34290" rIns="68580" bIns="34290">
            <a:spAutoFit/>
          </a:bodyPr>
          <a:lstStyle/>
          <a:p>
            <a:pPr algn="just" defTabSz="914400">
              <a:lnSpc>
                <a:spcPct val="150000"/>
              </a:lnSpc>
              <a:defRPr/>
            </a:pPr>
            <a:r>
              <a:rPr lang="zh-CN" altLang="en-US" sz="21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桃树、杏树、梨树，</a:t>
            </a:r>
            <a:r>
              <a:rPr lang="zh-CN" altLang="en-US" sz="2100" b="1" dirty="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你不让我，我不让你，都开满了花赶趟儿</a:t>
            </a:r>
            <a:r>
              <a:rPr lang="zh-CN" altLang="en-US" sz="21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。红的像火，粉的像霞，白的像雪。花里带着甜味儿；闭了眼，树上仿佛已经满是桃儿、杏儿、梨儿。</a:t>
            </a:r>
            <a:r>
              <a:rPr lang="zh-CN" altLang="en-US" sz="2100" b="1" dirty="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花下成千成百的蜜蜂嗡嗡地闹着</a:t>
            </a:r>
            <a:r>
              <a:rPr lang="zh-CN" altLang="en-US" sz="21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，大小的蝴蝶飞来飞去。野花遍地是：杂样儿，有名字的，没名字的，散在草丛里，像眼睛，像星星，</a:t>
            </a:r>
            <a:r>
              <a:rPr lang="zh-CN" altLang="en-US" sz="2100" b="1" dirty="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还眨呀眨的。 </a:t>
            </a:r>
            <a:endParaRPr lang="zh-CN" altLang="en-US" sz="2100" b="1" dirty="0">
              <a:ln w="9525">
                <a:solidFill>
                  <a:prstClr val="white"/>
                </a:solidFill>
                <a:prstDash val="solid"/>
              </a:ln>
              <a:solidFill>
                <a:srgbClr val="4472C4"/>
              </a:solidFill>
              <a:effectLst>
                <a:outerShdw blurRad="12700" dist="38100" dir="2700000" algn="tl" rotWithShape="0">
                  <a:srgbClr val="4472C4">
                    <a:lumMod val="60000"/>
                    <a:lumOff val="40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236862819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文本框 33"/>
          <p:cNvSpPr txBox="1">
            <a:spLocks noChangeArrowheads="1"/>
          </p:cNvSpPr>
          <p:nvPr/>
        </p:nvSpPr>
        <p:spPr bwMode="auto">
          <a:xfrm>
            <a:off x="526257" y="194177"/>
            <a:ext cx="3495675" cy="53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 dirty="0">
                <a:solidFill>
                  <a:prstClr val="black"/>
                </a:solidFill>
                <a:latin typeface="微软雅黑"/>
                <a:ea typeface="微软雅黑"/>
                <a:cs typeface="微软雅黑"/>
                <a:sym typeface="+mn-ea"/>
              </a:rPr>
              <a:t>品味语言</a:t>
            </a:r>
          </a:p>
        </p:txBody>
      </p:sp>
      <p:sp>
        <p:nvSpPr>
          <p:cNvPr id="35" name="五边形 34"/>
          <p:cNvSpPr/>
          <p:nvPr/>
        </p:nvSpPr>
        <p:spPr>
          <a:xfrm>
            <a:off x="1193" y="783433"/>
            <a:ext cx="664369" cy="413147"/>
          </a:xfrm>
          <a:prstGeom prst="homePlat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55299" name="文本框 22531"/>
          <p:cNvSpPr txBox="1">
            <a:spLocks noChangeArrowheads="1"/>
          </p:cNvSpPr>
          <p:nvPr/>
        </p:nvSpPr>
        <p:spPr bwMode="auto">
          <a:xfrm>
            <a:off x="433754" y="871263"/>
            <a:ext cx="8710246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just"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500" b="1" dirty="0" smtClean="0">
                <a:solidFill>
                  <a:prstClr val="black"/>
                </a:solidFill>
                <a:latin typeface="+mn-ea"/>
                <a:cs typeface="微软雅黑"/>
                <a:sym typeface="+mn-ea"/>
              </a:rPr>
              <a:t>“ 你不让我，我不让你，都开满了花赶趟儿”</a:t>
            </a:r>
          </a:p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500" b="1" dirty="0" smtClean="0">
                <a:solidFill>
                  <a:srgbClr val="FF0000"/>
                </a:solidFill>
                <a:latin typeface="+mn-ea"/>
                <a:cs typeface="微软雅黑"/>
                <a:sym typeface="+mn-ea"/>
              </a:rPr>
              <a:t>拟人，从视觉上写出了春花竞相开放的情景。</a:t>
            </a:r>
            <a:endParaRPr lang="zh-CN" altLang="en-US" sz="2500" b="1" dirty="0" smtClean="0">
              <a:solidFill>
                <a:srgbClr val="FF0000"/>
              </a:solidFill>
              <a:latin typeface="+mn-ea"/>
              <a:cs typeface="微软雅黑"/>
            </a:endParaRPr>
          </a:p>
          <a:p>
            <a:pPr algn="just"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500" b="1" dirty="0" smtClean="0">
                <a:solidFill>
                  <a:prstClr val="black"/>
                </a:solidFill>
                <a:latin typeface="+mn-ea"/>
                <a:cs typeface="微软雅黑"/>
                <a:sym typeface="+mn-ea"/>
              </a:rPr>
              <a:t>“ 红的像火，粉的像霞，白的像雪”</a:t>
            </a:r>
            <a:endParaRPr lang="en-US" altLang="zh-CN" sz="2500" b="1" dirty="0" smtClean="0">
              <a:solidFill>
                <a:prstClr val="black"/>
              </a:solidFill>
              <a:latin typeface="+mn-ea"/>
              <a:cs typeface="微软雅黑"/>
              <a:sym typeface="+mn-ea"/>
            </a:endParaRPr>
          </a:p>
          <a:p>
            <a:pPr algn="just"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500" b="1" dirty="0" smtClean="0">
                <a:solidFill>
                  <a:srgbClr val="FF0000"/>
                </a:solidFill>
                <a:latin typeface="+mn-ea"/>
                <a:cs typeface="微软雅黑"/>
                <a:sym typeface="+mn-ea"/>
              </a:rPr>
              <a:t>比喻、排比，从视觉上写出了春花争艳、万紫千红的景象。</a:t>
            </a:r>
            <a:endParaRPr lang="en-US" altLang="zh-CN" sz="2500" b="1" dirty="0" smtClean="0">
              <a:solidFill>
                <a:srgbClr val="FF0000"/>
              </a:solidFill>
              <a:latin typeface="+mn-ea"/>
              <a:cs typeface="微软雅黑"/>
              <a:sym typeface="+mn-ea"/>
            </a:endParaRPr>
          </a:p>
          <a:p>
            <a:pPr algn="just"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微软雅黑"/>
                <a:sym typeface="+mn-ea"/>
              </a:rPr>
              <a:t>“</a:t>
            </a:r>
            <a:r>
              <a:rPr lang="zh-CN" altLang="en-US" sz="2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微软雅黑"/>
                <a:sym typeface="+mn-ea"/>
              </a:rPr>
              <a:t>花里带着甜味；闭了眼树上仿佛已经满是桃儿、杏儿、梨儿”</a:t>
            </a:r>
            <a:endParaRPr lang="en-US" altLang="zh-CN" sz="2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微软雅黑"/>
              <a:sym typeface="+mn-ea"/>
            </a:endParaRPr>
          </a:p>
          <a:p>
            <a:pPr algn="ctr"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500" dirty="0">
                <a:solidFill>
                  <a:srgbClr val="FF0000"/>
                </a:solidFill>
                <a:latin typeface="+mn-ea"/>
                <a:cs typeface="微软雅黑"/>
              </a:rPr>
              <a:t>幻觉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730010985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52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文本框 33"/>
          <p:cNvSpPr txBox="1">
            <a:spLocks noChangeArrowheads="1"/>
          </p:cNvSpPr>
          <p:nvPr/>
        </p:nvSpPr>
        <p:spPr bwMode="auto">
          <a:xfrm>
            <a:off x="526257" y="194177"/>
            <a:ext cx="3495675" cy="53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 dirty="0">
                <a:solidFill>
                  <a:prstClr val="black"/>
                </a:solidFill>
                <a:latin typeface="微软雅黑"/>
                <a:ea typeface="微软雅黑"/>
                <a:cs typeface="微软雅黑"/>
                <a:sym typeface="+mn-ea"/>
              </a:rPr>
              <a:t>品味语言</a:t>
            </a:r>
          </a:p>
        </p:txBody>
      </p:sp>
      <p:sp>
        <p:nvSpPr>
          <p:cNvPr id="35" name="五边形 34"/>
          <p:cNvSpPr/>
          <p:nvPr/>
        </p:nvSpPr>
        <p:spPr>
          <a:xfrm>
            <a:off x="1193" y="783433"/>
            <a:ext cx="664369" cy="413147"/>
          </a:xfrm>
          <a:prstGeom prst="homePlat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6257" y="783433"/>
            <a:ext cx="819708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dirty="0">
                <a:solidFill>
                  <a:prstClr val="black"/>
                </a:solidFill>
                <a:latin typeface="+mn-ea"/>
                <a:cs typeface="微软雅黑"/>
                <a:sym typeface="+mn-ea"/>
              </a:rPr>
              <a:t>“花下成千成百的蜜蜂嗡嗡地闹着，大小的蝴蝶飞来飞去”。</a:t>
            </a:r>
            <a:endParaRPr lang="zh-CN" altLang="en-US" sz="2800" dirty="0">
              <a:solidFill>
                <a:prstClr val="black"/>
              </a:solidFill>
              <a:latin typeface="+mn-ea"/>
              <a:cs typeface="微软雅黑"/>
            </a:endParaRPr>
          </a:p>
          <a:p>
            <a:pPr algn="just"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FF0000"/>
                </a:solidFill>
                <a:latin typeface="+mn-ea"/>
                <a:cs typeface="微软雅黑"/>
                <a:sym typeface="+mn-ea"/>
              </a:rPr>
              <a:t>侧面衬托春花的竞相开放，万紫千红，香味浓郁。听觉</a:t>
            </a:r>
            <a:endParaRPr lang="zh-CN" altLang="en-US" sz="2800" dirty="0">
              <a:solidFill>
                <a:srgbClr val="FF0000"/>
              </a:solidFill>
              <a:latin typeface="+mn-ea"/>
              <a:cs typeface="微软雅黑"/>
            </a:endParaRPr>
          </a:p>
          <a:p>
            <a:pPr algn="just"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dirty="0">
                <a:solidFill>
                  <a:prstClr val="black"/>
                </a:solidFill>
                <a:latin typeface="+mn-ea"/>
                <a:cs typeface="微软雅黑"/>
                <a:sym typeface="+mn-ea"/>
              </a:rPr>
              <a:t> “野花遍地是：</a:t>
            </a:r>
            <a:r>
              <a:rPr lang="en-US" altLang="zh-CN" sz="2800" dirty="0">
                <a:solidFill>
                  <a:prstClr val="black"/>
                </a:solidFill>
                <a:latin typeface="+mn-ea"/>
                <a:cs typeface="微软雅黑"/>
                <a:sym typeface="+mn-ea"/>
              </a:rPr>
              <a:t>……</a:t>
            </a:r>
            <a:r>
              <a:rPr lang="zh-CN" altLang="en-US" sz="2800" dirty="0">
                <a:solidFill>
                  <a:prstClr val="black"/>
                </a:solidFill>
                <a:latin typeface="+mn-ea"/>
                <a:cs typeface="微软雅黑"/>
                <a:sym typeface="+mn-ea"/>
              </a:rPr>
              <a:t>散在草丛里，像眼睛，像星星，还眨呀眨的”。</a:t>
            </a:r>
            <a:endParaRPr lang="zh-CN" altLang="en-US" sz="2800" dirty="0">
              <a:solidFill>
                <a:prstClr val="black"/>
              </a:solidFill>
              <a:latin typeface="+mn-ea"/>
              <a:cs typeface="微软雅黑"/>
            </a:endParaRPr>
          </a:p>
          <a:p>
            <a:pPr algn="just"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FF0000"/>
                </a:solidFill>
                <a:latin typeface="+mn-ea"/>
                <a:cs typeface="微软雅黑"/>
                <a:sym typeface="+mn-ea"/>
              </a:rPr>
              <a:t>比喻、拟人，从视觉上 写出了野花闪闪发光、轻轻摆动的明丽色彩。</a:t>
            </a:r>
            <a:endParaRPr lang="zh-CN" altLang="en-US" sz="2800" dirty="0">
              <a:solidFill>
                <a:prstClr val="black"/>
              </a:solidFill>
              <a:latin typeface="+mn-ea"/>
              <a:cs typeface="微软雅黑"/>
            </a:endParaRPr>
          </a:p>
          <a:p>
            <a:endParaRPr lang="zh-CN" altLang="en-US" sz="2800" dirty="0">
              <a:latin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467677598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图片 1" descr="6aca247512f84d9db23608456038eea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527" y="-11905"/>
            <a:ext cx="3374231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6" name="图片 2" descr="4baa9a5f30ab6b51d3a12ed360e6d87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35454" y="-11907"/>
            <a:ext cx="1721644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文本框 33"/>
          <p:cNvSpPr txBox="1"/>
          <p:nvPr/>
        </p:nvSpPr>
        <p:spPr>
          <a:xfrm>
            <a:off x="3983832" y="279157"/>
            <a:ext cx="1315641" cy="53091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defTabSz="914400">
              <a:defRPr/>
            </a:pPr>
            <a:r>
              <a:rPr lang="zh-CN" altLang="en-US" sz="3000" b="1" dirty="0">
                <a:ln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春风图</a:t>
            </a:r>
          </a:p>
        </p:txBody>
      </p:sp>
      <p:sp>
        <p:nvSpPr>
          <p:cNvPr id="22" name="文本框 22531"/>
          <p:cNvSpPr txBox="1"/>
          <p:nvPr/>
        </p:nvSpPr>
        <p:spPr>
          <a:xfrm>
            <a:off x="815487" y="967795"/>
            <a:ext cx="7847410" cy="3576428"/>
          </a:xfrm>
          <a:prstGeom prst="rect">
            <a:avLst/>
          </a:prstGeom>
          <a:noFill/>
          <a:ln w="9525">
            <a:solidFill>
              <a:schemeClr val="bg1">
                <a:alpha val="0"/>
              </a:schemeClr>
            </a:solidFill>
          </a:ln>
        </p:spPr>
        <p:txBody>
          <a:bodyPr lIns="68580" tIns="34290" rIns="68580" bIns="3429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2600" b="1" dirty="0">
                <a:ln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  <a:cs typeface="微软雅黑" panose="020B0503020204020204" charset="-122"/>
                <a:sym typeface="+mn-ea"/>
              </a:rPr>
              <a:t>“吹面不含杨柳风”，不错的，像母亲的手抚摸着你。风里带来些新翻的泥土的气息，混着青草味儿，还有各种花的香，都在微微润湿的空气里酝酿。鸟儿将巢安在繁花嫩叶当中，高兴起来了，呼朋引伴地卖弄清脆的喉咙，唱出宛转的曲子，与轻风流水应和着。牛背上牧童的短笛，这时候也成天嘹亮地响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26160428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图片 1" descr="6aca247512f84d9db23608456038eea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527" y="-11905"/>
            <a:ext cx="3374231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6" name="图片 2" descr="4baa9a5f30ab6b51d3a12ed360e6d87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35454" y="-11907"/>
            <a:ext cx="1721644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文本框 33"/>
          <p:cNvSpPr txBox="1"/>
          <p:nvPr/>
        </p:nvSpPr>
        <p:spPr>
          <a:xfrm>
            <a:off x="3983832" y="279157"/>
            <a:ext cx="1315641" cy="53091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defTabSz="914400">
              <a:defRPr/>
            </a:pPr>
            <a:r>
              <a:rPr lang="zh-CN" altLang="en-US" sz="3000" b="1" dirty="0">
                <a:ln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春风图</a:t>
            </a:r>
          </a:p>
        </p:txBody>
      </p:sp>
      <p:sp>
        <p:nvSpPr>
          <p:cNvPr id="22" name="文本框 22531"/>
          <p:cNvSpPr txBox="1"/>
          <p:nvPr/>
        </p:nvSpPr>
        <p:spPr>
          <a:xfrm>
            <a:off x="616194" y="957261"/>
            <a:ext cx="7847410" cy="2839239"/>
          </a:xfrm>
          <a:prstGeom prst="rect">
            <a:avLst/>
          </a:prstGeom>
          <a:noFill/>
          <a:ln w="9525">
            <a:solidFill>
              <a:schemeClr val="bg1">
                <a:alpha val="0"/>
              </a:schemeClr>
            </a:solidFill>
          </a:ln>
        </p:spPr>
        <p:txBody>
          <a:bodyPr lIns="68580" tIns="34290" rIns="68580" bIns="3429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en-US" altLang="zh-CN" sz="3000" b="1" dirty="0" smtClean="0">
                <a:ln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  <a:cs typeface="微软雅黑" panose="020B0503020204020204" charset="-122"/>
                <a:sym typeface="+mn-ea"/>
              </a:rPr>
              <a:t>1.</a:t>
            </a:r>
            <a:r>
              <a:rPr lang="zh-CN" altLang="en-US" sz="3000" b="1" dirty="0" smtClean="0">
                <a:ln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  <a:cs typeface="微软雅黑" panose="020B0503020204020204" charset="-122"/>
                <a:sym typeface="+mn-ea"/>
              </a:rPr>
              <a:t>作者笔下的春风有何特点？</a:t>
            </a:r>
            <a:endParaRPr lang="en-US" altLang="zh-CN" sz="3000" b="1" dirty="0" smtClean="0">
              <a:ln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+mn-ea"/>
              <a:cs typeface="微软雅黑" panose="020B0503020204020204" charset="-122"/>
              <a:sym typeface="+mn-ea"/>
            </a:endParaRPr>
          </a:p>
          <a:p>
            <a:pPr defTabSz="914400">
              <a:lnSpc>
                <a:spcPct val="150000"/>
              </a:lnSpc>
              <a:defRPr/>
            </a:pPr>
            <a:r>
              <a:rPr lang="en-US" altLang="zh-CN" sz="3000" b="1" dirty="0">
                <a:ln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  <a:cs typeface="微软雅黑" panose="020B0503020204020204" charset="-122"/>
                <a:sym typeface="+mn-ea"/>
              </a:rPr>
              <a:t> </a:t>
            </a:r>
            <a:r>
              <a:rPr lang="en-US" altLang="zh-CN" sz="3000" b="1" dirty="0" smtClean="0">
                <a:ln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  <a:cs typeface="微软雅黑" panose="020B0503020204020204" charset="-122"/>
                <a:sym typeface="+mn-ea"/>
              </a:rPr>
              <a:t>   </a:t>
            </a:r>
            <a:r>
              <a:rPr lang="zh-CN" altLang="en-US" sz="3000" b="1" dirty="0" smtClean="0">
                <a:ln/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  <a:cs typeface="微软雅黑" panose="020B0503020204020204" charset="-122"/>
                <a:sym typeface="+mn-ea"/>
              </a:rPr>
              <a:t>像母亲的手</a:t>
            </a:r>
            <a:r>
              <a:rPr lang="en-US" altLang="zh-CN" sz="3000" b="1" dirty="0" smtClean="0">
                <a:ln/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  <a:cs typeface="微软雅黑" panose="020B0503020204020204" charset="-122"/>
                <a:sym typeface="+mn-ea"/>
              </a:rPr>
              <a:t>-----</a:t>
            </a:r>
            <a:r>
              <a:rPr lang="zh-CN" altLang="en-US" sz="3000" b="1" dirty="0" smtClean="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  <a:cs typeface="微软雅黑" panose="020B0503020204020204" charset="-122"/>
                <a:sym typeface="+mn-ea"/>
              </a:rPr>
              <a:t>柔和</a:t>
            </a:r>
            <a:endParaRPr lang="en-US" altLang="zh-CN" sz="3000" b="1" dirty="0" smtClean="0">
              <a:ln/>
              <a:solidFill>
                <a:srgbClr val="FF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+mn-ea"/>
              <a:cs typeface="微软雅黑" panose="020B0503020204020204" charset="-122"/>
              <a:sym typeface="+mn-ea"/>
            </a:endParaRPr>
          </a:p>
          <a:p>
            <a:pPr defTabSz="914400">
              <a:lnSpc>
                <a:spcPct val="150000"/>
              </a:lnSpc>
              <a:defRPr/>
            </a:pPr>
            <a:r>
              <a:rPr lang="zh-CN" altLang="en-US" sz="3000" b="1" dirty="0" smtClean="0">
                <a:ln/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  <a:cs typeface="微软雅黑" panose="020B0503020204020204" charset="-122"/>
                <a:sym typeface="+mn-ea"/>
              </a:rPr>
              <a:t>    青草味</a:t>
            </a:r>
            <a:r>
              <a:rPr lang="en-US" altLang="zh-CN" sz="3000" b="1" dirty="0" smtClean="0">
                <a:ln/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  <a:cs typeface="微软雅黑" panose="020B0503020204020204" charset="-122"/>
                <a:sym typeface="+mn-ea"/>
              </a:rPr>
              <a:t>-----------</a:t>
            </a:r>
            <a:r>
              <a:rPr lang="zh-CN" altLang="en-US" sz="3000" b="1" dirty="0" smtClean="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  <a:cs typeface="微软雅黑" panose="020B0503020204020204" charset="-122"/>
                <a:sym typeface="+mn-ea"/>
              </a:rPr>
              <a:t>香</a:t>
            </a:r>
            <a:endParaRPr lang="en-US" altLang="zh-CN" sz="3000" b="1" dirty="0" smtClean="0">
              <a:ln/>
              <a:solidFill>
                <a:srgbClr val="FF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+mn-ea"/>
              <a:cs typeface="微软雅黑" panose="020B0503020204020204" charset="-122"/>
              <a:sym typeface="+mn-ea"/>
            </a:endParaRPr>
          </a:p>
          <a:p>
            <a:pPr defTabSz="914400">
              <a:lnSpc>
                <a:spcPct val="150000"/>
              </a:lnSpc>
              <a:defRPr/>
            </a:pPr>
            <a:r>
              <a:rPr lang="zh-CN" altLang="en-US" sz="30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  <a:cs typeface="微软雅黑" panose="020B0503020204020204" charset="-122"/>
                <a:sym typeface="+mn-ea"/>
              </a:rPr>
              <a:t>    与</a:t>
            </a:r>
            <a:r>
              <a:rPr lang="zh-CN" altLang="en-US" sz="3000" b="1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  <a:cs typeface="微软雅黑" panose="020B0503020204020204" charset="-122"/>
                <a:sym typeface="+mn-ea"/>
              </a:rPr>
              <a:t>轻风</a:t>
            </a:r>
            <a:r>
              <a:rPr lang="zh-CN" altLang="en-US" sz="30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  <a:cs typeface="微软雅黑" panose="020B0503020204020204" charset="-122"/>
                <a:sym typeface="+mn-ea"/>
              </a:rPr>
              <a:t>流水应和</a:t>
            </a:r>
            <a:r>
              <a:rPr lang="en-US" altLang="zh-CN" sz="30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  <a:cs typeface="微软雅黑" panose="020B0503020204020204" charset="-122"/>
                <a:sym typeface="+mn-ea"/>
              </a:rPr>
              <a:t>--</a:t>
            </a:r>
            <a:r>
              <a:rPr lang="zh-CN" altLang="en-US" sz="3000" b="1" dirty="0" smtClean="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  <a:cs typeface="微软雅黑" panose="020B0503020204020204" charset="-122"/>
                <a:sym typeface="+mn-ea"/>
              </a:rPr>
              <a:t>和悦</a:t>
            </a:r>
            <a:endParaRPr lang="zh-CN" altLang="en-US" sz="3000" b="1" dirty="0">
              <a:ln/>
              <a:solidFill>
                <a:srgbClr val="FF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+mn-ea"/>
              <a:cs typeface="微软雅黑" panose="020B0503020204020204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791340587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文本框 33"/>
          <p:cNvSpPr txBox="1">
            <a:spLocks noChangeArrowheads="1"/>
          </p:cNvSpPr>
          <p:nvPr/>
        </p:nvSpPr>
        <p:spPr bwMode="auto">
          <a:xfrm>
            <a:off x="741760" y="725092"/>
            <a:ext cx="7718822" cy="99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 dirty="0">
                <a:solidFill>
                  <a:prstClr val="black"/>
                </a:solidFill>
                <a:latin typeface="微软雅黑"/>
                <a:ea typeface="微软雅黑"/>
                <a:cs typeface="微软雅黑"/>
                <a:sym typeface="+mn-ea"/>
              </a:rPr>
              <a:t>想一想：作者在描写无形无味的春风时，调动了人体的哪些感官？</a:t>
            </a:r>
          </a:p>
        </p:txBody>
      </p:sp>
      <p:sp>
        <p:nvSpPr>
          <p:cNvPr id="35" name="五边形 34"/>
          <p:cNvSpPr/>
          <p:nvPr/>
        </p:nvSpPr>
        <p:spPr>
          <a:xfrm>
            <a:off x="1193" y="783433"/>
            <a:ext cx="664369" cy="413147"/>
          </a:xfrm>
          <a:prstGeom prst="homePlat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9460" name="文本框 19459"/>
          <p:cNvSpPr txBox="1">
            <a:spLocks noChangeArrowheads="1"/>
          </p:cNvSpPr>
          <p:nvPr/>
        </p:nvSpPr>
        <p:spPr bwMode="auto">
          <a:xfrm>
            <a:off x="1677591" y="2041923"/>
            <a:ext cx="3189684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1800" b="1" dirty="0">
                <a:solidFill>
                  <a:srgbClr val="CC0000"/>
                </a:solidFill>
                <a:latin typeface="微软雅黑"/>
                <a:ea typeface="微软雅黑"/>
                <a:cs typeface="微软雅黑"/>
              </a:rPr>
              <a:t>像母亲的手抚摸着你</a:t>
            </a:r>
          </a:p>
        </p:txBody>
      </p:sp>
      <p:sp>
        <p:nvSpPr>
          <p:cNvPr id="19461" name="文本框 19460"/>
          <p:cNvSpPr txBox="1">
            <a:spLocks noChangeArrowheads="1"/>
          </p:cNvSpPr>
          <p:nvPr/>
        </p:nvSpPr>
        <p:spPr bwMode="auto">
          <a:xfrm>
            <a:off x="1675210" y="2730103"/>
            <a:ext cx="2971800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1800" b="1">
                <a:solidFill>
                  <a:srgbClr val="CC0000"/>
                </a:solidFill>
                <a:latin typeface="微软雅黑"/>
                <a:ea typeface="微软雅黑"/>
                <a:cs typeface="微软雅黑"/>
              </a:rPr>
              <a:t>泥土的气息、草味、花香</a:t>
            </a:r>
          </a:p>
        </p:txBody>
      </p:sp>
      <p:sp>
        <p:nvSpPr>
          <p:cNvPr id="19462" name="文本框 19461"/>
          <p:cNvSpPr txBox="1">
            <a:spLocks noChangeArrowheads="1"/>
          </p:cNvSpPr>
          <p:nvPr/>
        </p:nvSpPr>
        <p:spPr bwMode="auto">
          <a:xfrm>
            <a:off x="1677593" y="3515916"/>
            <a:ext cx="2756297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1800" b="1">
                <a:solidFill>
                  <a:srgbClr val="CC0000"/>
                </a:solidFill>
                <a:latin typeface="微软雅黑"/>
                <a:ea typeface="微软雅黑"/>
                <a:cs typeface="微软雅黑"/>
              </a:rPr>
              <a:t>鸟鸣、流水、短笛</a:t>
            </a:r>
          </a:p>
        </p:txBody>
      </p:sp>
      <p:sp>
        <p:nvSpPr>
          <p:cNvPr id="19463" name="文本框 19462"/>
          <p:cNvSpPr txBox="1">
            <a:spLocks noChangeArrowheads="1"/>
          </p:cNvSpPr>
          <p:nvPr/>
        </p:nvSpPr>
        <p:spPr bwMode="auto">
          <a:xfrm>
            <a:off x="5500688" y="2039541"/>
            <a:ext cx="1054894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1800" b="1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触觉</a:t>
            </a:r>
          </a:p>
        </p:txBody>
      </p:sp>
      <p:sp>
        <p:nvSpPr>
          <p:cNvPr id="19464" name="文本框 19463"/>
          <p:cNvSpPr txBox="1">
            <a:spLocks noChangeArrowheads="1"/>
          </p:cNvSpPr>
          <p:nvPr/>
        </p:nvSpPr>
        <p:spPr bwMode="auto">
          <a:xfrm>
            <a:off x="5510214" y="2744391"/>
            <a:ext cx="885825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1800" b="1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嗅觉</a:t>
            </a:r>
          </a:p>
        </p:txBody>
      </p:sp>
      <p:sp>
        <p:nvSpPr>
          <p:cNvPr id="19465" name="文本框 19464"/>
          <p:cNvSpPr txBox="1">
            <a:spLocks noChangeArrowheads="1"/>
          </p:cNvSpPr>
          <p:nvPr/>
        </p:nvSpPr>
        <p:spPr bwMode="auto">
          <a:xfrm>
            <a:off x="5510213" y="3524250"/>
            <a:ext cx="1771650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1800" b="1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听觉</a:t>
            </a:r>
          </a:p>
        </p:txBody>
      </p:sp>
      <p:sp>
        <p:nvSpPr>
          <p:cNvPr id="19466" name="文本框 19465"/>
          <p:cNvSpPr txBox="1">
            <a:spLocks noChangeArrowheads="1"/>
          </p:cNvSpPr>
          <p:nvPr/>
        </p:nvSpPr>
        <p:spPr bwMode="auto">
          <a:xfrm>
            <a:off x="4204100" y="4311255"/>
            <a:ext cx="4536281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1800">
                <a:solidFill>
                  <a:srgbClr val="CC0000"/>
                </a:solidFill>
                <a:latin typeface="微软雅黑"/>
                <a:ea typeface="微软雅黑"/>
                <a:cs typeface="微软雅黑"/>
              </a:rPr>
              <a:t>运用各种感觉描绘春风的柔、暖</a:t>
            </a:r>
          </a:p>
        </p:txBody>
      </p:sp>
      <p:sp>
        <p:nvSpPr>
          <p:cNvPr id="19467" name="下箭头 19466"/>
          <p:cNvSpPr>
            <a:spLocks noChangeArrowheads="1"/>
          </p:cNvSpPr>
          <p:nvPr/>
        </p:nvSpPr>
        <p:spPr bwMode="auto">
          <a:xfrm>
            <a:off x="5672138" y="4004072"/>
            <a:ext cx="342900" cy="2286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lIns="68580" tIns="34290" rIns="68580" bIns="3429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zh-CN" altLang="en-US" sz="1800" b="1">
              <a:solidFill>
                <a:prstClr val="black"/>
              </a:solidFill>
              <a:latin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432602111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uild="p"/>
      <p:bldP spid="19461" grpId="0" build="p"/>
      <p:bldP spid="19462" grpId="0" build="p"/>
      <p:bldP spid="19463" grpId="0" build="p"/>
      <p:bldP spid="19464" grpId="0" build="p"/>
      <p:bldP spid="19465" grpId="0" build="p"/>
      <p:bldP spid="19466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3843156" y="103311"/>
            <a:ext cx="1315641" cy="53091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defTabSz="914400">
              <a:defRPr/>
            </a:pPr>
            <a:r>
              <a:rPr lang="zh-CN" altLang="en-US" sz="3000" b="1" dirty="0">
                <a:solidFill>
                  <a:srgbClr val="5B9BD5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春雨图</a:t>
            </a:r>
          </a:p>
        </p:txBody>
      </p:sp>
      <p:sp>
        <p:nvSpPr>
          <p:cNvPr id="22" name="文本框 22531"/>
          <p:cNvSpPr txBox="1"/>
          <p:nvPr/>
        </p:nvSpPr>
        <p:spPr>
          <a:xfrm>
            <a:off x="577271" y="987624"/>
            <a:ext cx="7847410" cy="4018664"/>
          </a:xfrm>
          <a:prstGeom prst="rect">
            <a:avLst/>
          </a:prstGeom>
          <a:noFill/>
          <a:ln w="9525">
            <a:solidFill>
              <a:schemeClr val="bg1">
                <a:alpha val="0"/>
              </a:schemeClr>
            </a:solidFill>
          </a:ln>
        </p:spPr>
        <p:txBody>
          <a:bodyPr lIns="68580" tIns="34290" rIns="68580" bIns="3429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2500" b="1" dirty="0">
                <a:solidFill>
                  <a:srgbClr val="5B9BD5">
                    <a:lumMod val="75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    雨是最寻常的，一下就是三两天。可别恼。看，像牛毛，像花针，像细丝，密密地斜织着，人家屋顶上全笼着一层薄烟。树叶子却绿得发亮，小草也青得逼你的眼。傍晚时候，上灯了，一点点黄晕的光，烘托出一片安静而和平的夜。在乡下，小路上，石桥边，有撑起伞慢慢走着的人；还有地里工作的农夫，披着蓑，戴着笠的。他们的草屋，稀稀疏疏的，在雨里静默着。 </a:t>
            </a:r>
          </a:p>
        </p:txBody>
      </p:sp>
      <p:pic>
        <p:nvPicPr>
          <p:cNvPr id="61443" name="图片 4" descr="ab28fa6725e0acd4dd5aa3cdb48523be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-1020000">
            <a:off x="-1640681" y="-1869281"/>
            <a:ext cx="5713810" cy="571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4c7c6475b8aa3e0cb87604f39a7bf47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7748" y="0"/>
            <a:ext cx="5475685" cy="4885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6" descr="4c7c6475b8aa3e0cb87604f39a7bf47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81502" y="28759"/>
            <a:ext cx="4539759" cy="4857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161059717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文本框 33"/>
          <p:cNvSpPr txBox="1">
            <a:spLocks noChangeArrowheads="1"/>
          </p:cNvSpPr>
          <p:nvPr/>
        </p:nvSpPr>
        <p:spPr bwMode="auto">
          <a:xfrm>
            <a:off x="741762" y="725092"/>
            <a:ext cx="6638925" cy="53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>
                <a:solidFill>
                  <a:prstClr val="black"/>
                </a:solidFill>
                <a:latin typeface="微软雅黑"/>
                <a:ea typeface="微软雅黑"/>
                <a:cs typeface="微软雅黑"/>
                <a:sym typeface="+mn-ea"/>
              </a:rPr>
              <a:t>作者抓住了春雨什么特点？</a:t>
            </a:r>
          </a:p>
        </p:txBody>
      </p:sp>
      <p:sp>
        <p:nvSpPr>
          <p:cNvPr id="35" name="五边形 34"/>
          <p:cNvSpPr/>
          <p:nvPr/>
        </p:nvSpPr>
        <p:spPr>
          <a:xfrm>
            <a:off x="1193" y="783433"/>
            <a:ext cx="664369" cy="413147"/>
          </a:xfrm>
          <a:prstGeom prst="homePlat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1510" name="文本框 21509"/>
          <p:cNvSpPr txBox="1">
            <a:spLocks noChangeArrowheads="1"/>
          </p:cNvSpPr>
          <p:nvPr/>
        </p:nvSpPr>
        <p:spPr bwMode="auto">
          <a:xfrm>
            <a:off x="1860947" y="2514601"/>
            <a:ext cx="3543300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2100" b="1">
                <a:solidFill>
                  <a:srgbClr val="FF00FF"/>
                </a:solidFill>
                <a:latin typeface="微软雅黑"/>
                <a:ea typeface="微软雅黑"/>
                <a:cs typeface="微软雅黑"/>
              </a:rPr>
              <a:t>像牛毛、像花针、像细丝</a:t>
            </a:r>
          </a:p>
        </p:txBody>
      </p:sp>
      <p:sp>
        <p:nvSpPr>
          <p:cNvPr id="21511" name="文本框 21510"/>
          <p:cNvSpPr txBox="1">
            <a:spLocks noChangeArrowheads="1"/>
          </p:cNvSpPr>
          <p:nvPr/>
        </p:nvSpPr>
        <p:spPr bwMode="auto">
          <a:xfrm>
            <a:off x="5840016" y="2514601"/>
            <a:ext cx="1028700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2100" b="1">
                <a:solidFill>
                  <a:srgbClr val="FF00FF"/>
                </a:solidFill>
                <a:latin typeface="微软雅黑"/>
                <a:ea typeface="微软雅黑"/>
                <a:cs typeface="微软雅黑"/>
              </a:rPr>
              <a:t>细密</a:t>
            </a:r>
          </a:p>
        </p:txBody>
      </p:sp>
      <p:sp>
        <p:nvSpPr>
          <p:cNvPr id="21512" name="文本框 21511"/>
          <p:cNvSpPr txBox="1">
            <a:spLocks noChangeArrowheads="1"/>
          </p:cNvSpPr>
          <p:nvPr/>
        </p:nvSpPr>
        <p:spPr bwMode="auto">
          <a:xfrm>
            <a:off x="1959769" y="3314701"/>
            <a:ext cx="2311004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2100" b="1">
                <a:solidFill>
                  <a:srgbClr val="FF00FF"/>
                </a:solidFill>
                <a:latin typeface="微软雅黑"/>
                <a:ea typeface="微软雅黑"/>
                <a:cs typeface="微软雅黑"/>
              </a:rPr>
              <a:t>……</a:t>
            </a:r>
            <a:r>
              <a:rPr lang="zh-CN" altLang="en-US" sz="2100" b="1">
                <a:solidFill>
                  <a:srgbClr val="FF00FF"/>
                </a:solidFill>
                <a:latin typeface="微软雅黑"/>
                <a:ea typeface="微软雅黑"/>
                <a:cs typeface="微软雅黑"/>
              </a:rPr>
              <a:t>一层薄烟</a:t>
            </a:r>
          </a:p>
        </p:txBody>
      </p:sp>
      <p:sp>
        <p:nvSpPr>
          <p:cNvPr id="21513" name="文本框 21512"/>
          <p:cNvSpPr txBox="1">
            <a:spLocks noChangeArrowheads="1"/>
          </p:cNvSpPr>
          <p:nvPr/>
        </p:nvSpPr>
        <p:spPr bwMode="auto">
          <a:xfrm>
            <a:off x="5895977" y="3314701"/>
            <a:ext cx="972741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2100" b="1">
                <a:solidFill>
                  <a:srgbClr val="FF00FF"/>
                </a:solidFill>
                <a:latin typeface="微软雅黑"/>
                <a:ea typeface="微软雅黑"/>
                <a:cs typeface="微软雅黑"/>
              </a:rPr>
              <a:t>轻盈</a:t>
            </a:r>
          </a:p>
        </p:txBody>
      </p:sp>
      <p:sp>
        <p:nvSpPr>
          <p:cNvPr id="21514" name="文本框 21513"/>
          <p:cNvSpPr txBox="1">
            <a:spLocks noChangeArrowheads="1"/>
          </p:cNvSpPr>
          <p:nvPr/>
        </p:nvSpPr>
        <p:spPr bwMode="auto">
          <a:xfrm>
            <a:off x="1894285" y="1772843"/>
            <a:ext cx="2483644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2100" b="1">
                <a:solidFill>
                  <a:srgbClr val="FF00FF"/>
                </a:solidFill>
                <a:latin typeface="微软雅黑"/>
                <a:ea typeface="微软雅黑"/>
                <a:cs typeface="微软雅黑"/>
              </a:rPr>
              <a:t>一下就是三两天</a:t>
            </a:r>
          </a:p>
        </p:txBody>
      </p:sp>
      <p:sp>
        <p:nvSpPr>
          <p:cNvPr id="21515" name="文本框 21514"/>
          <p:cNvSpPr txBox="1">
            <a:spLocks noChangeArrowheads="1"/>
          </p:cNvSpPr>
          <p:nvPr/>
        </p:nvSpPr>
        <p:spPr bwMode="auto">
          <a:xfrm>
            <a:off x="5840016" y="1813324"/>
            <a:ext cx="1028700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2100" b="1">
                <a:solidFill>
                  <a:srgbClr val="FF00FF"/>
                </a:solidFill>
                <a:latin typeface="微软雅黑"/>
                <a:ea typeface="微软雅黑"/>
                <a:cs typeface="微软雅黑"/>
              </a:rPr>
              <a:t>绵长</a:t>
            </a:r>
          </a:p>
        </p:txBody>
      </p:sp>
      <p:sp>
        <p:nvSpPr>
          <p:cNvPr id="21516" name="文本框 21515"/>
          <p:cNvSpPr txBox="1">
            <a:spLocks noChangeArrowheads="1"/>
          </p:cNvSpPr>
          <p:nvPr/>
        </p:nvSpPr>
        <p:spPr bwMode="auto">
          <a:xfrm>
            <a:off x="4820843" y="4192193"/>
            <a:ext cx="4360069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2100" b="1">
                <a:solidFill>
                  <a:srgbClr val="CC0000"/>
                </a:solidFill>
                <a:latin typeface="微软雅黑"/>
                <a:ea typeface="微软雅黑"/>
                <a:cs typeface="微软雅黑"/>
              </a:rPr>
              <a:t>抓住特点描绘春雨的“润”</a:t>
            </a:r>
          </a:p>
        </p:txBody>
      </p:sp>
      <p:sp>
        <p:nvSpPr>
          <p:cNvPr id="21517" name="下箭头 21516"/>
          <p:cNvSpPr>
            <a:spLocks noChangeArrowheads="1"/>
          </p:cNvSpPr>
          <p:nvPr/>
        </p:nvSpPr>
        <p:spPr bwMode="auto">
          <a:xfrm>
            <a:off x="6119813" y="3855244"/>
            <a:ext cx="342900" cy="2286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lIns="68580" tIns="34290" rIns="68580" bIns="3429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zh-CN" altLang="en-US" sz="210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</p:txBody>
      </p:sp>
      <p:pic>
        <p:nvPicPr>
          <p:cNvPr id="63499" name="图片 2" descr="25340f166e80007c6884691f3240867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53225" y="1647826"/>
            <a:ext cx="22860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555651764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1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build="p"/>
      <p:bldP spid="21511" grpId="0" build="p"/>
      <p:bldP spid="21512" grpId="0" build="p"/>
      <p:bldP spid="21513" grpId="0" build="p"/>
      <p:bldP spid="21514" grpId="0" build="p"/>
      <p:bldP spid="21515" grpId="0" build="p"/>
      <p:bldP spid="2151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Text Box 3"/>
          <p:cNvSpPr txBox="1"/>
          <p:nvPr/>
        </p:nvSpPr>
        <p:spPr>
          <a:xfrm>
            <a:off x="2303860" y="1515667"/>
            <a:ext cx="5634038" cy="1337786"/>
          </a:xfrm>
          <a:prstGeom prst="rect">
            <a:avLst/>
          </a:prstGeom>
          <a:noFill/>
          <a:ln w="9525">
            <a:noFill/>
          </a:ln>
        </p:spPr>
        <p:txBody>
          <a:bodyPr lIns="68567" tIns="34289" rIns="68567" bIns="34289" anchor="t">
            <a:spAutoFit/>
          </a:bodyPr>
          <a:lstStyle/>
          <a:p>
            <a:r>
              <a:rPr lang="zh-CN" altLang="en-US" sz="4100" dirty="0">
                <a:solidFill>
                  <a:srgbClr val="FF3300"/>
                </a:solidFill>
                <a:latin typeface="Times New Roman" panose="02020603050405020304" pitchFamily="18" charset="0"/>
                <a:ea typeface="华文新魏" pitchFamily="2" charset="-122"/>
              </a:rPr>
              <a:t>乱花渐欲迷人眼，</a:t>
            </a:r>
          </a:p>
          <a:p>
            <a:r>
              <a:rPr lang="zh-CN" altLang="en-US" sz="4100" dirty="0">
                <a:solidFill>
                  <a:srgbClr val="FF3300"/>
                </a:solidFill>
                <a:latin typeface="Times New Roman" panose="02020603050405020304" pitchFamily="18" charset="0"/>
                <a:ea typeface="华文新魏" pitchFamily="2" charset="-122"/>
              </a:rPr>
              <a:t>浅草才能没马蹄</a:t>
            </a:r>
            <a:r>
              <a:rPr lang="zh-CN" altLang="en-US" sz="4100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文本框 33"/>
          <p:cNvSpPr txBox="1">
            <a:spLocks noChangeArrowheads="1"/>
          </p:cNvSpPr>
          <p:nvPr/>
        </p:nvSpPr>
        <p:spPr bwMode="auto">
          <a:xfrm>
            <a:off x="741762" y="725092"/>
            <a:ext cx="6638925" cy="53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  <a:sym typeface="+mn-ea"/>
              </a:rPr>
              <a:t>作者的春雨图是如何呈现的？</a:t>
            </a:r>
            <a:endParaRPr lang="zh-CN" altLang="en-US" sz="3000" b="1" dirty="0">
              <a:solidFill>
                <a:prstClr val="black"/>
              </a:solidFill>
              <a:latin typeface="微软雅黑"/>
              <a:ea typeface="微软雅黑"/>
              <a:cs typeface="微软雅黑"/>
              <a:sym typeface="+mn-ea"/>
            </a:endParaRPr>
          </a:p>
        </p:txBody>
      </p:sp>
      <p:sp>
        <p:nvSpPr>
          <p:cNvPr id="35" name="五边形 34"/>
          <p:cNvSpPr/>
          <p:nvPr/>
        </p:nvSpPr>
        <p:spPr>
          <a:xfrm>
            <a:off x="1193" y="783433"/>
            <a:ext cx="664369" cy="413147"/>
          </a:xfrm>
          <a:prstGeom prst="homePlat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63499" name="图片 2" descr="25340f166e80007c6884691f3240867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53225" y="1647826"/>
            <a:ext cx="22860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33377" y="1340049"/>
            <a:ext cx="740577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  <a:latin typeface="+mn-ea"/>
                <a:cs typeface="微软雅黑" panose="020B0503020204020204" charset="-122"/>
                <a:sym typeface="+mn-ea"/>
              </a:rPr>
              <a:t>雨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  <a:latin typeface="+mn-ea"/>
                <a:cs typeface="微软雅黑" panose="020B0503020204020204" charset="-122"/>
                <a:sym typeface="+mn-ea"/>
              </a:rPr>
              <a:t>是最寻常的，一下就是</a:t>
            </a:r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  <a:latin typeface="+mn-ea"/>
                <a:cs typeface="微软雅黑" panose="020B0503020204020204" charset="-122"/>
                <a:sym typeface="+mn-ea"/>
              </a:rPr>
              <a:t>三两天。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  <a:latin typeface="+mn-ea"/>
                <a:cs typeface="微软雅黑" panose="020B0503020204020204" charset="-122"/>
                <a:sym typeface="+mn-ea"/>
              </a:rPr>
              <a:t>看，像牛毛，像花针，像细丝，密密地斜织着，人家屋顶上全笼着一层薄烟。</a:t>
            </a:r>
            <a:endParaRPr lang="en-US" altLang="zh-CN" sz="2800" dirty="0">
              <a:solidFill>
                <a:schemeClr val="accent1">
                  <a:lumMod val="75000"/>
                </a:schemeClr>
              </a:solidFill>
              <a:latin typeface="+mn-ea"/>
              <a:cs typeface="微软雅黑" panose="020B0503020204020204" charset="-122"/>
              <a:sym typeface="+mn-ea"/>
            </a:endParaRPr>
          </a:p>
          <a:p>
            <a:endParaRPr lang="en-US" altLang="zh-CN" sz="2800" dirty="0" smtClean="0">
              <a:solidFill>
                <a:schemeClr val="accent1">
                  <a:lumMod val="75000"/>
                </a:schemeClr>
              </a:solidFill>
              <a:latin typeface="+mn-ea"/>
              <a:cs typeface="微软雅黑" panose="020B0503020204020204" charset="-122"/>
              <a:sym typeface="+mn-ea"/>
            </a:endParaRPr>
          </a:p>
          <a:p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  <a:latin typeface="+mn-ea"/>
                <a:cs typeface="微软雅黑" panose="020B0503020204020204" charset="-122"/>
                <a:sym typeface="+mn-ea"/>
              </a:rPr>
              <a:t>在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  <a:latin typeface="+mn-ea"/>
                <a:cs typeface="微软雅黑" panose="020B0503020204020204" charset="-122"/>
                <a:sym typeface="+mn-ea"/>
              </a:rPr>
              <a:t>乡下，小路上，石桥边，有撑起伞慢慢走着的人；还有地里工作的农夫，披着蓑，戴着笠的。</a:t>
            </a:r>
            <a:endParaRPr lang="en-US" altLang="zh-CN" sz="2800" dirty="0" smtClean="0">
              <a:solidFill>
                <a:schemeClr val="accent1">
                  <a:lumMod val="75000"/>
                </a:schemeClr>
              </a:solidFill>
              <a:latin typeface="+mn-ea"/>
              <a:cs typeface="微软雅黑" panose="020B0503020204020204" charset="-122"/>
              <a:sym typeface="+mn-ea"/>
            </a:endParaRPr>
          </a:p>
          <a:p>
            <a:pPr algn="ctr"/>
            <a:r>
              <a:rPr lang="zh-CN" altLang="en-US" sz="2800" dirty="0" smtClean="0">
                <a:solidFill>
                  <a:srgbClr val="FF0000"/>
                </a:solidFill>
                <a:latin typeface="+mn-ea"/>
                <a:sym typeface="+mn-ea"/>
              </a:rPr>
              <a:t>静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sym typeface="+mn-ea"/>
              </a:rPr>
              <a:t>------</a:t>
            </a:r>
            <a:r>
              <a:rPr lang="zh-CN" altLang="en-US" sz="2800" dirty="0" smtClean="0">
                <a:solidFill>
                  <a:srgbClr val="FF0000"/>
                </a:solidFill>
                <a:latin typeface="+mn-ea"/>
                <a:sym typeface="+mn-ea"/>
              </a:rPr>
              <a:t>动        近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sym typeface="+mn-ea"/>
              </a:rPr>
              <a:t>------</a:t>
            </a:r>
            <a:r>
              <a:rPr lang="zh-CN" altLang="en-US" sz="2800" dirty="0" smtClean="0">
                <a:solidFill>
                  <a:srgbClr val="FF0000"/>
                </a:solidFill>
                <a:latin typeface="+mn-ea"/>
                <a:sym typeface="+mn-ea"/>
              </a:rPr>
              <a:t>远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555651764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图片 4" descr="e857a6134967cd07780e517c7e3d9e3a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3573" y="-4043361"/>
            <a:ext cx="9151145" cy="9184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8" name="Text Box 3"/>
          <p:cNvSpPr txBox="1">
            <a:spLocks noChangeArrowheads="1"/>
          </p:cNvSpPr>
          <p:nvPr/>
        </p:nvSpPr>
        <p:spPr bwMode="auto">
          <a:xfrm>
            <a:off x="2624140" y="669132"/>
            <a:ext cx="1057275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100" b="1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春草图</a:t>
            </a:r>
          </a:p>
        </p:txBody>
      </p:sp>
      <p:sp>
        <p:nvSpPr>
          <p:cNvPr id="65539" name="Text Box 4"/>
          <p:cNvSpPr txBox="1">
            <a:spLocks noChangeArrowheads="1"/>
          </p:cNvSpPr>
          <p:nvPr/>
        </p:nvSpPr>
        <p:spPr bwMode="auto">
          <a:xfrm>
            <a:off x="2570560" y="1750219"/>
            <a:ext cx="1150144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100" b="1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春花图</a:t>
            </a:r>
          </a:p>
        </p:txBody>
      </p:sp>
      <p:sp>
        <p:nvSpPr>
          <p:cNvPr id="65540" name="Text Box 5"/>
          <p:cNvSpPr txBox="1">
            <a:spLocks noChangeArrowheads="1"/>
          </p:cNvSpPr>
          <p:nvPr/>
        </p:nvSpPr>
        <p:spPr bwMode="auto">
          <a:xfrm>
            <a:off x="2570560" y="2775349"/>
            <a:ext cx="1200150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100" b="1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春风图</a:t>
            </a:r>
          </a:p>
        </p:txBody>
      </p:sp>
      <p:sp>
        <p:nvSpPr>
          <p:cNvPr id="65541" name="Text Box 6"/>
          <p:cNvSpPr txBox="1">
            <a:spLocks noChangeArrowheads="1"/>
          </p:cNvSpPr>
          <p:nvPr/>
        </p:nvSpPr>
        <p:spPr bwMode="auto">
          <a:xfrm>
            <a:off x="2619375" y="3748089"/>
            <a:ext cx="1085850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100" b="1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春雨图</a:t>
            </a:r>
          </a:p>
        </p:txBody>
      </p:sp>
      <p:sp>
        <p:nvSpPr>
          <p:cNvPr id="65542" name="Text Box 7"/>
          <p:cNvSpPr txBox="1">
            <a:spLocks noChangeArrowheads="1"/>
          </p:cNvSpPr>
          <p:nvPr/>
        </p:nvSpPr>
        <p:spPr bwMode="auto">
          <a:xfrm>
            <a:off x="2602706" y="1101330"/>
            <a:ext cx="3633788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100" b="1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叠用形容词描绘春草的生机</a:t>
            </a:r>
          </a:p>
        </p:txBody>
      </p:sp>
      <p:sp>
        <p:nvSpPr>
          <p:cNvPr id="65543" name="Text Box 8"/>
          <p:cNvSpPr txBox="1">
            <a:spLocks noChangeArrowheads="1"/>
          </p:cNvSpPr>
          <p:nvPr/>
        </p:nvSpPr>
        <p:spPr bwMode="auto">
          <a:xfrm>
            <a:off x="2570559" y="2181226"/>
            <a:ext cx="2700338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100" b="1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全方位描绘春花的美</a:t>
            </a:r>
          </a:p>
        </p:txBody>
      </p:sp>
      <p:sp>
        <p:nvSpPr>
          <p:cNvPr id="65544" name="Text Box 9"/>
          <p:cNvSpPr txBox="1">
            <a:spLocks noChangeArrowheads="1"/>
          </p:cNvSpPr>
          <p:nvPr/>
        </p:nvSpPr>
        <p:spPr bwMode="auto">
          <a:xfrm>
            <a:off x="2570562" y="3153968"/>
            <a:ext cx="3640931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100" b="1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运用各种感觉描绘春风柔、暖</a:t>
            </a:r>
          </a:p>
        </p:txBody>
      </p:sp>
      <p:sp>
        <p:nvSpPr>
          <p:cNvPr id="65545" name="Text Box 10"/>
          <p:cNvSpPr txBox="1">
            <a:spLocks noChangeArrowheads="1"/>
          </p:cNvSpPr>
          <p:nvPr/>
        </p:nvSpPr>
        <p:spPr bwMode="auto">
          <a:xfrm>
            <a:off x="2624139" y="4180286"/>
            <a:ext cx="3349229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100" b="1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抓住特点描绘春雨的“润”</a:t>
            </a:r>
          </a:p>
        </p:txBody>
      </p:sp>
      <p:sp>
        <p:nvSpPr>
          <p:cNvPr id="65546" name="AutoShape 11"/>
          <p:cNvSpPr>
            <a:spLocks/>
          </p:cNvSpPr>
          <p:nvPr/>
        </p:nvSpPr>
        <p:spPr bwMode="auto">
          <a:xfrm rot="10800000">
            <a:off x="1965724" y="2494167"/>
            <a:ext cx="423863" cy="295662"/>
          </a:xfrm>
          <a:prstGeom prst="rightBrace">
            <a:avLst>
              <a:gd name="adj1" fmla="val 30106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lIns="68580" tIns="34290" rIns="68580" bIns="34290" anchor="ctr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5547" name="AutoShape 11"/>
          <p:cNvSpPr>
            <a:spLocks/>
          </p:cNvSpPr>
          <p:nvPr/>
        </p:nvSpPr>
        <p:spPr bwMode="auto">
          <a:xfrm>
            <a:off x="6236494" y="2545365"/>
            <a:ext cx="433388" cy="295662"/>
          </a:xfrm>
          <a:prstGeom prst="rightBrace">
            <a:avLst>
              <a:gd name="adj1" fmla="val 30099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lIns="68580" tIns="34290" rIns="68580" bIns="34290" anchor="ctr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5548" name="WordArt 12"/>
          <p:cNvSpPr>
            <a:spLocks noTextEdit="1"/>
          </p:cNvSpPr>
          <p:nvPr/>
        </p:nvSpPr>
        <p:spPr bwMode="auto">
          <a:xfrm rot="5400000">
            <a:off x="5604868" y="2380655"/>
            <a:ext cx="3028950" cy="377428"/>
          </a:xfrm>
          <a:prstGeom prst="rect">
            <a:avLst/>
          </a:prstGeom>
        </p:spPr>
        <p:txBody>
          <a:bodyPr vert="eaVert"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>
              <a:spcBef>
                <a:spcPct val="0"/>
              </a:spcBef>
              <a:spcAft>
                <a:spcPct val="0"/>
              </a:spcAft>
            </a:pPr>
            <a:r>
              <a:rPr lang="zh-CN" altLang="en-US" sz="2700" kern="10">
                <a:ln w="9525">
                  <a:noFill/>
                  <a:round/>
                  <a:headEnd/>
                  <a:tailEnd/>
                </a:ln>
                <a:solidFill>
                  <a:prstClr val="black"/>
                </a:solidFill>
                <a:latin typeface="宋体"/>
              </a:rPr>
              <a:t>迷人的春色、醉人的美景</a:t>
            </a:r>
          </a:p>
        </p:txBody>
      </p:sp>
      <p:sp>
        <p:nvSpPr>
          <p:cNvPr id="65549" name="WordArt 13"/>
          <p:cNvSpPr>
            <a:spLocks noTextEdit="1"/>
          </p:cNvSpPr>
          <p:nvPr/>
        </p:nvSpPr>
        <p:spPr bwMode="auto">
          <a:xfrm rot="5400000">
            <a:off x="388145" y="2339579"/>
            <a:ext cx="2078831" cy="438150"/>
          </a:xfrm>
          <a:prstGeom prst="rect">
            <a:avLst/>
          </a:prstGeom>
        </p:spPr>
        <p:txBody>
          <a:bodyPr vert="eaVert"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>
              <a:spcBef>
                <a:spcPct val="0"/>
              </a:spcBef>
              <a:spcAft>
                <a:spcPct val="0"/>
              </a:spcAft>
            </a:pPr>
            <a:r>
              <a:rPr lang="zh-CN" altLang="en-US" sz="2700" kern="10">
                <a:ln w="9525">
                  <a:noFill/>
                  <a:round/>
                  <a:headEnd/>
                  <a:tailEnd/>
                </a:ln>
                <a:solidFill>
                  <a:prstClr val="black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宋体"/>
              </a:rPr>
              <a:t>绘春小结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583865783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图片 1" descr="图片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5953"/>
            <a:ext cx="9158288" cy="5178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文本框 22533"/>
          <p:cNvSpPr txBox="1">
            <a:spLocks noChangeArrowheads="1"/>
          </p:cNvSpPr>
          <p:nvPr/>
        </p:nvSpPr>
        <p:spPr bwMode="auto">
          <a:xfrm>
            <a:off x="601539" y="1072862"/>
            <a:ext cx="6549538" cy="3947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/>
              </a:rPr>
              <a:t>天上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/>
              </a:rPr>
              <a:t>风筝渐渐多了，地上孩子也多了。城里乡下，家家户户，老老小小，他们也赶趟儿似的，一个个都出来了。舒活舒活筋骨，抖擞抖擞精神，各做各的一份事去。“一年之际在于春”，刚起头儿，有的是工夫，有的是希望。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756573" y="344681"/>
            <a:ext cx="2028825" cy="70019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dist" defTabSz="914400">
              <a:defRPr/>
            </a:pPr>
            <a:r>
              <a:rPr lang="zh-CN" altLang="en-US" sz="4100" b="1" dirty="0">
                <a:solidFill>
                  <a:srgbClr val="FF66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迎春图</a:t>
            </a:r>
            <a:endParaRPr lang="zh-CN" altLang="en-US" sz="41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950983695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文本框 33"/>
          <p:cNvSpPr txBox="1">
            <a:spLocks noChangeArrowheads="1"/>
          </p:cNvSpPr>
          <p:nvPr/>
        </p:nvSpPr>
        <p:spPr bwMode="auto">
          <a:xfrm>
            <a:off x="741762" y="252518"/>
            <a:ext cx="6638925" cy="53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 dirty="0">
                <a:solidFill>
                  <a:prstClr val="black"/>
                </a:solidFill>
                <a:latin typeface="微软雅黑"/>
                <a:ea typeface="微软雅黑"/>
                <a:cs typeface="微软雅黑"/>
                <a:sym typeface="+mn-ea"/>
              </a:rPr>
              <a:t>问答</a:t>
            </a:r>
          </a:p>
        </p:txBody>
      </p:sp>
      <p:sp>
        <p:nvSpPr>
          <p:cNvPr id="35" name="五边形 34"/>
          <p:cNvSpPr/>
          <p:nvPr/>
        </p:nvSpPr>
        <p:spPr>
          <a:xfrm>
            <a:off x="1193" y="783433"/>
            <a:ext cx="664369" cy="413147"/>
          </a:xfrm>
          <a:prstGeom prst="homePlat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69635" name="矩形 4"/>
          <p:cNvSpPr>
            <a:spLocks noChangeArrowheads="1"/>
          </p:cNvSpPr>
          <p:nvPr/>
        </p:nvSpPr>
        <p:spPr bwMode="auto">
          <a:xfrm>
            <a:off x="894160" y="867706"/>
            <a:ext cx="6101953" cy="1090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/>
              </a:rPr>
              <a:t>1.</a:t>
            </a:r>
            <a: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/>
              </a:rPr>
              <a:t>迎春图和上面四幅图之间有什么关系？</a:t>
            </a:r>
          </a:p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/>
              </a:rPr>
              <a:t>2.</a:t>
            </a:r>
            <a: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/>
              </a:rPr>
              <a:t>春天里的人们是怎样的？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94159" y="2044951"/>
            <a:ext cx="7651963" cy="265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/>
              </a:rPr>
              <a:t>1.</a:t>
            </a:r>
            <a:r>
              <a:rPr lang="zh-CN" altLang="en-US" sz="28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/>
              </a:rPr>
              <a:t>其他四幅春景图很好地衬托了迎春图，为写迎春图做铺垫。</a:t>
            </a:r>
            <a:endParaRPr lang="en-US" altLang="zh-CN" sz="28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微软雅黑"/>
            </a:endParaRPr>
          </a:p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/>
              </a:rPr>
              <a:t>2.</a:t>
            </a:r>
            <a:r>
              <a:rPr lang="zh-CN" altLang="en-US" sz="28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/>
              </a:rPr>
              <a:t>人们迎来了风和日暖的春天，喜悦而又充满希望。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489889861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文本框 33"/>
          <p:cNvSpPr txBox="1">
            <a:spLocks noChangeArrowheads="1"/>
          </p:cNvSpPr>
          <p:nvPr/>
        </p:nvSpPr>
        <p:spPr bwMode="auto">
          <a:xfrm>
            <a:off x="622699" y="446485"/>
            <a:ext cx="7553325" cy="1454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3000" b="1" noProof="1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（</a:t>
            </a:r>
            <a:r>
              <a:rPr lang="zh-CN" altLang="en-US" sz="3000" b="1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三）颂春。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>
                <a:solidFill>
                  <a:prstClr val="black"/>
                </a:solidFill>
                <a:latin typeface="微软雅黑"/>
                <a:ea typeface="微软雅黑"/>
                <a:cs typeface="微软雅黑"/>
                <a:sym typeface="+mn-ea"/>
              </a:rPr>
              <a:t> 这三段分别说出了春的什么特点？各用一字概括。</a:t>
            </a:r>
          </a:p>
        </p:txBody>
      </p:sp>
      <p:sp>
        <p:nvSpPr>
          <p:cNvPr id="35" name="五边形 34"/>
          <p:cNvSpPr/>
          <p:nvPr/>
        </p:nvSpPr>
        <p:spPr>
          <a:xfrm>
            <a:off x="2" y="504827"/>
            <a:ext cx="664369" cy="413147"/>
          </a:xfrm>
          <a:prstGeom prst="homePlat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8677" name="文本框 28676"/>
          <p:cNvSpPr txBox="1">
            <a:spLocks noChangeArrowheads="1"/>
          </p:cNvSpPr>
          <p:nvPr/>
        </p:nvSpPr>
        <p:spPr bwMode="auto">
          <a:xfrm>
            <a:off x="1500190" y="1840707"/>
            <a:ext cx="2334613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2100" b="1">
                <a:solidFill>
                  <a:srgbClr val="FF3300"/>
                </a:solidFill>
                <a:latin typeface="微软雅黑"/>
                <a:ea typeface="微软雅黑"/>
                <a:cs typeface="微软雅黑"/>
              </a:rPr>
              <a:t>像娃娃</a:t>
            </a:r>
            <a:r>
              <a:rPr lang="en-US" altLang="zh-CN" sz="2100" b="1">
                <a:solidFill>
                  <a:srgbClr val="FF3300"/>
                </a:solidFill>
                <a:latin typeface="微软雅黑"/>
                <a:ea typeface="微软雅黑"/>
                <a:cs typeface="微软雅黑"/>
              </a:rPr>
              <a:t>——“</a:t>
            </a:r>
            <a:r>
              <a:rPr lang="zh-CN" altLang="en-US" sz="2100" b="1">
                <a:solidFill>
                  <a:srgbClr val="FF3300"/>
                </a:solidFill>
                <a:latin typeface="微软雅黑"/>
                <a:ea typeface="微软雅黑"/>
                <a:cs typeface="微软雅黑"/>
              </a:rPr>
              <a:t>新”</a:t>
            </a:r>
          </a:p>
        </p:txBody>
      </p:sp>
      <p:sp>
        <p:nvSpPr>
          <p:cNvPr id="28678" name="文本框 28677"/>
          <p:cNvSpPr txBox="1">
            <a:spLocks noChangeArrowheads="1"/>
          </p:cNvSpPr>
          <p:nvPr/>
        </p:nvSpPr>
        <p:spPr bwMode="auto">
          <a:xfrm>
            <a:off x="3813574" y="1843090"/>
            <a:ext cx="3908762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2100" b="1">
                <a:solidFill>
                  <a:srgbClr val="FF3300"/>
                </a:solidFill>
                <a:latin typeface="微软雅黑"/>
                <a:ea typeface="微软雅黑"/>
                <a:cs typeface="微软雅黑"/>
              </a:rPr>
              <a:t>（万物复苏，新的生命的开始）</a:t>
            </a:r>
          </a:p>
        </p:txBody>
      </p:sp>
      <p:sp>
        <p:nvSpPr>
          <p:cNvPr id="28679" name="文本框 28678"/>
          <p:cNvSpPr txBox="1">
            <a:spLocks noChangeArrowheads="1"/>
          </p:cNvSpPr>
          <p:nvPr/>
        </p:nvSpPr>
        <p:spPr bwMode="auto">
          <a:xfrm>
            <a:off x="1513285" y="2593182"/>
            <a:ext cx="2603918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2100" b="1">
                <a:solidFill>
                  <a:srgbClr val="FF3300"/>
                </a:solidFill>
                <a:latin typeface="微软雅黑"/>
                <a:ea typeface="微软雅黑"/>
                <a:cs typeface="微软雅黑"/>
              </a:rPr>
              <a:t>像小姑娘</a:t>
            </a:r>
            <a:r>
              <a:rPr lang="en-US" altLang="zh-CN" sz="2100" b="1">
                <a:solidFill>
                  <a:srgbClr val="FF3300"/>
                </a:solidFill>
                <a:latin typeface="微软雅黑"/>
                <a:ea typeface="微软雅黑"/>
                <a:cs typeface="微软雅黑"/>
              </a:rPr>
              <a:t>——“</a:t>
            </a:r>
            <a:r>
              <a:rPr lang="zh-CN" altLang="en-US" sz="2100" b="1">
                <a:solidFill>
                  <a:srgbClr val="FF3300"/>
                </a:solidFill>
                <a:latin typeface="微软雅黑"/>
                <a:ea typeface="微软雅黑"/>
                <a:cs typeface="微软雅黑"/>
              </a:rPr>
              <a:t>美”</a:t>
            </a:r>
          </a:p>
        </p:txBody>
      </p:sp>
      <p:sp>
        <p:nvSpPr>
          <p:cNvPr id="28680" name="文本框 28679"/>
          <p:cNvSpPr txBox="1">
            <a:spLocks noChangeArrowheads="1"/>
          </p:cNvSpPr>
          <p:nvPr/>
        </p:nvSpPr>
        <p:spPr bwMode="auto">
          <a:xfrm>
            <a:off x="4100514" y="2593182"/>
            <a:ext cx="3100849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2100" b="1">
                <a:solidFill>
                  <a:srgbClr val="FF3300"/>
                </a:solidFill>
                <a:latin typeface="微软雅黑"/>
                <a:ea typeface="微软雅黑"/>
                <a:cs typeface="微软雅黑"/>
              </a:rPr>
              <a:t>（百花争艳，景色动人）</a:t>
            </a:r>
          </a:p>
        </p:txBody>
      </p:sp>
      <p:sp>
        <p:nvSpPr>
          <p:cNvPr id="28681" name="文本框 28680"/>
          <p:cNvSpPr txBox="1">
            <a:spLocks noChangeArrowheads="1"/>
          </p:cNvSpPr>
          <p:nvPr/>
        </p:nvSpPr>
        <p:spPr bwMode="auto">
          <a:xfrm>
            <a:off x="1566865" y="3427811"/>
            <a:ext cx="2334613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2100" b="1">
                <a:solidFill>
                  <a:srgbClr val="FF3300"/>
                </a:solidFill>
                <a:latin typeface="微软雅黑"/>
                <a:ea typeface="微软雅黑"/>
                <a:cs typeface="微软雅黑"/>
              </a:rPr>
              <a:t>像青年</a:t>
            </a:r>
            <a:r>
              <a:rPr lang="en-US" altLang="zh-CN" sz="2100" b="1">
                <a:solidFill>
                  <a:srgbClr val="FF3300"/>
                </a:solidFill>
                <a:latin typeface="微软雅黑"/>
                <a:ea typeface="微软雅黑"/>
                <a:cs typeface="微软雅黑"/>
              </a:rPr>
              <a:t>——“</a:t>
            </a:r>
            <a:r>
              <a:rPr lang="zh-CN" altLang="en-US" sz="2100" b="1">
                <a:solidFill>
                  <a:srgbClr val="FF3300"/>
                </a:solidFill>
                <a:latin typeface="微软雅黑"/>
                <a:ea typeface="微软雅黑"/>
                <a:cs typeface="微软雅黑"/>
              </a:rPr>
              <a:t>力”</a:t>
            </a:r>
          </a:p>
        </p:txBody>
      </p:sp>
      <p:sp>
        <p:nvSpPr>
          <p:cNvPr id="28682" name="文本框 28681"/>
          <p:cNvSpPr txBox="1">
            <a:spLocks noChangeArrowheads="1"/>
          </p:cNvSpPr>
          <p:nvPr/>
        </p:nvSpPr>
        <p:spPr bwMode="auto">
          <a:xfrm>
            <a:off x="4136232" y="3427810"/>
            <a:ext cx="2292935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2100" b="1">
                <a:solidFill>
                  <a:srgbClr val="FF3300"/>
                </a:solidFill>
                <a:latin typeface="微软雅黑"/>
                <a:ea typeface="微软雅黑"/>
                <a:cs typeface="微软雅黑"/>
              </a:rPr>
              <a:t>（春天充满活力）</a:t>
            </a:r>
          </a:p>
        </p:txBody>
      </p:sp>
      <p:sp>
        <p:nvSpPr>
          <p:cNvPr id="28683" name="矩形 28682"/>
          <p:cNvSpPr>
            <a:spLocks noChangeArrowheads="1"/>
          </p:cNvSpPr>
          <p:nvPr/>
        </p:nvSpPr>
        <p:spPr bwMode="auto">
          <a:xfrm>
            <a:off x="862013" y="4027885"/>
            <a:ext cx="7375922" cy="90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1800" b="1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        三个比喻依次点明了春天的成长过程。独立成段，是为了强调春的不同成长过程，抒发作者强烈赞美春的真挚感情。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878474628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3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  <p:bldP spid="28678" grpId="0"/>
      <p:bldP spid="28679" grpId="0"/>
      <p:bldP spid="28680" grpId="0"/>
      <p:bldP spid="28681" grpId="0"/>
      <p:bldP spid="28682" grpId="0"/>
      <p:bldP spid="2868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152650" y="1668066"/>
            <a:ext cx="5157788" cy="1729978"/>
          </a:xfrm>
          <a:prstGeom prst="rect">
            <a:avLst/>
          </a:prstGeom>
          <a:solidFill>
            <a:srgbClr val="3854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914400">
              <a:defRPr/>
            </a:pPr>
            <a:endParaRPr lang="en-GB" sz="1800">
              <a:solidFill>
                <a:srgbClr val="385424"/>
              </a:solidFill>
            </a:endParaRPr>
          </a:p>
        </p:txBody>
      </p:sp>
      <p:sp>
        <p:nvSpPr>
          <p:cNvPr id="5" name="Rectangle 10"/>
          <p:cNvSpPr/>
          <p:nvPr/>
        </p:nvSpPr>
        <p:spPr>
          <a:xfrm>
            <a:off x="2381250" y="1744267"/>
            <a:ext cx="4700588" cy="1576388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914400">
              <a:defRPr/>
            </a:pPr>
            <a:endParaRPr lang="en-GB" sz="1800">
              <a:solidFill>
                <a:prstClr val="white"/>
              </a:solidFill>
            </a:endParaRPr>
          </a:p>
        </p:txBody>
      </p:sp>
      <p:pic>
        <p:nvPicPr>
          <p:cNvPr id="3" name="图片 2" descr="740f85c247b87b0cdcacec13298340ca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93008" y="2083594"/>
            <a:ext cx="2210991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 descr="83162e21b1591c259cf04fe93fa1632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96038" y="1128714"/>
            <a:ext cx="1478756" cy="158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189704" y="2083594"/>
            <a:ext cx="997709" cy="90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400">
                <a:solidFill>
                  <a:prstClr val="white"/>
                </a:solidFill>
                <a:latin typeface="华文中宋"/>
                <a:ea typeface="华文中宋"/>
                <a:cs typeface="华文中宋"/>
              </a:rPr>
              <a:t>05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182666" y="2105026"/>
            <a:ext cx="0" cy="869156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 flipH="1">
            <a:off x="4260057" y="2193131"/>
            <a:ext cx="1865710" cy="700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dist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100" b="1" dirty="0">
                <a:solidFill>
                  <a:prstClr val="white"/>
                </a:solidFill>
              </a:rPr>
              <a:t>小结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437546213"/>
      </p:ext>
    </p:extLst>
  </p:cSld>
  <p:clrMapOvr>
    <a:masterClrMapping/>
  </p:clrMapOvr>
  <p:transition advTm="741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5" grpId="0" bldLvl="0" animBg="1"/>
      <p:bldP spid="17" grpId="0"/>
      <p:bldP spid="1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3" name="图片 2" descr="82194c5acce49bc6c1d067d7b7728b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5562" y="1031082"/>
            <a:ext cx="7371159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4" name="图片 1" descr="aa355d06b7799803bca0850e1834d2fe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77025" y="-10716"/>
            <a:ext cx="3105150" cy="1774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五边形 34"/>
          <p:cNvSpPr/>
          <p:nvPr/>
        </p:nvSpPr>
        <p:spPr>
          <a:xfrm>
            <a:off x="1193" y="783433"/>
            <a:ext cx="664369" cy="413147"/>
          </a:xfrm>
          <a:prstGeom prst="homePlat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8683" name="矩形 28682"/>
          <p:cNvSpPr>
            <a:spLocks noChangeArrowheads="1"/>
          </p:cNvSpPr>
          <p:nvPr/>
        </p:nvSpPr>
        <p:spPr bwMode="auto">
          <a:xfrm>
            <a:off x="883444" y="1528763"/>
            <a:ext cx="7052072" cy="2562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marL="257175" indent="-257175"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563C1"/>
              </a:buClr>
              <a:buSzPct val="70000"/>
              <a:buFont typeface="Wingdings" pitchFamily="2" charset="2"/>
              <a:buChar char="v"/>
            </a:pPr>
            <a:r>
              <a:rPr lang="zh-CN" altLang="en-US" sz="2700" b="1">
                <a:solidFill>
                  <a:srgbClr val="44546A"/>
                </a:solidFill>
                <a:latin typeface="微软雅黑"/>
                <a:ea typeface="微软雅黑"/>
                <a:cs typeface="微软雅黑"/>
                <a:sym typeface="+mn-ea"/>
              </a:rPr>
              <a:t>这</a:t>
            </a:r>
            <a:r>
              <a:rPr lang="zh-CN" altLang="en-US" sz="2700" b="1" smtClean="0">
                <a:solidFill>
                  <a:srgbClr val="44546A"/>
                </a:solidFill>
                <a:latin typeface="微软雅黑"/>
                <a:ea typeface="微软雅黑"/>
                <a:cs typeface="微软雅黑"/>
                <a:sym typeface="+mn-ea"/>
              </a:rPr>
              <a:t>篇散文描写了春天万物苏醒、吐露生机的景象，抒发了作者对春天喜爱之情，唤起人们对美好生活</a:t>
            </a:r>
            <a:r>
              <a:rPr lang="zh-CN" altLang="en-US" sz="2700" b="1" smtClean="0">
                <a:solidFill>
                  <a:srgbClr val="44546A"/>
                </a:solidFill>
                <a:latin typeface="微软雅黑"/>
                <a:ea typeface="微软雅黑"/>
                <a:cs typeface="微软雅黑"/>
                <a:sym typeface="+mn-ea"/>
              </a:rPr>
              <a:t>的憧憬</a:t>
            </a:r>
            <a:r>
              <a:rPr lang="zh-CN" altLang="en-US" sz="2700" b="1" smtClean="0">
                <a:solidFill>
                  <a:srgbClr val="44546A"/>
                </a:solidFill>
                <a:latin typeface="微软雅黑"/>
                <a:ea typeface="微软雅黑"/>
                <a:cs typeface="微软雅黑"/>
                <a:sym typeface="+mn-ea"/>
              </a:rPr>
              <a:t>，激励人们珍惜春光、奋发向上。</a:t>
            </a:r>
            <a:endParaRPr lang="zh-CN" altLang="en-US" sz="2700" b="1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79877" name="文本框 3"/>
          <p:cNvSpPr txBox="1">
            <a:spLocks noChangeArrowheads="1"/>
          </p:cNvSpPr>
          <p:nvPr/>
        </p:nvSpPr>
        <p:spPr bwMode="auto">
          <a:xfrm>
            <a:off x="741762" y="725092"/>
            <a:ext cx="7553325" cy="53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>
                <a:solidFill>
                  <a:prstClr val="black"/>
                </a:solidFill>
                <a:latin typeface="微软雅黑"/>
                <a:ea typeface="微软雅黑"/>
                <a:cs typeface="微软雅黑"/>
                <a:sym typeface="+mn-ea"/>
              </a:rPr>
              <a:t>小结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45608735"/>
      </p:ext>
    </p:extLst>
  </p:cSld>
  <p:clrMapOvr>
    <a:masterClrMapping/>
  </p:clrMapOvr>
  <p:transition advTm="503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2" descr="0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0550" y="2857500"/>
            <a:ext cx="3600450" cy="228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7219" name="Text Box 3"/>
          <p:cNvSpPr txBox="1"/>
          <p:nvPr/>
        </p:nvSpPr>
        <p:spPr>
          <a:xfrm>
            <a:off x="4869658" y="628652"/>
            <a:ext cx="3644504" cy="1083945"/>
          </a:xfrm>
          <a:prstGeom prst="rect">
            <a:avLst/>
          </a:prstGeom>
          <a:noFill/>
          <a:ln w="9525">
            <a:noFill/>
          </a:ln>
        </p:spPr>
        <p:txBody>
          <a:bodyPr lIns="68567" tIns="34289" rIns="68567" bIns="34289" anchor="t">
            <a:spAutoFit/>
          </a:bodyPr>
          <a:lstStyle/>
          <a:p>
            <a:r>
              <a:rPr lang="zh-CN" altLang="en-US" sz="3300" dirty="0">
                <a:latin typeface="Times New Roman" panose="02020603050405020304" pitchFamily="18" charset="0"/>
                <a:ea typeface="隶书" pitchFamily="49" charset="-122"/>
              </a:rPr>
              <a:t>碧玉妆成一树高，</a:t>
            </a:r>
          </a:p>
          <a:p>
            <a:r>
              <a:rPr lang="zh-CN" altLang="en-US" sz="3300" dirty="0">
                <a:latin typeface="Times New Roman" panose="02020603050405020304" pitchFamily="18" charset="0"/>
                <a:ea typeface="隶书" pitchFamily="49" charset="-122"/>
              </a:rPr>
              <a:t>万条垂下绿丝绦。</a:t>
            </a:r>
          </a:p>
        </p:txBody>
      </p:sp>
      <p:sp>
        <p:nvSpPr>
          <p:cNvPr id="137220" name="Text Box 4"/>
          <p:cNvSpPr txBox="1"/>
          <p:nvPr/>
        </p:nvSpPr>
        <p:spPr>
          <a:xfrm>
            <a:off x="1143000" y="3600452"/>
            <a:ext cx="3489960" cy="1083945"/>
          </a:xfrm>
          <a:prstGeom prst="rect">
            <a:avLst/>
          </a:prstGeom>
          <a:noFill/>
          <a:ln w="9525">
            <a:noFill/>
          </a:ln>
        </p:spPr>
        <p:txBody>
          <a:bodyPr wrap="none" lIns="68567" tIns="34289" rIns="68567" bIns="34289" anchor="t">
            <a:spAutoFit/>
          </a:bodyPr>
          <a:lstStyle/>
          <a:p>
            <a:r>
              <a:rPr lang="zh-CN" altLang="en-US" sz="3300" dirty="0">
                <a:latin typeface="Times New Roman" panose="02020603050405020304" pitchFamily="18" charset="0"/>
                <a:ea typeface="隶书" pitchFamily="49" charset="-122"/>
              </a:rPr>
              <a:t>春风又绿江南岸，</a:t>
            </a:r>
          </a:p>
          <a:p>
            <a:r>
              <a:rPr lang="zh-CN" altLang="en-US" sz="3300" dirty="0">
                <a:latin typeface="Times New Roman" panose="02020603050405020304" pitchFamily="18" charset="0"/>
                <a:ea typeface="隶书" pitchFamily="49" charset="-122"/>
              </a:rPr>
              <a:t>明月何时照我还</a:t>
            </a:r>
            <a:r>
              <a:rPr lang="zh-CN" altLang="en-US" sz="2700" dirty="0">
                <a:latin typeface="Times New Roman" panose="02020603050405020304" pitchFamily="18" charset="0"/>
                <a:ea typeface="隶书" pitchFamily="49" charset="-122"/>
              </a:rPr>
              <a:t>。</a:t>
            </a:r>
          </a:p>
        </p:txBody>
      </p:sp>
      <p:pic>
        <p:nvPicPr>
          <p:cNvPr id="8196" name="Picture 5" descr="风景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1" y="1"/>
            <a:ext cx="3726656" cy="27955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7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/>
      <p:bldP spid="1372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1" y="9"/>
            <a:ext cx="4050506" cy="617935"/>
          </a:xfrm>
        </p:spPr>
        <p:txBody>
          <a:bodyPr vert="horz" wrap="square" lIns="68567" tIns="34289" rIns="68567" bIns="34289" numCol="1" anchor="ctr" anchorCtr="0" compatLnSpc="1"/>
          <a:lstStyle/>
          <a:p>
            <a:pPr defTabSz="685647">
              <a:defRPr/>
            </a:pPr>
            <a:r>
              <a:rPr lang="zh-CN" altLang="en-US">
                <a:solidFill>
                  <a:schemeClr val="folHlink"/>
                </a:solidFill>
                <a:ea typeface="华文新魏" pitchFamily="2" charset="-122"/>
              </a:rPr>
              <a:t>描绘春天的诗句</a:t>
            </a:r>
            <a:r>
              <a:rPr lang="zh-CN" altLang="en-US" sz="3600">
                <a:ea typeface="华文新魏" pitchFamily="2" charset="-122"/>
              </a:rPr>
              <a:t>：</a:t>
            </a:r>
          </a:p>
        </p:txBody>
      </p:sp>
      <p:sp>
        <p:nvSpPr>
          <p:cNvPr id="138243" name="Rectangle 3"/>
          <p:cNvSpPr>
            <a:spLocks noGrp="1"/>
          </p:cNvSpPr>
          <p:nvPr>
            <p:ph idx="1"/>
          </p:nvPr>
        </p:nvSpPr>
        <p:spPr>
          <a:xfrm>
            <a:off x="1143000" y="681039"/>
            <a:ext cx="6858000" cy="3942160"/>
          </a:xfrm>
        </p:spPr>
        <p:txBody>
          <a:bodyPr vert="horz" wrap="square" lIns="68567" tIns="34289" rIns="68567" bIns="34289" anchor="t"/>
          <a:lstStyle/>
          <a:p>
            <a:pPr eaLnBrk="1" hangingPunct="1"/>
            <a:r>
              <a:rPr lang="zh-CN" altLang="en-US" b="1" dirty="0">
                <a:latin typeface="宋体" panose="02010600030101010101" pitchFamily="2" charset="-122"/>
              </a:rPr>
              <a:t>春眠不觉晓，处处闻啼鸟。</a:t>
            </a:r>
          </a:p>
          <a:p>
            <a:pPr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                </a:t>
            </a:r>
            <a:r>
              <a:rPr lang="en-US" altLang="zh-CN" b="1" dirty="0">
                <a:latin typeface="宋体" panose="02010600030101010101" pitchFamily="2" charset="-122"/>
              </a:rPr>
              <a:t>——</a:t>
            </a:r>
            <a:r>
              <a:rPr lang="zh-CN" altLang="en-US" b="1" dirty="0">
                <a:latin typeface="宋体" panose="02010600030101010101" pitchFamily="2" charset="-122"/>
              </a:rPr>
              <a:t>唐</a:t>
            </a:r>
            <a:r>
              <a:rPr lang="en-US" altLang="zh-CN" b="1" dirty="0">
                <a:latin typeface="宋体" panose="02010600030101010101" pitchFamily="2" charset="-122"/>
              </a:rPr>
              <a:t>·</a:t>
            </a:r>
            <a:r>
              <a:rPr lang="zh-CN" altLang="en-US" b="1" dirty="0">
                <a:latin typeface="宋体" panose="02010600030101010101" pitchFamily="2" charset="-122"/>
              </a:rPr>
              <a:t>孟浩然</a:t>
            </a:r>
            <a:r>
              <a:rPr lang="en-US" altLang="zh-CN" b="1" dirty="0">
                <a:latin typeface="宋体" panose="02010600030101010101" pitchFamily="2" charset="-122"/>
              </a:rPr>
              <a:t>《</a:t>
            </a:r>
            <a:r>
              <a:rPr lang="zh-CN" altLang="en-US" b="1" dirty="0">
                <a:latin typeface="宋体" panose="02010600030101010101" pitchFamily="2" charset="-122"/>
              </a:rPr>
              <a:t>春晓</a:t>
            </a:r>
            <a:r>
              <a:rPr lang="en-US" altLang="zh-CN" b="1" dirty="0">
                <a:latin typeface="宋体" panose="02010600030101010101" pitchFamily="2" charset="-122"/>
              </a:rPr>
              <a:t>》</a:t>
            </a:r>
          </a:p>
          <a:p>
            <a:pPr eaLnBrk="1" hangingPunct="1"/>
            <a:r>
              <a:rPr lang="zh-CN" altLang="en-US" b="1" dirty="0">
                <a:latin typeface="宋体" panose="02010600030101010101" pitchFamily="2" charset="-122"/>
              </a:rPr>
              <a:t>好雨知时节，当春乃发生。</a:t>
            </a:r>
          </a:p>
          <a:p>
            <a:pPr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               </a:t>
            </a:r>
            <a:r>
              <a:rPr lang="en-US" altLang="zh-CN" b="1" dirty="0">
                <a:latin typeface="宋体" panose="02010600030101010101" pitchFamily="2" charset="-122"/>
              </a:rPr>
              <a:t>——</a:t>
            </a:r>
            <a:r>
              <a:rPr lang="zh-CN" altLang="en-US" b="1" dirty="0">
                <a:latin typeface="宋体" panose="02010600030101010101" pitchFamily="2" charset="-122"/>
              </a:rPr>
              <a:t>唐</a:t>
            </a:r>
            <a:r>
              <a:rPr lang="en-US" altLang="zh-CN" b="1" dirty="0">
                <a:latin typeface="宋体" panose="02010600030101010101" pitchFamily="2" charset="-122"/>
              </a:rPr>
              <a:t>·</a:t>
            </a:r>
            <a:r>
              <a:rPr lang="zh-CN" altLang="en-US" b="1" dirty="0">
                <a:latin typeface="宋体" panose="02010600030101010101" pitchFamily="2" charset="-122"/>
              </a:rPr>
              <a:t>杜甫</a:t>
            </a:r>
            <a:r>
              <a:rPr lang="en-US" altLang="zh-CN" b="1" dirty="0">
                <a:latin typeface="宋体" panose="02010600030101010101" pitchFamily="2" charset="-122"/>
              </a:rPr>
              <a:t>《</a:t>
            </a:r>
            <a:r>
              <a:rPr lang="zh-CN" altLang="en-US" b="1" dirty="0">
                <a:latin typeface="宋体" panose="02010600030101010101" pitchFamily="2" charset="-122"/>
              </a:rPr>
              <a:t>春夜喜雨</a:t>
            </a:r>
            <a:r>
              <a:rPr lang="en-US" altLang="zh-CN" b="1" dirty="0">
                <a:latin typeface="宋体" panose="02010600030101010101" pitchFamily="2" charset="-122"/>
              </a:rPr>
              <a:t>》</a:t>
            </a:r>
          </a:p>
          <a:p>
            <a:pPr eaLnBrk="1" hangingPunct="1"/>
            <a:r>
              <a:rPr lang="zh-CN" altLang="en-US" b="1" dirty="0">
                <a:latin typeface="宋体" panose="02010600030101010101" pitchFamily="2" charset="-122"/>
              </a:rPr>
              <a:t>迟日江山丽，春风花草香。</a:t>
            </a:r>
          </a:p>
          <a:p>
            <a:pPr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                  </a:t>
            </a:r>
            <a:r>
              <a:rPr lang="en-US" altLang="zh-CN" b="1" dirty="0">
                <a:latin typeface="宋体" panose="02010600030101010101" pitchFamily="2" charset="-122"/>
              </a:rPr>
              <a:t>——</a:t>
            </a:r>
            <a:r>
              <a:rPr lang="zh-CN" altLang="en-US" b="1" dirty="0">
                <a:latin typeface="宋体" panose="02010600030101010101" pitchFamily="2" charset="-122"/>
              </a:rPr>
              <a:t>唐</a:t>
            </a:r>
            <a:r>
              <a:rPr lang="en-US" altLang="zh-CN" b="1" dirty="0">
                <a:latin typeface="宋体" panose="02010600030101010101" pitchFamily="2" charset="-122"/>
              </a:rPr>
              <a:t>·</a:t>
            </a:r>
            <a:r>
              <a:rPr lang="zh-CN" altLang="en-US" b="1" dirty="0">
                <a:latin typeface="宋体" panose="02010600030101010101" pitchFamily="2" charset="-122"/>
              </a:rPr>
              <a:t>杜甫</a:t>
            </a:r>
            <a:r>
              <a:rPr lang="en-US" altLang="zh-CN" b="1" dirty="0">
                <a:latin typeface="宋体" panose="02010600030101010101" pitchFamily="2" charset="-122"/>
              </a:rPr>
              <a:t>《</a:t>
            </a:r>
            <a:r>
              <a:rPr lang="zh-CN" altLang="en-US" b="1" dirty="0">
                <a:latin typeface="宋体" panose="02010600030101010101" pitchFamily="2" charset="-122"/>
              </a:rPr>
              <a:t>绝句</a:t>
            </a:r>
            <a:r>
              <a:rPr lang="en-US" altLang="zh-CN" b="1" dirty="0">
                <a:latin typeface="宋体" panose="02010600030101010101" pitchFamily="2" charset="-122"/>
              </a:rPr>
              <a:t>》</a:t>
            </a:r>
          </a:p>
          <a:p>
            <a:pPr eaLnBrk="1" hangingPunct="1"/>
            <a:r>
              <a:rPr lang="zh-CN" altLang="en-US" b="1" dirty="0">
                <a:latin typeface="宋体" panose="02010600030101010101" pitchFamily="2" charset="-122"/>
              </a:rPr>
              <a:t>日出江花红似火，春来江水绿如蓝。</a:t>
            </a:r>
          </a:p>
          <a:p>
            <a:pPr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               </a:t>
            </a:r>
            <a:r>
              <a:rPr lang="en-US" altLang="zh-CN" b="1" dirty="0">
                <a:latin typeface="宋体" panose="02010600030101010101" pitchFamily="2" charset="-122"/>
              </a:rPr>
              <a:t>——</a:t>
            </a:r>
            <a:r>
              <a:rPr lang="zh-CN" altLang="en-US" b="1" dirty="0">
                <a:latin typeface="宋体" panose="02010600030101010101" pitchFamily="2" charset="-122"/>
              </a:rPr>
              <a:t>唐</a:t>
            </a:r>
            <a:r>
              <a:rPr lang="en-US" altLang="zh-CN" b="1" dirty="0">
                <a:latin typeface="宋体" panose="02010600030101010101" pitchFamily="2" charset="-122"/>
              </a:rPr>
              <a:t>·</a:t>
            </a:r>
            <a:r>
              <a:rPr lang="zh-CN" altLang="en-US" b="1" dirty="0">
                <a:latin typeface="宋体" panose="02010600030101010101" pitchFamily="2" charset="-122"/>
              </a:rPr>
              <a:t>白居易</a:t>
            </a:r>
            <a:r>
              <a:rPr lang="en-US" altLang="zh-CN" b="1" dirty="0">
                <a:latin typeface="宋体" panose="02010600030101010101" pitchFamily="2" charset="-122"/>
              </a:rPr>
              <a:t>《</a:t>
            </a:r>
            <a:r>
              <a:rPr lang="zh-CN" altLang="en-US" b="1" dirty="0">
                <a:latin typeface="宋体" panose="02010600030101010101" pitchFamily="2" charset="-122"/>
              </a:rPr>
              <a:t>忆江南</a:t>
            </a:r>
            <a:r>
              <a:rPr lang="en-US" altLang="zh-CN" b="1" dirty="0">
                <a:latin typeface="宋体" panose="02010600030101010101" pitchFamily="2" charset="-122"/>
              </a:rPr>
              <a:t>》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2" grpId="0" bldLvl="0" animBg="1"/>
      <p:bldP spid="1382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43009" y="0"/>
            <a:ext cx="4104085" cy="571500"/>
          </a:xfrm>
        </p:spPr>
        <p:txBody>
          <a:bodyPr vert="horz" wrap="square" lIns="68567" tIns="34289" rIns="68567" bIns="34289" numCol="1" anchor="ctr" anchorCtr="0" compatLnSpc="1"/>
          <a:lstStyle/>
          <a:p>
            <a:pPr defTabSz="685647">
              <a:defRPr/>
            </a:pPr>
            <a:r>
              <a:rPr lang="zh-CN" altLang="en-US">
                <a:ea typeface="华文新魏" pitchFamily="2" charset="-122"/>
              </a:rPr>
              <a:t>描绘春天的诗句：</a:t>
            </a:r>
          </a:p>
        </p:txBody>
      </p:sp>
      <p:sp>
        <p:nvSpPr>
          <p:cNvPr id="139267" name="Rectangle 3"/>
          <p:cNvSpPr>
            <a:spLocks noGrp="1" noRot="1"/>
          </p:cNvSpPr>
          <p:nvPr>
            <p:ph idx="1"/>
          </p:nvPr>
        </p:nvSpPr>
        <p:spPr>
          <a:xfrm>
            <a:off x="1143000" y="897731"/>
            <a:ext cx="6858000" cy="3933825"/>
          </a:xfrm>
        </p:spPr>
        <p:txBody>
          <a:bodyPr vert="horz" wrap="square" lIns="68567" tIns="34289" rIns="68567" bIns="34289" anchor="t"/>
          <a:lstStyle/>
          <a:p>
            <a:pPr eaLnBrk="1" hangingPunct="1"/>
            <a:r>
              <a:rPr lang="zh-CN" altLang="en-US" b="1" dirty="0">
                <a:latin typeface="宋体" panose="02010600030101010101" pitchFamily="2" charset="-122"/>
              </a:rPr>
              <a:t>等闲识得东风面，万紫千红总是春。</a:t>
            </a:r>
          </a:p>
          <a:p>
            <a:pPr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                  </a:t>
            </a:r>
            <a:r>
              <a:rPr lang="en-US" altLang="zh-CN" b="1" dirty="0">
                <a:latin typeface="宋体" panose="02010600030101010101" pitchFamily="2" charset="-122"/>
              </a:rPr>
              <a:t>——</a:t>
            </a:r>
            <a:r>
              <a:rPr lang="zh-CN" altLang="en-US" b="1" dirty="0">
                <a:latin typeface="宋体" panose="02010600030101010101" pitchFamily="2" charset="-122"/>
              </a:rPr>
              <a:t>宋</a:t>
            </a:r>
            <a:r>
              <a:rPr lang="en-US" altLang="zh-CN" b="1" dirty="0">
                <a:latin typeface="宋体" panose="02010600030101010101" pitchFamily="2" charset="-122"/>
              </a:rPr>
              <a:t>·</a:t>
            </a:r>
            <a:r>
              <a:rPr lang="zh-CN" altLang="en-US" b="1" dirty="0">
                <a:latin typeface="宋体" panose="02010600030101010101" pitchFamily="2" charset="-122"/>
              </a:rPr>
              <a:t>朱熹</a:t>
            </a:r>
            <a:r>
              <a:rPr lang="en-US" altLang="zh-CN" b="1" dirty="0">
                <a:latin typeface="宋体" panose="02010600030101010101" pitchFamily="2" charset="-122"/>
              </a:rPr>
              <a:t>《</a:t>
            </a:r>
            <a:r>
              <a:rPr lang="zh-CN" altLang="en-US" b="1" dirty="0">
                <a:latin typeface="宋体" panose="02010600030101010101" pitchFamily="2" charset="-122"/>
              </a:rPr>
              <a:t>春日</a:t>
            </a:r>
            <a:r>
              <a:rPr lang="en-US" altLang="zh-CN" b="1" dirty="0">
                <a:latin typeface="宋体" panose="02010600030101010101" pitchFamily="2" charset="-122"/>
              </a:rPr>
              <a:t>》</a:t>
            </a:r>
          </a:p>
          <a:p>
            <a:pPr eaLnBrk="1" hangingPunct="1"/>
            <a:r>
              <a:rPr lang="zh-CN" altLang="en-US" b="1" dirty="0">
                <a:latin typeface="宋体" panose="02010600030101010101" pitchFamily="2" charset="-122"/>
              </a:rPr>
              <a:t>春色满园关不住，一支红杏出墙来。</a:t>
            </a:r>
          </a:p>
          <a:p>
            <a:pPr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             </a:t>
            </a:r>
            <a:r>
              <a:rPr lang="en-US" altLang="zh-CN" b="1" dirty="0">
                <a:latin typeface="宋体" panose="02010600030101010101" pitchFamily="2" charset="-122"/>
              </a:rPr>
              <a:t>——</a:t>
            </a:r>
            <a:r>
              <a:rPr lang="zh-CN" altLang="en-US" b="1" dirty="0">
                <a:latin typeface="宋体" panose="02010600030101010101" pitchFamily="2" charset="-122"/>
              </a:rPr>
              <a:t>宋</a:t>
            </a:r>
            <a:r>
              <a:rPr lang="en-US" altLang="zh-CN" b="1" dirty="0">
                <a:latin typeface="宋体" panose="02010600030101010101" pitchFamily="2" charset="-122"/>
              </a:rPr>
              <a:t>·</a:t>
            </a:r>
            <a:r>
              <a:rPr lang="zh-CN" altLang="en-US" b="1" dirty="0">
                <a:latin typeface="宋体" panose="02010600030101010101" pitchFamily="2" charset="-122"/>
              </a:rPr>
              <a:t>叶绍翁</a:t>
            </a:r>
            <a:r>
              <a:rPr lang="en-US" altLang="zh-CN" b="1" dirty="0">
                <a:latin typeface="宋体" panose="02010600030101010101" pitchFamily="2" charset="-122"/>
              </a:rPr>
              <a:t>《</a:t>
            </a:r>
            <a:r>
              <a:rPr lang="zh-CN" altLang="en-US" b="1" dirty="0">
                <a:latin typeface="宋体" panose="02010600030101010101" pitchFamily="2" charset="-122"/>
              </a:rPr>
              <a:t>游园不值</a:t>
            </a:r>
            <a:r>
              <a:rPr lang="en-US" altLang="zh-CN" b="1" dirty="0">
                <a:latin typeface="宋体" panose="02010600030101010101" pitchFamily="2" charset="-122"/>
              </a:rPr>
              <a:t>》</a:t>
            </a:r>
          </a:p>
          <a:p>
            <a:pPr eaLnBrk="1" hangingPunct="1"/>
            <a:r>
              <a:rPr lang="zh-CN" altLang="en-US" b="1" dirty="0">
                <a:latin typeface="宋体" panose="02010600030101010101" pitchFamily="2" charset="-122"/>
              </a:rPr>
              <a:t>竹外桃花三两枝，春江水暖鸭先知。</a:t>
            </a:r>
          </a:p>
          <a:p>
            <a:pPr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       </a:t>
            </a:r>
            <a:r>
              <a:rPr lang="en-US" altLang="zh-CN" b="1" dirty="0">
                <a:latin typeface="宋体" panose="02010600030101010101" pitchFamily="2" charset="-122"/>
              </a:rPr>
              <a:t>——</a:t>
            </a:r>
            <a:r>
              <a:rPr lang="zh-CN" altLang="en-US" b="1" dirty="0">
                <a:latin typeface="宋体" panose="02010600030101010101" pitchFamily="2" charset="-122"/>
              </a:rPr>
              <a:t>宋</a:t>
            </a:r>
            <a:r>
              <a:rPr lang="en-US" altLang="zh-CN" b="1" dirty="0">
                <a:latin typeface="宋体" panose="02010600030101010101" pitchFamily="2" charset="-122"/>
              </a:rPr>
              <a:t>·</a:t>
            </a:r>
            <a:r>
              <a:rPr lang="zh-CN" altLang="en-US" b="1" dirty="0">
                <a:latin typeface="宋体" panose="02010600030101010101" pitchFamily="2" charset="-122"/>
              </a:rPr>
              <a:t>苏轼</a:t>
            </a:r>
            <a:r>
              <a:rPr lang="en-US" altLang="zh-CN" b="1" dirty="0">
                <a:latin typeface="宋体" panose="02010600030101010101" pitchFamily="2" charset="-122"/>
              </a:rPr>
              <a:t>《</a:t>
            </a:r>
            <a:r>
              <a:rPr lang="zh-CN" altLang="en-US" b="1" dirty="0">
                <a:latin typeface="宋体" panose="02010600030101010101" pitchFamily="2" charset="-122"/>
              </a:rPr>
              <a:t>惠崇春江晚景二首</a:t>
            </a:r>
            <a:r>
              <a:rPr lang="en-US" altLang="zh-CN" b="1" dirty="0">
                <a:latin typeface="宋体" panose="02010600030101010101" pitchFamily="2" charset="-122"/>
              </a:rPr>
              <a:t>》</a:t>
            </a:r>
          </a:p>
          <a:p>
            <a:pPr eaLnBrk="1" hangingPunct="1">
              <a:buNone/>
            </a:pPr>
            <a:endParaRPr lang="en-US" altLang="zh-CN" b="1" dirty="0">
              <a:latin typeface="宋体" panose="02010600030101010101" pitchFamily="2" charset="-122"/>
            </a:endParaRPr>
          </a:p>
        </p:txBody>
      </p:sp>
      <p:sp>
        <p:nvSpPr>
          <p:cNvPr id="10243" name="AutoShape 4">
            <a:hlinkClick r:id="rId2" action="ppaction://hlinksldjump"/>
          </p:cNvPr>
          <p:cNvSpPr/>
          <p:nvPr/>
        </p:nvSpPr>
        <p:spPr>
          <a:xfrm>
            <a:off x="7543800" y="4800600"/>
            <a:ext cx="457200" cy="342900"/>
          </a:xfrm>
          <a:prstGeom prst="actionButtonReturn">
            <a:avLst/>
          </a:pr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67" tIns="34289" rIns="68567" bIns="34289" anchor="ctr"/>
          <a:lstStyle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01391" y="195263"/>
            <a:ext cx="6122194" cy="571500"/>
          </a:xfrm>
        </p:spPr>
        <p:txBody>
          <a:bodyPr vert="horz" wrap="square" lIns="68567" tIns="34289" rIns="68567" bIns="34289" numCol="1" anchor="ctr" anchorCtr="0" compatLnSpc="1"/>
          <a:lstStyle/>
          <a:p>
            <a:pPr defTabSz="685647">
              <a:defRPr/>
            </a:pPr>
            <a:r>
              <a:rPr lang="zh-CN" altLang="en-US" b="1">
                <a:solidFill>
                  <a:srgbClr val="0000FF"/>
                </a:solidFill>
                <a:ea typeface="华文新魏" pitchFamily="2" charset="-122"/>
              </a:rPr>
              <a:t>描写春天的成语（部分）</a:t>
            </a:r>
          </a:p>
        </p:txBody>
      </p:sp>
      <p:sp>
        <p:nvSpPr>
          <p:cNvPr id="11266" name="Rectangle 3"/>
          <p:cNvSpPr>
            <a:spLocks noGrp="1"/>
          </p:cNvSpPr>
          <p:nvPr>
            <p:ph idx="1"/>
          </p:nvPr>
        </p:nvSpPr>
        <p:spPr>
          <a:xfrm>
            <a:off x="1547812" y="1006079"/>
            <a:ext cx="6082904" cy="3200400"/>
          </a:xfrm>
        </p:spPr>
        <p:txBody>
          <a:bodyPr vert="horz" wrap="square" lIns="68567" tIns="34289" rIns="68567" bIns="34289" anchor="t"/>
          <a:lstStyle/>
          <a:p>
            <a:pPr eaLnBrk="1" hangingPunct="1">
              <a:lnSpc>
                <a:spcPct val="90000"/>
              </a:lnSpc>
            </a:pPr>
            <a:r>
              <a:rPr lang="zh-CN" altLang="en-US" sz="2100" b="1" dirty="0"/>
              <a:t>春暖花开       春风满面            春回大地 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2100" b="1" dirty="0"/>
              <a:t>春风化雨       春光明媚            春意盎然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2100" b="1" dirty="0"/>
              <a:t>万紫千红       争奇斗艳           生机勃勃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2100" b="1" dirty="0"/>
              <a:t>娇嫩鲜艳       绚丽多姿           风和日丽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2100" b="1" dirty="0">
                <a:latin typeface="宋体" panose="02010600030101010101" pitchFamily="2" charset="-122"/>
              </a:rPr>
              <a:t>鸟语花香     草长莺飞        春山如笑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2100" b="1" dirty="0">
                <a:latin typeface="宋体" panose="02010600030101010101" pitchFamily="2" charset="-122"/>
              </a:rPr>
              <a:t>枯木逢春     和风细雨        桃红柳绿</a:t>
            </a:r>
          </a:p>
          <a:p>
            <a:pPr eaLnBrk="1" hangingPunct="1">
              <a:lnSpc>
                <a:spcPct val="80000"/>
              </a:lnSpc>
            </a:pPr>
            <a:endParaRPr lang="zh-CN" altLang="en-US" sz="7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90000"/>
              </a:lnSpc>
            </a:pPr>
            <a:endParaRPr lang="zh-CN" altLang="en-US" sz="2100" b="1" dirty="0">
              <a:latin typeface="楷体_GB2312" pitchFamily="49" charset="-122"/>
              <a:ea typeface="楷体_GB2312" pitchFamily="49" charset="-122"/>
            </a:endParaRPr>
          </a:p>
          <a:p>
            <a:pPr algn="just" eaLnBrk="1" hangingPunct="1">
              <a:lnSpc>
                <a:spcPct val="90000"/>
              </a:lnSpc>
              <a:buNone/>
            </a:pPr>
            <a:r>
              <a:rPr lang="zh-CN" altLang="en-US" sz="1800" dirty="0">
                <a:latin typeface="PMingLiU" panose="02020500000000000000" pitchFamily="18" charset="-120"/>
                <a:ea typeface="楷体_GB2312" pitchFamily="49" charset="-122"/>
              </a:rPr>
              <a:t>　　</a:t>
            </a:r>
            <a:r>
              <a:rPr lang="zh-CN" altLang="en-US" sz="1800" b="1" dirty="0">
                <a:ea typeface="楷体_GB2312" pitchFamily="49" charset="-122"/>
              </a:rPr>
              <a:t> </a:t>
            </a:r>
          </a:p>
        </p:txBody>
      </p:sp>
      <p:sp>
        <p:nvSpPr>
          <p:cNvPr id="11267" name="AutoShape 4">
            <a:hlinkClick r:id="rId2" action="ppaction://hlinksldjump"/>
          </p:cNvPr>
          <p:cNvSpPr/>
          <p:nvPr/>
        </p:nvSpPr>
        <p:spPr>
          <a:xfrm>
            <a:off x="7600950" y="4743450"/>
            <a:ext cx="400050" cy="400050"/>
          </a:xfrm>
          <a:prstGeom prst="actionButtonReturn">
            <a:avLst/>
          </a:pr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67" tIns="34289" rIns="68567" bIns="34289" anchor="ctr"/>
          <a:lstStyle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05552" y="786289"/>
            <a:ext cx="5965984" cy="530066"/>
          </a:xfrm>
          <a:prstGeom prst="rect">
            <a:avLst/>
          </a:prstGeom>
          <a:noFill/>
        </p:spPr>
        <p:txBody>
          <a:bodyPr wrap="square" lIns="68567" tIns="34289" rIns="68567" bIns="34289" rtlCol="0">
            <a:spAutoFit/>
          </a:bodyPr>
          <a:lstStyle/>
          <a:p>
            <a:r>
              <a:rPr lang="zh-CN" altLang="zh-CN" sz="3000" b="1">
                <a:solidFill>
                  <a:srgbClr val="FF0000"/>
                </a:solidFill>
              </a:rPr>
              <a:t>散文？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48715" y="1972160"/>
            <a:ext cx="6846094" cy="1315745"/>
          </a:xfrm>
          <a:prstGeom prst="rect">
            <a:avLst/>
          </a:prstGeom>
          <a:noFill/>
        </p:spPr>
        <p:txBody>
          <a:bodyPr wrap="square" lIns="68567" tIns="34289" rIns="68567" bIns="34289" rtlCol="0">
            <a:spAutoFit/>
          </a:bodyPr>
          <a:lstStyle/>
          <a:p>
            <a:r>
              <a:rPr lang="zh-CN" altLang="en-US" sz="2700" b="1" dirty="0"/>
              <a:t>散文是一种抒发作者主观情感的记叙类文学体裁，与诗歌、小说、戏剧并列。（文体四大类）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:zoom/>
      </p:transition>
    </mc:Choice>
    <mc:Fallback>
      <p:transition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4|1.1|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4|1.1|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4|1.1|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7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8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9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0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13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14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15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16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17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18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19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20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4.xml><?xml version="1.0" encoding="utf-8"?>
<a:theme xmlns:a="http://schemas.openxmlformats.org/drawingml/2006/main" name="2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6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3288</Words>
  <Application>Microsoft Office PowerPoint</Application>
  <PresentationFormat>全屏显示(16:9)</PresentationFormat>
  <Paragraphs>296</Paragraphs>
  <Slides>46</Slides>
  <Notes>39</Notes>
  <HiddenSlides>0</HiddenSlides>
  <MMClips>0</MMClips>
  <ScaleCrop>false</ScaleCrop>
  <HeadingPairs>
    <vt:vector size="4" baseType="variant">
      <vt:variant>
        <vt:lpstr>主题</vt:lpstr>
      </vt:variant>
      <vt:variant>
        <vt:i4>24</vt:i4>
      </vt:variant>
      <vt:variant>
        <vt:lpstr>幻灯片标题</vt:lpstr>
      </vt:variant>
      <vt:variant>
        <vt:i4>46</vt:i4>
      </vt:variant>
    </vt:vector>
  </HeadingPairs>
  <TitlesOfParts>
    <vt:vector size="70" baseType="lpstr">
      <vt:lpstr>1_Office 主题</vt:lpstr>
      <vt:lpstr>默认设计模板</vt:lpstr>
      <vt:lpstr>Mountain Top</vt:lpstr>
      <vt:lpstr>Office 主题</vt:lpstr>
      <vt:lpstr>2_Office 主题</vt:lpstr>
      <vt:lpstr>3_Office 主题</vt:lpstr>
      <vt:lpstr>4_Office 主题</vt:lpstr>
      <vt:lpstr>5_Office 主题</vt:lpstr>
      <vt:lpstr>6_Office 主题</vt:lpstr>
      <vt:lpstr>7_Office 主题</vt:lpstr>
      <vt:lpstr>8_Office 主题</vt:lpstr>
      <vt:lpstr>9_Office 主题</vt:lpstr>
      <vt:lpstr>10_Office 主题</vt:lpstr>
      <vt:lpstr>11_Office 主题</vt:lpstr>
      <vt:lpstr>12_Office 主题</vt:lpstr>
      <vt:lpstr>13_Office 主题</vt:lpstr>
      <vt:lpstr>14_Office 主题</vt:lpstr>
      <vt:lpstr>15_Office 主题</vt:lpstr>
      <vt:lpstr>16_Office 主题</vt:lpstr>
      <vt:lpstr>17_Office 主题</vt:lpstr>
      <vt:lpstr>18_Office 主题</vt:lpstr>
      <vt:lpstr>19_Office 主题</vt:lpstr>
      <vt:lpstr>20_Office 主题</vt:lpstr>
      <vt:lpstr>21_Office 主题</vt:lpstr>
      <vt:lpstr>幻灯片 1</vt:lpstr>
      <vt:lpstr>幻灯片 2</vt:lpstr>
      <vt:lpstr>幻灯片 3</vt:lpstr>
      <vt:lpstr>幻灯片 4</vt:lpstr>
      <vt:lpstr>幻灯片 5</vt:lpstr>
      <vt:lpstr>描绘春天的诗句：</vt:lpstr>
      <vt:lpstr>描绘春天的诗句：</vt:lpstr>
      <vt:lpstr>描写春天的成语（部分）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 （一）盼春:开篇点题，总领全文。 </vt:lpstr>
      <vt:lpstr> 关于比喻和拟人</vt:lpstr>
      <vt:lpstr> 关于比喻和拟人</vt:lpstr>
      <vt:lpstr> 关于比喻和拟人</vt:lpstr>
      <vt:lpstr> 关于比喻和拟人</vt:lpstr>
      <vt:lpstr> 关于比喻和拟人</vt:lpstr>
      <vt:lpstr> 关于比喻和拟人</vt:lpstr>
      <vt:lpstr> 关于比喻和拟人</vt:lpstr>
      <vt:lpstr> 关于比喻和拟人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微软用户</cp:lastModifiedBy>
  <cp:revision>42</cp:revision>
  <dcterms:created xsi:type="dcterms:W3CDTF">2020-09-01T00:58:20Z</dcterms:created>
  <dcterms:modified xsi:type="dcterms:W3CDTF">2020-09-07T19:10:14Z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