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4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908D8-8773-401D-8FB7-3D8A2F71683B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DCAE7-527A-4529-9A97-3A7F911297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58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7825" y="-280988"/>
            <a:ext cx="9901238" cy="7419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-243408"/>
            <a:ext cx="4608512" cy="857418"/>
          </a:xfrm>
        </p:spPr>
        <p:txBody>
          <a:bodyPr>
            <a:noAutofit/>
          </a:bodyPr>
          <a:lstStyle/>
          <a:p>
            <a:r>
              <a:rPr lang="zh-CN" altLang="en-US" sz="3600" dirty="0" smtClean="0">
                <a:latin typeface="方正舒体" pitchFamily="2" charset="-122"/>
                <a:ea typeface="方正舒体" pitchFamily="2" charset="-122"/>
              </a:rPr>
              <a:t>我爱祖国，我爱铁一</a:t>
            </a:r>
            <a:endParaRPr lang="zh-CN" altLang="en-US" sz="3600" dirty="0">
              <a:latin typeface="方正舒体" pitchFamily="2" charset="-122"/>
              <a:ea typeface="方正舒体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291" y="3140968"/>
            <a:ext cx="5181006" cy="34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52120" y="4516085"/>
            <a:ext cx="38164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庆祝建国七十周年诗歌</a:t>
            </a:r>
            <a:endParaRPr lang="en-US" altLang="zh-CN" dirty="0"/>
          </a:p>
          <a:p>
            <a:r>
              <a:rPr lang="zh-CN" altLang="en-US" dirty="0"/>
              <a:t>桂子花香味竟辛，壮观秋雨洗秋尘。</a:t>
            </a:r>
          </a:p>
          <a:p>
            <a:endParaRPr lang="zh-CN" altLang="en-US" dirty="0"/>
          </a:p>
          <a:p>
            <a:r>
              <a:rPr lang="zh-CN" altLang="en-US" dirty="0"/>
              <a:t>红云畅以旗风暖，大地兼之赤子亲。</a:t>
            </a:r>
          </a:p>
          <a:p>
            <a:endParaRPr lang="zh-CN" altLang="en-US" dirty="0"/>
          </a:p>
          <a:p>
            <a:r>
              <a:rPr lang="zh-CN" altLang="en-US" dirty="0"/>
              <a:t>好合人间双凤翅，开张日曜万龙鳞。</a:t>
            </a:r>
          </a:p>
          <a:p>
            <a:endParaRPr lang="zh-CN" altLang="en-US" dirty="0"/>
          </a:p>
          <a:p>
            <a:r>
              <a:rPr lang="zh-CN" altLang="en-US" dirty="0"/>
              <a:t>黄金十一扬州路，银杏叶铺爱意匀。</a:t>
            </a:r>
          </a:p>
          <a:p>
            <a:endParaRPr lang="zh-CN" alt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04" b="94608" l="3375" r="97000">
                        <a14:foregroundMark x1="12375" y1="14951" x2="12375" y2="14951"/>
                        <a14:foregroundMark x1="14750" y1="14951" x2="14750" y2="14951"/>
                        <a14:foregroundMark x1="11250" y1="32108" x2="11250" y2="32108"/>
                        <a14:foregroundMark x1="18875" y1="17892" x2="18875" y2="17892"/>
                        <a14:foregroundMark x1="15875" y1="23284" x2="15875" y2="23284"/>
                        <a14:foregroundMark x1="12750" y1="28186" x2="12750" y2="28186"/>
                        <a14:foregroundMark x1="19750" y1="29412" x2="19750" y2="29412"/>
                        <a14:foregroundMark x1="21750" y1="24265" x2="21750" y2="24265"/>
                        <a14:foregroundMark x1="22750" y1="29902" x2="22750" y2="29902"/>
                        <a14:foregroundMark x1="20375" y1="34069" x2="20375" y2="34069"/>
                        <a14:foregroundMark x1="27875" y1="18627" x2="27875" y2="18627"/>
                        <a14:foregroundMark x1="27875" y1="23039" x2="27875" y2="23039"/>
                        <a14:foregroundMark x1="31625" y1="18382" x2="31625" y2="18382"/>
                        <a14:foregroundMark x1="51500" y1="14951" x2="51500" y2="14951"/>
                        <a14:foregroundMark x1="58875" y1="19608" x2="58875" y2="19608"/>
                        <a14:foregroundMark x1="86375" y1="38480" x2="86375" y2="38480"/>
                        <a14:foregroundMark x1="39625" y1="24755" x2="39625" y2="24755"/>
                        <a14:foregroundMark x1="47750" y1="16667" x2="47750" y2="16667"/>
                        <a14:foregroundMark x1="56375" y1="23529" x2="56375" y2="23529"/>
                        <a14:foregroundMark x1="60875" y1="29902" x2="60875" y2="29902"/>
                        <a14:foregroundMark x1="43625" y1="42157" x2="43625" y2="42157"/>
                        <a14:foregroundMark x1="43875" y1="38235" x2="43875" y2="38235"/>
                        <a14:foregroundMark x1="51750" y1="40931" x2="51750" y2="40931"/>
                        <a14:foregroundMark x1="52500" y1="44363" x2="52500" y2="44363"/>
                        <a14:foregroundMark x1="61750" y1="42157" x2="61750" y2="42157"/>
                        <a14:foregroundMark x1="58375" y1="42647" x2="58375" y2="42647"/>
                        <a14:foregroundMark x1="58500" y1="45343" x2="58500" y2="45343"/>
                        <a14:foregroundMark x1="65750" y1="35294" x2="65750" y2="35294"/>
                        <a14:foregroundMark x1="67375" y1="35784" x2="67375" y2="35784"/>
                        <a14:foregroundMark x1="70625" y1="37990" x2="70625" y2="37990"/>
                        <a14:foregroundMark x1="68625" y1="41912" x2="68625" y2="41912"/>
                        <a14:foregroundMark x1="66500" y1="44853" x2="66500" y2="44853"/>
                        <a14:foregroundMark x1="70875" y1="45343" x2="70875" y2="45343"/>
                        <a14:foregroundMark x1="74500" y1="38235" x2="74500" y2="38235"/>
                        <a14:foregroundMark x1="50875" y1="63725" x2="50875" y2="63725"/>
                        <a14:foregroundMark x1="33625" y1="78431" x2="33625" y2="78431"/>
                        <a14:foregroundMark x1="55500" y1="84069" x2="55500" y2="84069"/>
                        <a14:foregroundMark x1="61875" y1="76471" x2="61875" y2="76471"/>
                        <a14:foregroundMark x1="66500" y1="71324" x2="66500" y2="71324"/>
                        <a14:foregroundMark x1="78375" y1="43382" x2="78375" y2="43382"/>
                        <a14:foregroundMark x1="30125" y1="88235" x2="30125" y2="88235"/>
                        <a14:foregroundMark x1="31000" y1="80147" x2="31000" y2="80147"/>
                        <a14:foregroundMark x1="34500" y1="76716" x2="34500" y2="76716"/>
                        <a14:foregroundMark x1="32500" y1="79412" x2="32500" y2="79412"/>
                        <a14:foregroundMark x1="77750" y1="41912" x2="77750" y2="41912"/>
                        <a14:foregroundMark x1="68250" y1="72549" x2="68250" y2="72549"/>
                        <a14:foregroundMark x1="83375" y1="38235" x2="83375" y2="38235"/>
                        <a14:foregroundMark x1="56625" y1="48775" x2="56625" y2="48775"/>
                        <a14:foregroundMark x1="85875" y1="37500" x2="85875" y2="37500"/>
                        <a14:foregroundMark x1="81500" y1="47059" x2="81500" y2="47059"/>
                        <a14:foregroundMark x1="9375" y1="19853" x2="9375" y2="19853"/>
                        <a14:foregroundMark x1="41000" y1="21814" x2="41000" y2="21814"/>
                        <a14:foregroundMark x1="33625" y1="22549" x2="33625" y2="22549"/>
                        <a14:foregroundMark x1="48375" y1="38235" x2="48375" y2="38235"/>
                        <a14:backgroundMark x1="64875" y1="57108" x2="64875" y2="57108"/>
                        <a14:backgroundMark x1="38375" y1="24020" x2="38375" y2="24020"/>
                        <a14:backgroundMark x1="46500" y1="20343" x2="46500" y2="20343"/>
                        <a14:backgroundMark x1="39000" y1="26716" x2="39000" y2="26716"/>
                        <a14:backgroundMark x1="46500" y1="71324" x2="46500" y2="71324"/>
                        <a14:backgroundMark x1="35750" y1="82598" x2="35750" y2="82598"/>
                        <a14:backgroundMark x1="53750" y1="80147" x2="53750" y2="80147"/>
                        <a14:backgroundMark x1="45000" y1="44608" x2="45000" y2="44608"/>
                        <a14:backgroundMark x1="45125" y1="39461" x2="45125" y2="39461"/>
                        <a14:backgroundMark x1="53500" y1="40196" x2="53500" y2="40196"/>
                        <a14:backgroundMark x1="75875" y1="41667" x2="75875" y2="41667"/>
                        <a14:backgroundMark x1="32500" y1="86520" x2="32500" y2="86520"/>
                        <a14:backgroundMark x1="44250" y1="72059" x2="44250" y2="72059"/>
                        <a14:backgroundMark x1="61500" y1="79412" x2="61500" y2="79412"/>
                        <a14:backgroundMark x1="61750" y1="83578" x2="61750" y2="83578"/>
                        <a14:backgroundMark x1="66500" y1="75245" x2="66500" y2="75245"/>
                        <a14:backgroundMark x1="67250" y1="77696" x2="67250" y2="77696"/>
                        <a14:backgroundMark x1="58750" y1="82108" x2="58750" y2="82108"/>
                        <a14:backgroundMark x1="77875" y1="38480" x2="77875" y2="38480"/>
                        <a14:backgroundMark x1="79250" y1="43873" x2="79250" y2="43873"/>
                        <a14:backgroundMark x1="77250" y1="44853" x2="77250" y2="44853"/>
                        <a14:backgroundMark x1="32125" y1="82108" x2="32125" y2="82108"/>
                        <a14:backgroundMark x1="40625" y1="72794" x2="40625" y2="72794"/>
                        <a14:backgroundMark x1="40500" y1="77941" x2="40500" y2="77941"/>
                        <a14:backgroundMark x1="43125" y1="76716" x2="43125" y2="76716"/>
                        <a14:backgroundMark x1="61375" y1="77941" x2="61375" y2="77941"/>
                        <a14:backgroundMark x1="59625" y1="80147" x2="59625" y2="80147"/>
                        <a14:backgroundMark x1="61375" y1="82843" x2="61375" y2="82843"/>
                        <a14:backgroundMark x1="60000" y1="84559" x2="60000" y2="84559"/>
                        <a14:backgroundMark x1="60125" y1="82843" x2="60125" y2="82843"/>
                        <a14:backgroundMark x1="32500" y1="80637" x2="32500" y2="80637"/>
                        <a14:backgroundMark x1="30750" y1="83088" x2="30750" y2="83088"/>
                        <a14:backgroundMark x1="29875" y1="82598" x2="29875" y2="82598"/>
                        <a14:backgroundMark x1="35375" y1="76471" x2="35375" y2="76471"/>
                        <a14:backgroundMark x1="34750" y1="78922" x2="34750" y2="78922"/>
                        <a14:backgroundMark x1="34875" y1="82353" x2="34875" y2="82353"/>
                        <a14:backgroundMark x1="33375" y1="81618" x2="33375" y2="81618"/>
                        <a14:backgroundMark x1="34625" y1="76471" x2="34625" y2="76471"/>
                        <a14:backgroundMark x1="32875" y1="79657" x2="32875" y2="79657"/>
                        <a14:backgroundMark x1="77875" y1="42157" x2="77875" y2="42157"/>
                        <a14:backgroundMark x1="68250" y1="72549" x2="68250" y2="72549"/>
                        <a14:backgroundMark x1="77875" y1="42647" x2="77875" y2="42647"/>
                        <a14:backgroundMark x1="33125" y1="78431" x2="33125" y2="78431"/>
                        <a14:backgroundMark x1="7250" y1="21324" x2="7250" y2="213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4999"/>
            <a:ext cx="6282357" cy="32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-227404" y="548680"/>
            <a:ext cx="46085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六十多年在五千年历史长河中算不了什么，但是，就在这短短的六十多年里，我们的祖国发生了翻天覆地的</a:t>
            </a:r>
            <a:r>
              <a:rPr lang="zh-CN" altLang="en-US" sz="2000" dirty="0" smtClean="0"/>
              <a:t>变化，我们</a:t>
            </a:r>
            <a:r>
              <a:rPr lang="zh-CN" altLang="en-US" sz="2000" dirty="0"/>
              <a:t>伟大的祖国以前所未有的崭新面貌出现在世人</a:t>
            </a:r>
            <a:r>
              <a:rPr lang="zh-CN" altLang="en-US" sz="2000" dirty="0" smtClean="0"/>
              <a:t>面前，祖国</a:t>
            </a:r>
            <a:r>
              <a:rPr lang="zh-CN" altLang="en-US" sz="2000" dirty="0"/>
              <a:t>，我真为你感到无比</a:t>
            </a:r>
            <a:r>
              <a:rPr lang="zh-CN" altLang="en-US" sz="2000" dirty="0" smtClean="0"/>
              <a:t>骄傲！早晨</a:t>
            </a:r>
            <a:r>
              <a:rPr lang="zh-CN" altLang="en-US" sz="2000" dirty="0"/>
              <a:t>，雄壮的国歌声响彻大地，鲜艳的五星红旗随着朝阳一同升起，飘扬的国旗就像母亲微笑着张开</a:t>
            </a:r>
            <a:r>
              <a:rPr lang="zh-CN" altLang="en-US" sz="2000" dirty="0" smtClean="0"/>
              <a:t>双臂，我心中</a:t>
            </a:r>
            <a:r>
              <a:rPr lang="zh-CN" altLang="en-US" sz="2000" dirty="0"/>
              <a:t>感到无比的骄傲和幸福</a:t>
            </a:r>
            <a:r>
              <a:rPr lang="zh-CN" altLang="en-US" sz="2000" dirty="0" smtClean="0"/>
              <a:t>。我</a:t>
            </a:r>
            <a:r>
              <a:rPr lang="zh-CN" altLang="en-US" sz="2000" dirty="0"/>
              <a:t>要深情地说一声：祖国，我为你</a:t>
            </a:r>
            <a:r>
              <a:rPr lang="zh-CN" altLang="en-US" sz="2000" dirty="0" smtClean="0"/>
              <a:t>骄傲！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8826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166</Words>
  <Application>Microsoft Office PowerPoint</Application>
  <PresentationFormat>全屏显示(4:3)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我爱祖国，我爱铁一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我爱祖国，我爱铁一</dc:title>
  <dc:creator>MWL</dc:creator>
  <cp:lastModifiedBy>马文略</cp:lastModifiedBy>
  <cp:revision>5</cp:revision>
  <dcterms:created xsi:type="dcterms:W3CDTF">2019-10-01T06:58:16Z</dcterms:created>
  <dcterms:modified xsi:type="dcterms:W3CDTF">2019-10-01T07:54:08Z</dcterms:modified>
</cp:coreProperties>
</file>